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0_38119D6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73" r:id="rId6"/>
    <p:sldId id="415" r:id="rId7"/>
    <p:sldId id="414" r:id="rId8"/>
    <p:sldId id="416" r:id="rId9"/>
    <p:sldId id="417" r:id="rId10"/>
    <p:sldId id="386" r:id="rId11"/>
    <p:sldId id="3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2"/>
    <p:restoredTop sz="91250"/>
  </p:normalViewPr>
  <p:slideViewPr>
    <p:cSldViewPr snapToGrid="0">
      <p:cViewPr varScale="1">
        <p:scale>
          <a:sx n="118" d="100"/>
          <a:sy n="118" d="100"/>
        </p:scale>
        <p:origin x="224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13/02/23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63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9119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888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8782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6838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22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0_38119D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 10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s-ES" sz="3600" dirty="0"/>
              <a:t>Patrones de diseño. 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54DF2-188F-49E3-98A5-A590FA0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6"/>
            <a:ext cx="10515600" cy="1325563"/>
          </a:xfrm>
        </p:spPr>
        <p:txBody>
          <a:bodyPr/>
          <a:lstStyle/>
          <a:p>
            <a:r>
              <a:rPr lang="es-CO" sz="6000" dirty="0"/>
              <a:t>Contenido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87BBA-0C9F-41F2-BBC8-8551931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4631"/>
            <a:ext cx="8319868" cy="4400621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s-ES" sz="2000" dirty="0"/>
              <a:t>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 err="1"/>
              <a:t>Templated</a:t>
            </a:r>
            <a:r>
              <a:rPr lang="es-ES" sz="2000" dirty="0"/>
              <a:t> </a:t>
            </a:r>
            <a:r>
              <a:rPr lang="es-ES" sz="2000" dirty="0" err="1"/>
              <a:t>method</a:t>
            </a:r>
            <a:endParaRPr lang="es-ES" sz="2000" dirty="0"/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 err="1"/>
              <a:t>Chain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responsability</a:t>
            </a:r>
            <a:endParaRPr lang="es-ES" sz="2000" dirty="0"/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 err="1"/>
              <a:t>Adapter</a:t>
            </a:r>
            <a:endParaRPr lang="es-ES" sz="2000" dirty="0"/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 err="1"/>
              <a:t>Facade</a:t>
            </a:r>
            <a:r>
              <a:rPr lang="es-ES" sz="2000" dirty="0"/>
              <a:t>.</a:t>
            </a:r>
          </a:p>
          <a:p>
            <a:pPr marL="1885950" lvl="3" indent="-514350">
              <a:buFont typeface="+mj-lt"/>
              <a:buAutoNum type="arabicPeriod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669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C66F2-504A-C4AC-FF10-24187EB026B7}"/>
              </a:ext>
            </a:extLst>
          </p:cNvPr>
          <p:cNvSpPr txBox="1"/>
          <p:nvPr/>
        </p:nvSpPr>
        <p:spPr>
          <a:xfrm>
            <a:off x="3307829" y="664556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Templated method</a:t>
            </a:r>
            <a:endParaRPr lang="en-CO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43AD45-A887-C186-3BC6-B2990C194018}"/>
              </a:ext>
            </a:extLst>
          </p:cNvPr>
          <p:cNvSpPr txBox="1"/>
          <p:nvPr/>
        </p:nvSpPr>
        <p:spPr>
          <a:xfrm>
            <a:off x="1164771" y="2046514"/>
            <a:ext cx="3701143" cy="1796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esqueleto</a:t>
            </a:r>
            <a:r>
              <a:rPr lang="en-US" dirty="0"/>
              <a:t> de un </a:t>
            </a:r>
            <a:r>
              <a:rPr lang="en-US" dirty="0" err="1"/>
              <a:t>algoritmo</a:t>
            </a:r>
            <a:r>
              <a:rPr lang="en-US" dirty="0"/>
              <a:t>, </a:t>
            </a:r>
            <a:r>
              <a:rPr lang="en-US" dirty="0" err="1"/>
              <a:t>delegando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subclases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de sus pasos,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que las </a:t>
            </a:r>
            <a:r>
              <a:rPr lang="en-US" dirty="0" err="1"/>
              <a:t>subclases</a:t>
            </a:r>
            <a:r>
              <a:rPr lang="en-US" dirty="0"/>
              <a:t> </a:t>
            </a:r>
            <a:r>
              <a:rPr lang="en-US" dirty="0" err="1"/>
              <a:t>redefinan</a:t>
            </a:r>
            <a:r>
              <a:rPr lang="en-US" dirty="0"/>
              <a:t> </a:t>
            </a:r>
            <a:r>
              <a:rPr lang="en-US" dirty="0" err="1"/>
              <a:t>ciertos</a:t>
            </a:r>
            <a:r>
              <a:rPr lang="en-US" dirty="0"/>
              <a:t> pasos de un </a:t>
            </a:r>
            <a:r>
              <a:rPr lang="en-US" dirty="0" err="1"/>
              <a:t>algoritmo</a:t>
            </a:r>
            <a:r>
              <a:rPr lang="en-US" dirty="0"/>
              <a:t> sin </a:t>
            </a: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.</a:t>
            </a:r>
            <a:endParaRPr lang="en-C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6424F-FA4B-E36D-9632-0FA718769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206" y="1443024"/>
            <a:ext cx="3701144" cy="39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7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C66F2-504A-C4AC-FF10-24187EB026B7}"/>
              </a:ext>
            </a:extLst>
          </p:cNvPr>
          <p:cNvSpPr txBox="1"/>
          <p:nvPr/>
        </p:nvSpPr>
        <p:spPr>
          <a:xfrm>
            <a:off x="3307829" y="664556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Chain of </a:t>
            </a:r>
            <a:r>
              <a:rPr lang="en-US" sz="3600" dirty="0" err="1"/>
              <a:t>responsability</a:t>
            </a:r>
            <a:endParaRPr lang="en-CO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10755-FF50-9E78-0FE2-85E645204B98}"/>
              </a:ext>
            </a:extLst>
          </p:cNvPr>
          <p:cNvSpPr txBox="1"/>
          <p:nvPr/>
        </p:nvSpPr>
        <p:spPr>
          <a:xfrm>
            <a:off x="1186180" y="2413337"/>
            <a:ext cx="3771900" cy="258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Cadena de </a:t>
            </a:r>
            <a:r>
              <a:rPr lang="en-US" dirty="0" err="1"/>
              <a:t>responsabilidad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establecer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cadena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receptores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cuales</a:t>
            </a:r>
            <a:r>
              <a:rPr lang="en-US" dirty="0"/>
              <a:t> se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petición</a:t>
            </a:r>
            <a:r>
              <a:rPr lang="en-US" dirty="0"/>
              <a:t> </a:t>
            </a:r>
            <a:r>
              <a:rPr lang="en-US" dirty="0" err="1"/>
              <a:t>formulada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emisor</a:t>
            </a:r>
            <a:r>
              <a:rPr lang="en-US" dirty="0"/>
              <a:t>. </a:t>
            </a:r>
            <a:r>
              <a:rPr lang="en-US" dirty="0" err="1"/>
              <a:t>Cualquiera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receptores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responder a la </a:t>
            </a:r>
            <a:r>
              <a:rPr lang="en-US" dirty="0" err="1"/>
              <a:t>petición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 un </a:t>
            </a:r>
            <a:r>
              <a:rPr lang="en-US" dirty="0" err="1"/>
              <a:t>criterio</a:t>
            </a:r>
            <a:r>
              <a:rPr lang="en-US" dirty="0"/>
              <a:t> </a:t>
            </a:r>
            <a:r>
              <a:rPr lang="en-US" dirty="0" err="1"/>
              <a:t>establecido</a:t>
            </a:r>
            <a:r>
              <a:rPr lang="en-US" dirty="0"/>
              <a:t>.</a:t>
            </a:r>
            <a:endParaRPr lang="en-CO" dirty="0"/>
          </a:p>
        </p:txBody>
      </p:sp>
      <p:pic>
        <p:nvPicPr>
          <p:cNvPr id="2" name="Picture 2" descr="Chain of Responsability">
            <a:extLst>
              <a:ext uri="{FF2B5EF4-FFF2-40B4-BE49-F238E27FC236}">
                <a16:creationId xmlns:a16="http://schemas.microsoft.com/office/drawing/2014/main" id="{6517520D-E55D-6A96-C57A-C51FA8F25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2939"/>
            <a:ext cx="4337593" cy="218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trón de diseño Chain of Responsibility">
            <a:extLst>
              <a:ext uri="{FF2B5EF4-FFF2-40B4-BE49-F238E27FC236}">
                <a16:creationId xmlns:a16="http://schemas.microsoft.com/office/drawing/2014/main" id="{E6D79E16-FF81-B436-D460-DA689834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728" y="4039457"/>
            <a:ext cx="57150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66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C66F2-504A-C4AC-FF10-24187EB026B7}"/>
              </a:ext>
            </a:extLst>
          </p:cNvPr>
          <p:cNvSpPr txBox="1"/>
          <p:nvPr/>
        </p:nvSpPr>
        <p:spPr>
          <a:xfrm>
            <a:off x="3307829" y="664556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Adapter</a:t>
            </a:r>
            <a:endParaRPr lang="en-CO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43AD45-A887-C186-3BC6-B2990C194018}"/>
              </a:ext>
            </a:extLst>
          </p:cNvPr>
          <p:cNvSpPr txBox="1"/>
          <p:nvPr/>
        </p:nvSpPr>
        <p:spPr>
          <a:xfrm>
            <a:off x="1131512" y="2862943"/>
            <a:ext cx="3701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Adapta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para que </a:t>
            </a:r>
            <a:r>
              <a:rPr lang="en-US" dirty="0" err="1"/>
              <a:t>pueda</a:t>
            </a:r>
            <a:r>
              <a:rPr lang="en-US" dirty="0"/>
              <a:t> ser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que de </a:t>
            </a:r>
            <a:r>
              <a:rPr lang="en-US" dirty="0" err="1"/>
              <a:t>otro</a:t>
            </a:r>
            <a:r>
              <a:rPr lang="en-US" dirty="0"/>
              <a:t> modo no </a:t>
            </a:r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utilizarla</a:t>
            </a:r>
            <a:r>
              <a:rPr lang="en-US" dirty="0"/>
              <a:t> .</a:t>
            </a:r>
            <a:endParaRPr lang="en-CO" dirty="0"/>
          </a:p>
        </p:txBody>
      </p:sp>
      <p:pic>
        <p:nvPicPr>
          <p:cNvPr id="2050" name="Picture 2" descr="Adapter">
            <a:extLst>
              <a:ext uri="{FF2B5EF4-FFF2-40B4-BE49-F238E27FC236}">
                <a16:creationId xmlns:a16="http://schemas.microsoft.com/office/drawing/2014/main" id="{5328578F-0397-4D60-CE2C-3F8AAD0AB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149" y="1470613"/>
            <a:ext cx="4702225" cy="310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89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C66F2-504A-C4AC-FF10-24187EB026B7}"/>
              </a:ext>
            </a:extLst>
          </p:cNvPr>
          <p:cNvSpPr txBox="1"/>
          <p:nvPr/>
        </p:nvSpPr>
        <p:spPr>
          <a:xfrm>
            <a:off x="3307829" y="664556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Facade</a:t>
            </a:r>
            <a:endParaRPr lang="en-CO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43AD45-A887-C186-3BC6-B2990C194018}"/>
              </a:ext>
            </a:extLst>
          </p:cNvPr>
          <p:cNvSpPr txBox="1"/>
          <p:nvPr/>
        </p:nvSpPr>
        <p:spPr>
          <a:xfrm>
            <a:off x="1131512" y="2368255"/>
            <a:ext cx="3701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Sirve</a:t>
            </a:r>
            <a:r>
              <a:rPr lang="en-US" dirty="0"/>
              <a:t> para </a:t>
            </a:r>
            <a:r>
              <a:rPr lang="en-US" dirty="0" err="1"/>
              <a:t>proveer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unificada</a:t>
            </a:r>
            <a:r>
              <a:rPr lang="en-US" dirty="0"/>
              <a:t> </a:t>
            </a:r>
            <a:r>
              <a:rPr lang="en-US" dirty="0" err="1"/>
              <a:t>sencilla</a:t>
            </a:r>
            <a:r>
              <a:rPr lang="en-US" dirty="0"/>
              <a:t> que </a:t>
            </a:r>
            <a:r>
              <a:rPr lang="en-US" dirty="0" err="1"/>
              <a:t>haga</a:t>
            </a:r>
            <a:r>
              <a:rPr lang="en-US" dirty="0"/>
              <a:t> de </a:t>
            </a:r>
            <a:r>
              <a:rPr lang="en-US" dirty="0" err="1"/>
              <a:t>intermediaria</a:t>
            </a:r>
            <a:r>
              <a:rPr lang="en-US" dirty="0"/>
              <a:t> entre un </a:t>
            </a:r>
            <a:r>
              <a:rPr lang="en-US" dirty="0" err="1"/>
              <a:t>cliente</a:t>
            </a:r>
            <a:r>
              <a:rPr lang="en-US" dirty="0"/>
              <a:t> 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o </a:t>
            </a:r>
            <a:r>
              <a:rPr lang="en-US" dirty="0" err="1"/>
              <a:t>grupo</a:t>
            </a:r>
            <a:r>
              <a:rPr lang="en-US" dirty="0"/>
              <a:t> de interfaces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complejas</a:t>
            </a:r>
            <a:endParaRPr lang="en-CO" dirty="0"/>
          </a:p>
        </p:txBody>
      </p:sp>
      <p:pic>
        <p:nvPicPr>
          <p:cNvPr id="4098" name="Picture 2" descr="Facade">
            <a:extLst>
              <a:ext uri="{FF2B5EF4-FFF2-40B4-BE49-F238E27FC236}">
                <a16:creationId xmlns:a16="http://schemas.microsoft.com/office/drawing/2014/main" id="{7A1A9BF3-6C1D-A3C7-60A7-3C5009A8A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57" y="2004786"/>
            <a:ext cx="62230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E082C-A278-4689-BEE5-F67DB76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40" y="748241"/>
            <a:ext cx="10515600" cy="1325563"/>
          </a:xfrm>
        </p:spPr>
        <p:txBody>
          <a:bodyPr>
            <a:noAutofit/>
          </a:bodyPr>
          <a:lstStyle/>
          <a:p>
            <a:r>
              <a:rPr lang="es-ES" sz="6000" dirty="0"/>
              <a:t>Fuentes</a:t>
            </a:r>
            <a:endParaRPr lang="es-CO" sz="6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3BA5EB-7B53-4267-96C0-B95E5C4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25"/>
            <a:ext cx="10363200" cy="3832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https://</a:t>
            </a:r>
            <a:r>
              <a:rPr lang="es-CO" dirty="0" err="1"/>
              <a:t>refactoring.guru</a:t>
            </a:r>
            <a:r>
              <a:rPr lang="es-CO" dirty="0"/>
              <a:t>/es/</a:t>
            </a:r>
            <a:r>
              <a:rPr lang="es-CO" dirty="0" err="1"/>
              <a:t>design-patterns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03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a65d35-e9f1-4ca6-a69b-aac84688de06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d9d2458e-e414-492a-b4c0-d84ebee47fd2"/>
    <ds:schemaRef ds:uri="adf42388-5c37-48f2-81de-ffca450cbe91"/>
  </ds:schemaRefs>
</ds:datastoreItem>
</file>

<file path=customXml/itemProps2.xml><?xml version="1.0" encoding="utf-8"?>
<ds:datastoreItem xmlns:ds="http://schemas.openxmlformats.org/officeDocument/2006/customXml" ds:itemID="{C1F8DDE1-A6C3-486A-A2C2-BF79EDB25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12783</TotalTime>
  <Words>411</Words>
  <Application>Microsoft Macintosh PowerPoint</Application>
  <PresentationFormat>Widescreen</PresentationFormat>
  <Paragraphs>70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Agency FB</vt:lpstr>
      <vt:lpstr>Arial</vt:lpstr>
      <vt:lpstr>Calibri</vt:lpstr>
      <vt:lpstr>Calibri Light</vt:lpstr>
      <vt:lpstr>Futura PT Cond Book</vt:lpstr>
      <vt:lpstr>Montserrat</vt:lpstr>
      <vt:lpstr>Montserrat SemiBold</vt:lpstr>
      <vt:lpstr>PT Sans</vt:lpstr>
      <vt:lpstr>Office Theme</vt:lpstr>
      <vt:lpstr>PowerPoint Presentation</vt:lpstr>
      <vt:lpstr>Contenido</vt:lpstr>
      <vt:lpstr>PowerPoint Presentation</vt:lpstr>
      <vt:lpstr>PowerPoint Presentation</vt:lpstr>
      <vt:lpstr>PowerPoint Presentation</vt:lpstr>
      <vt:lpstr>PowerPoint Presentation</vt:lpstr>
      <vt:lpstr>Fuentes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Mateo Zapata</cp:lastModifiedBy>
  <cp:revision>307</cp:revision>
  <dcterms:created xsi:type="dcterms:W3CDTF">2014-10-14T06:21:58Z</dcterms:created>
  <dcterms:modified xsi:type="dcterms:W3CDTF">2023-02-14T04:01:13Z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