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73" r:id="rId6"/>
    <p:sldId id="388" r:id="rId7"/>
    <p:sldId id="407" r:id="rId8"/>
    <p:sldId id="408" r:id="rId9"/>
    <p:sldId id="410" r:id="rId10"/>
    <p:sldId id="411" r:id="rId11"/>
    <p:sldId id="412" r:id="rId12"/>
    <p:sldId id="414" r:id="rId13"/>
    <p:sldId id="415" r:id="rId14"/>
    <p:sldId id="386" r:id="rId15"/>
    <p:sldId id="3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5"/>
    <p:restoredTop sz="94717"/>
  </p:normalViewPr>
  <p:slideViewPr>
    <p:cSldViewPr snapToGrid="0">
      <p:cViewPr varScale="1">
        <p:scale>
          <a:sx n="93" d="100"/>
          <a:sy n="93" d="100"/>
        </p:scale>
        <p:origin x="22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23/01/23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43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5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36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24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75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88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31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www.netmentor.es/curso/programacion-intermedia/encapsulamiento-po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5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Herencia, interfaces y polimorfismo.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Herencia y Interfaces</a:t>
            </a:r>
          </a:p>
        </p:txBody>
      </p:sp>
      <p:pic>
        <p:nvPicPr>
          <p:cNvPr id="16386" name="Picture 2" descr="Paradigma de la programación orientada a objetos">
            <a:extLst>
              <a:ext uri="{FF2B5EF4-FFF2-40B4-BE49-F238E27FC236}">
                <a16:creationId xmlns:a16="http://schemas.microsoft.com/office/drawing/2014/main" id="{29070DE9-D8F7-CEF4-AFCE-0CADEFA5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65" y="1400971"/>
            <a:ext cx="3986068" cy="43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www.arquitecturajava.com</a:t>
            </a:r>
            <a:r>
              <a:rPr lang="es-CO" dirty="0"/>
              <a:t>/java-herencia-vs-interfaces/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Herencia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Interfaces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Polimorfismo. </a:t>
            </a:r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¿Que es la herencia?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874311" y="2413337"/>
            <a:ext cx="421554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mecanismo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cual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heredar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herencia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nuevas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basadas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existentes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fin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endParaRPr lang="en-CO" dirty="0">
              <a:solidFill>
                <a:schemeClr val="tx1"/>
              </a:solidFill>
            </a:endParaRPr>
          </a:p>
        </p:txBody>
      </p:sp>
      <p:pic>
        <p:nvPicPr>
          <p:cNvPr id="2054" name="Picture 6" descr="HERENCIA - Programacion Orientada a Objetos">
            <a:extLst>
              <a:ext uri="{FF2B5EF4-FFF2-40B4-BE49-F238E27FC236}">
                <a16:creationId xmlns:a16="http://schemas.microsoft.com/office/drawing/2014/main" id="{D40BD59F-565A-FAC4-C63F-767913AE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91" y="2075570"/>
            <a:ext cx="3662218" cy="27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Herencia en UML</a:t>
            </a:r>
          </a:p>
        </p:txBody>
      </p:sp>
      <p:pic>
        <p:nvPicPr>
          <p:cNvPr id="9218" name="Picture 2" descr="▷ Diagrama de clases. Teoria y ejemplos.">
            <a:extLst>
              <a:ext uri="{FF2B5EF4-FFF2-40B4-BE49-F238E27FC236}">
                <a16:creationId xmlns:a16="http://schemas.microsoft.com/office/drawing/2014/main" id="{FB6D0DE0-1434-21E0-0448-20EBB8C2C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99" y="1574800"/>
            <a:ext cx="4445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¿Que es una interfaz?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874311" y="2347023"/>
            <a:ext cx="455045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Una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interfaz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es un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contrato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entre dos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entidades</a:t>
            </a:r>
            <a:r>
              <a:rPr lang="en-US" dirty="0">
                <a:solidFill>
                  <a:schemeClr val="tx1"/>
                </a:solidFill>
                <a:latin typeface="Roboto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provee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un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servicio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una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clase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consumidora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Roboto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interfaz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solo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muestra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la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declaración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de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métodos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que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esta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posee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, no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su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implementación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permitiendo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así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su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  <a:hlinkClick r:id="rId4" tooltip="encapsulamiento po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encapsulamiento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.</a:t>
            </a:r>
            <a:endParaRPr lang="en-CO" dirty="0">
              <a:solidFill>
                <a:schemeClr val="tx1"/>
              </a:solidFill>
            </a:endParaRPr>
          </a:p>
        </p:txBody>
      </p:sp>
      <p:pic>
        <p:nvPicPr>
          <p:cNvPr id="11266" name="Picture 2" descr="Interfaces">
            <a:extLst>
              <a:ext uri="{FF2B5EF4-FFF2-40B4-BE49-F238E27FC236}">
                <a16:creationId xmlns:a16="http://schemas.microsoft.com/office/drawing/2014/main" id="{6C9511B7-1230-D358-A2EF-29141D66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35" y="2286000"/>
            <a:ext cx="4044160" cy="21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¿Que es Polimorfismo?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362470" y="3230457"/>
            <a:ext cx="455045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polimorfismo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cualidad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que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adquiere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CO" dirty="0">
              <a:solidFill>
                <a:schemeClr val="tx1"/>
              </a:solidFill>
            </a:endParaRPr>
          </a:p>
        </p:txBody>
      </p:sp>
      <p:pic>
        <p:nvPicPr>
          <p:cNvPr id="14338" name="Picture 2" descr="3.2 Polimorfismo y Sobrecarga | Tecnologías de la Información y la  Comunicación II">
            <a:extLst>
              <a:ext uri="{FF2B5EF4-FFF2-40B4-BE49-F238E27FC236}">
                <a16:creationId xmlns:a16="http://schemas.microsoft.com/office/drawing/2014/main" id="{753F88CD-5EAD-5FEE-C768-1DBCF1F3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91" y="1901979"/>
            <a:ext cx="6345939" cy="34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Herencia vs Interfaces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87A8A6-42B7-EC81-69DD-D9115DED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75906"/>
              </p:ext>
            </p:extLst>
          </p:nvPr>
        </p:nvGraphicFramePr>
        <p:xfrm>
          <a:off x="2031999" y="1931323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9393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85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Herencia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5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herencia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A,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B,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través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palabra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extends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acceder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propiedades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dirty="0"/>
                      </a:b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 </a:t>
                      </a:r>
                      <a:r>
                        <a:rPr lang="en-US" dirty="0"/>
                        <a:t>interfaces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son un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contrario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herencia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actúan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modo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Palabra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2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Herencia vs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127C6-8318-A3EA-376F-2504B027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74640"/>
            <a:ext cx="3175000" cy="328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C3561-2BFE-537F-0D62-E209FF9EA04C}"/>
              </a:ext>
            </a:extLst>
          </p:cNvPr>
          <p:cNvSpPr txBox="1"/>
          <p:nvPr/>
        </p:nvSpPr>
        <p:spPr>
          <a:xfrm>
            <a:off x="1395738" y="2996125"/>
            <a:ext cx="31726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No es obligatorio sobreescribir los metodos del padre.</a:t>
            </a:r>
          </a:p>
        </p:txBody>
      </p:sp>
    </p:spTree>
    <p:extLst>
      <p:ext uri="{BB962C8B-B14F-4D97-AF65-F5344CB8AC3E}">
        <p14:creationId xmlns:p14="http://schemas.microsoft.com/office/powerpoint/2010/main" val="1414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/>
              <a:t>Herencia vs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C3561-2BFE-537F-0D62-E209FF9EA04C}"/>
              </a:ext>
            </a:extLst>
          </p:cNvPr>
          <p:cNvSpPr txBox="1"/>
          <p:nvPr/>
        </p:nvSpPr>
        <p:spPr>
          <a:xfrm>
            <a:off x="1395738" y="3105834"/>
            <a:ext cx="31726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Es obligatorio sobreescribir los metodos de la interfaz.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EDA0F-066B-562C-90F4-2F8DB864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45" y="2145511"/>
            <a:ext cx="3962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ADE36D5EDA642A95FA0E2F736B996" ma:contentTypeVersion="14" ma:contentTypeDescription="Create a new document." ma:contentTypeScope="" ma:versionID="c22b728e6d7c795cccc1fe5eca7732d9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4bdb697fd0cdedfe3202d3c13301f193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60FD6D74-511B-44CA-ACC2-D97A0C5761C3}"/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9341</TotalTime>
  <Words>554</Words>
  <Application>Microsoft Macintosh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Agency FB</vt:lpstr>
      <vt:lpstr>Arial</vt:lpstr>
      <vt:lpstr>Arial</vt:lpstr>
      <vt:lpstr>Calibri</vt:lpstr>
      <vt:lpstr>Calibri Light</vt:lpstr>
      <vt:lpstr>Futura PT Cond Book</vt:lpstr>
      <vt:lpstr>Montserrat</vt:lpstr>
      <vt:lpstr>Montserrat SemiBold</vt:lpstr>
      <vt:lpstr>Roboto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295</cp:revision>
  <dcterms:created xsi:type="dcterms:W3CDTF">2014-10-14T06:21:58Z</dcterms:created>
  <dcterms:modified xsi:type="dcterms:W3CDTF">2023-01-24T03:14:53Z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