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38119D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73" r:id="rId6"/>
    <p:sldId id="408" r:id="rId7"/>
    <p:sldId id="414" r:id="rId8"/>
    <p:sldId id="418" r:id="rId9"/>
    <p:sldId id="415" r:id="rId10"/>
    <p:sldId id="417" r:id="rId11"/>
    <p:sldId id="410" r:id="rId12"/>
    <p:sldId id="416" r:id="rId13"/>
    <p:sldId id="386" r:id="rId14"/>
    <p:sldId id="3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9C3EA-3D94-8513-EF8D-C208E374DE45}" v="3" dt="2023-02-06T13:05:46.493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o Zapata" userId="S::formacion3.bootcamp@makaia.org::47f5a6f4-fb4c-4916-a9da-143840ccc1c3" providerId="AD" clId="Web-{54D9C3EA-3D94-8513-EF8D-C208E374DE45}"/>
    <pc:docChg chg="modSld">
      <pc:chgData name="Mateo Zapata" userId="S::formacion3.bootcamp@makaia.org::47f5a6f4-fb4c-4916-a9da-143840ccc1c3" providerId="AD" clId="Web-{54D9C3EA-3D94-8513-EF8D-C208E374DE45}" dt="2023-02-06T13:05:44.993" v="1" actId="20577"/>
      <pc:docMkLst>
        <pc:docMk/>
      </pc:docMkLst>
      <pc:sldChg chg="modSp">
        <pc:chgData name="Mateo Zapata" userId="S::formacion3.bootcamp@makaia.org::47f5a6f4-fb4c-4916-a9da-143840ccc1c3" providerId="AD" clId="Web-{54D9C3EA-3D94-8513-EF8D-C208E374DE45}" dt="2023-02-06T13:05:44.993" v="1" actId="20577"/>
        <pc:sldMkLst>
          <pc:docMk/>
          <pc:sldMk cId="58792406" sldId="256"/>
        </pc:sldMkLst>
        <pc:spChg chg="mod">
          <ac:chgData name="Mateo Zapata" userId="S::formacion3.bootcamp@makaia.org::47f5a6f4-fb4c-4916-a9da-143840ccc1c3" providerId="AD" clId="Web-{54D9C3EA-3D94-8513-EF8D-C208E374DE45}" dt="2023-02-06T13:05:44.993" v="1" actId="20577"/>
          <ac:spMkLst>
            <pc:docMk/>
            <pc:sldMk cId="58792406" sldId="256"/>
            <ac:spMk id="5" creationId="{8124BC2C-FA46-4095-BE78-EDC7C6C46859}"/>
          </ac:spMkLst>
        </pc:spChg>
      </pc:sldChg>
    </pc:docChg>
  </pc:docChgLst>
</pc:chgInfo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50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888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359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200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24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636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153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38119D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www.netmentor.es/curso/programacion-intermedia/encapsulamiento-po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>
                <a:solidFill>
                  <a:schemeClr val="accent5">
                    <a:lumMod val="50000"/>
                  </a:schemeClr>
                </a:solidFill>
              </a:rPr>
              <a:t>Sesión 6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/>
              <a:t>Clase abstractas, interfaces y polimorfismo.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/>
              <a:t>Fuentes</a:t>
            </a:r>
            <a:endParaRPr lang="es-CO" sz="600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/>
              <a:t>https://</a:t>
            </a:r>
            <a:r>
              <a:rPr lang="es-CO" err="1"/>
              <a:t>www.arquitecturajava.com</a:t>
            </a:r>
            <a:r>
              <a:rPr lang="es-CO"/>
              <a:t>/java-herencia-vs-interfaces/</a:t>
            </a:r>
          </a:p>
          <a:p>
            <a:pPr marL="514350" indent="-514350">
              <a:buFont typeface="+mj-lt"/>
              <a:buAutoNum type="arabicPeriod"/>
            </a:pPr>
            <a:endParaRPr lang="es-CO"/>
          </a:p>
          <a:p>
            <a:pPr marL="514350" indent="-514350">
              <a:buFont typeface="+mj-lt"/>
              <a:buAutoNum type="arabicPeriod"/>
            </a:pPr>
            <a:endParaRPr lang="es-CO"/>
          </a:p>
          <a:p>
            <a:pPr marL="514350" indent="-514350">
              <a:buFont typeface="+mj-lt"/>
              <a:buAutoNum type="arabicPeriod"/>
            </a:pPr>
            <a:endParaRPr lang="es-CO"/>
          </a:p>
          <a:p>
            <a:pPr marL="514350" indent="-514350">
              <a:buFont typeface="+mj-lt"/>
              <a:buAutoNum type="arabicPeriod"/>
            </a:pPr>
            <a:endParaRPr lang="es-CO"/>
          </a:p>
          <a:p>
            <a:pPr marL="514350" indent="-514350">
              <a:buFont typeface="+mj-lt"/>
              <a:buAutoNum type="arabicPeriod"/>
            </a:pPr>
            <a:endParaRPr lang="es-CO"/>
          </a:p>
          <a:p>
            <a:pPr marL="514350" indent="-514350">
              <a:buFont typeface="+mj-lt"/>
              <a:buAutoNum type="arabicPeriod"/>
            </a:pPr>
            <a:endParaRPr lang="es-CO"/>
          </a:p>
          <a:p>
            <a:pPr marL="514350" indent="-514350">
              <a:buFont typeface="+mj-lt"/>
              <a:buAutoNum type="arabicPeriod"/>
            </a:pPr>
            <a:endParaRPr lang="es-CO"/>
          </a:p>
          <a:p>
            <a:pPr marL="514350" indent="-514350">
              <a:buFont typeface="+mj-lt"/>
              <a:buAutoNum type="arabicPeriod"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/>
              <a:t>Contenido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631"/>
            <a:ext cx="8319868" cy="4400621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s-ES" sz="2000"/>
              <a:t>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/>
              <a:t>Interfaces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/>
              <a:t>Clase abstracta.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/>
              <a:t>Pre-workshop.</a:t>
            </a:r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/>
              <a:t>¿Que es una interfaz?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07ABF-2CC0-2C41-21A4-8C0C093B2A9B}"/>
              </a:ext>
            </a:extLst>
          </p:cNvPr>
          <p:cNvSpPr txBox="1"/>
          <p:nvPr/>
        </p:nvSpPr>
        <p:spPr>
          <a:xfrm>
            <a:off x="874311" y="2347023"/>
            <a:ext cx="455045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Una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interfaz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es un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contrato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entre dos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entidades</a:t>
            </a:r>
            <a:r>
              <a:rPr lang="en-US">
                <a:solidFill>
                  <a:schemeClr val="tx1"/>
                </a:solidFill>
                <a:latin typeface="Roboto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Roboto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provee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un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servicio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a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una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clase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consumidora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u="none" strike="noStrike">
              <a:solidFill>
                <a:schemeClr val="tx1"/>
              </a:solidFill>
              <a:effectLst/>
              <a:latin typeface="Roboto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la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interfaz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solo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nos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muestra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la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declaración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de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los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métodos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que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esta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posee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, no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su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implementación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,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permitiendo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así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su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 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  <a:hlinkClick r:id="rId4" tooltip="encapsulamiento po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encapsulamiento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.</a:t>
            </a:r>
            <a:endParaRPr lang="en-CO">
              <a:solidFill>
                <a:schemeClr val="tx1"/>
              </a:solidFill>
            </a:endParaRPr>
          </a:p>
        </p:txBody>
      </p:sp>
      <p:pic>
        <p:nvPicPr>
          <p:cNvPr id="11266" name="Picture 2" descr="Interfaces">
            <a:extLst>
              <a:ext uri="{FF2B5EF4-FFF2-40B4-BE49-F238E27FC236}">
                <a16:creationId xmlns:a16="http://schemas.microsoft.com/office/drawing/2014/main" id="{6C9511B7-1230-D358-A2EF-29141D66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35" y="2286000"/>
            <a:ext cx="4044160" cy="215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/>
              <a:t>Interfaces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C3561-2BFE-537F-0D62-E209FF9EA04C}"/>
              </a:ext>
            </a:extLst>
          </p:cNvPr>
          <p:cNvSpPr txBox="1"/>
          <p:nvPr/>
        </p:nvSpPr>
        <p:spPr>
          <a:xfrm>
            <a:off x="1395738" y="3105834"/>
            <a:ext cx="317269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O"/>
              <a:t>Es obligatorio sobreescribir los metodos de la interfaz.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EDA0F-066B-562C-90F4-2F8DB864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031" y="2197099"/>
            <a:ext cx="39624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/>
              <a:t>Ejermplo de interfaz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29EED-EC9A-5257-3D5B-DF2321F9B47E}"/>
              </a:ext>
            </a:extLst>
          </p:cNvPr>
          <p:cNvSpPr txBox="1"/>
          <p:nvPr/>
        </p:nvSpPr>
        <p:spPr>
          <a:xfrm>
            <a:off x="898457" y="2828835"/>
            <a:ext cx="4818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/>
              <a:t>Crerar la interfaz </a:t>
            </a:r>
            <a:r>
              <a:rPr lang="en-CO" b="1"/>
              <a:t>Labrador</a:t>
            </a:r>
            <a:r>
              <a:rPr lang="en-CO"/>
              <a:t> que debe tener el metodo </a:t>
            </a:r>
            <a:r>
              <a:rPr lang="en-CO" b="1"/>
              <a:t>ladrar</a:t>
            </a:r>
            <a:r>
              <a:rPr lang="en-CO"/>
              <a:t>, ademas de esto  se debe de crear la clase Doberman y Lobo, implementar la interfaz  y su metodo de acuerdo a cada animal.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F5888-6209-E71B-589B-F21E67333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316" y="2157632"/>
            <a:ext cx="4463708" cy="25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/>
              <a:t>Clase Abstracta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07ABF-2CC0-2C41-21A4-8C0C093B2A9B}"/>
              </a:ext>
            </a:extLst>
          </p:cNvPr>
          <p:cNvSpPr txBox="1"/>
          <p:nvPr/>
        </p:nvSpPr>
        <p:spPr>
          <a:xfrm>
            <a:off x="874311" y="2525893"/>
            <a:ext cx="455045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Las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abstractas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aquellas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por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sí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mismas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no se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identificar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con algo '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concreto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' (no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existen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como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tal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mundo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real),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pero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sí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poseen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determinadas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que son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comunes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otras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ser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creadas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partir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ellas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en-CO">
              <a:solidFill>
                <a:schemeClr val="tx1"/>
              </a:solidFill>
            </a:endParaRPr>
          </a:p>
        </p:txBody>
      </p:sp>
      <p:pic>
        <p:nvPicPr>
          <p:cNvPr id="1028" name="Picture 4" descr="CoDejaVu: Clases Abstractas">
            <a:extLst>
              <a:ext uri="{FF2B5EF4-FFF2-40B4-BE49-F238E27FC236}">
                <a16:creationId xmlns:a16="http://schemas.microsoft.com/office/drawing/2014/main" id="{F8828343-4BBC-ECF4-B67E-F870DD3D1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26" y="2070100"/>
            <a:ext cx="47752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2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/>
              <a:t>Clase Abstracta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C3561-2BFE-537F-0D62-E209FF9EA04C}"/>
              </a:ext>
            </a:extLst>
          </p:cNvPr>
          <p:cNvSpPr txBox="1"/>
          <p:nvPr/>
        </p:nvSpPr>
        <p:spPr>
          <a:xfrm>
            <a:off x="1395738" y="3105834"/>
            <a:ext cx="3172691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O"/>
              <a:t>No es obligatorio sobre escribir todos los metodos, puede tener metodos abstractos.</a:t>
            </a:r>
          </a:p>
        </p:txBody>
      </p:sp>
      <p:pic>
        <p:nvPicPr>
          <p:cNvPr id="4" name="Picture 2" descr="Programacion Orientada a Objetos: Clases Abstractas">
            <a:extLst>
              <a:ext uri="{FF2B5EF4-FFF2-40B4-BE49-F238E27FC236}">
                <a16:creationId xmlns:a16="http://schemas.microsoft.com/office/drawing/2014/main" id="{40717A62-BFEA-48D1-D89D-DA57C509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60" y="1854199"/>
            <a:ext cx="49022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7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3307829" y="664556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3600"/>
              <a:t>¿Que es Polimorfismo?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07ABF-2CC0-2C41-21A4-8C0C093B2A9B}"/>
              </a:ext>
            </a:extLst>
          </p:cNvPr>
          <p:cNvSpPr txBox="1"/>
          <p:nvPr/>
        </p:nvSpPr>
        <p:spPr>
          <a:xfrm>
            <a:off x="362470" y="3230457"/>
            <a:ext cx="455045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lang="en-US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polimorfismo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hace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la </a:t>
            </a:r>
            <a:r>
              <a:rPr lang="en-US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cualidad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que un </a:t>
            </a:r>
            <a:r>
              <a:rPr lang="en-US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adquiere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tener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formas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CO">
              <a:solidFill>
                <a:schemeClr val="tx1"/>
              </a:solidFill>
            </a:endParaRPr>
          </a:p>
        </p:txBody>
      </p:sp>
      <p:pic>
        <p:nvPicPr>
          <p:cNvPr id="14338" name="Picture 2" descr="3.2 Polimorfismo y Sobrecarga | Tecnologías de la Información y la  Comunicación II">
            <a:extLst>
              <a:ext uri="{FF2B5EF4-FFF2-40B4-BE49-F238E27FC236}">
                <a16:creationId xmlns:a16="http://schemas.microsoft.com/office/drawing/2014/main" id="{753F88CD-5EAD-5FEE-C768-1DBCF1F3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91" y="1901979"/>
            <a:ext cx="6345939" cy="348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95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B6B73-A71D-203F-C370-0D449596F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910965"/>
            <a:ext cx="7772400" cy="45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3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F8DDE1-A6C3-486A-A2C2-BF79EDB25378}">
  <ds:schemaRefs>
    <ds:schemaRef ds:uri="adf42388-5c37-48f2-81de-ffca450cbe91"/>
    <ds:schemaRef ds:uri="d9d2458e-e414-492a-b4c0-d84ebee47f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adf42388-5c37-48f2-81de-ffca450cbe91"/>
    <ds:schemaRef ds:uri="d2a65d35-e9f1-4ca6-a69b-aac84688de06"/>
    <ds:schemaRef ds:uri="d9d2458e-e414-492a-b4c0-d84ebee47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revision>1</cp:revision>
  <dcterms:created xsi:type="dcterms:W3CDTF">2014-10-14T06:21:58Z</dcterms:created>
  <dcterms:modified xsi:type="dcterms:W3CDTF">2023-02-06T13:05:52Z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