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386" r:id="rId6"/>
    <p:sldId id="387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4679"/>
  </p:normalViewPr>
  <p:slideViewPr>
    <p:cSldViewPr snapToGrid="0">
      <p:cViewPr varScale="1">
        <p:scale>
          <a:sx n="106" d="100"/>
          <a:sy n="106" d="100"/>
        </p:scale>
        <p:origin x="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82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9 – Semana 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/>
              <a:t>Ejercicios prácticos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096" y="990640"/>
            <a:ext cx="6256139" cy="1325563"/>
          </a:xfrm>
        </p:spPr>
        <p:txBody>
          <a:bodyPr>
            <a:noAutofit/>
          </a:bodyPr>
          <a:lstStyle/>
          <a:p>
            <a:r>
              <a:rPr lang="es-ES" sz="4000" dirty="0"/>
              <a:t>Patrón Factory – Ejercicio 1</a:t>
            </a:r>
            <a:endParaRPr lang="es-CO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B350BB-AA7D-37D6-A4F3-650AFA3CB3BF}"/>
              </a:ext>
            </a:extLst>
          </p:cNvPr>
          <p:cNvSpPr txBox="1"/>
          <p:nvPr/>
        </p:nvSpPr>
        <p:spPr>
          <a:xfrm>
            <a:off x="2758439" y="2588485"/>
            <a:ext cx="6910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MAKAIA ha recibido una solicitud de implementación para el manejo de algunas figuras geométricas bajo las siguientes instrucciones: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Todas las figuras creadas estarán en capacidad de “dibujar”.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funcionalidad “dibujar” se encargará de retornar una descripción de cual es el nombre de la figura.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Las figuras que se implementaran serán las siguientes: Circulo, Cuadrado, Rectángulo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CO" sz="1600" b="1" i="1" u="sng" dirty="0"/>
              <a:t>Desarrollar este ejercicio siguiendo los fundamentos del patrón Factory.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B350BB-AA7D-37D6-A4F3-650AFA3CB3BF}"/>
              </a:ext>
            </a:extLst>
          </p:cNvPr>
          <p:cNvSpPr txBox="1"/>
          <p:nvPr/>
        </p:nvSpPr>
        <p:spPr>
          <a:xfrm>
            <a:off x="2064190" y="2922264"/>
            <a:ext cx="862795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MAKAIA requerimos de la implementación de la funcionalidad de un modulo encargado</a:t>
            </a:r>
          </a:p>
          <a:p>
            <a:pPr algn="just"/>
            <a:r>
              <a:rPr lang="es-ES" dirty="0"/>
              <a:t>de la facturación</a:t>
            </a:r>
            <a:r>
              <a:rPr lang="es-CO" dirty="0"/>
              <a:t> para los procesos de la compañía.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Es esencial que las facturas puedan estar asociadas a el IVA del año en curso (19%) o que se asocien a una facturación especial en la cual podrán realizarse facturas con IVA reducido (8%) según los beneficios y excepciones legales.</a:t>
            </a:r>
          </a:p>
          <a:p>
            <a:pPr algn="just"/>
            <a:endParaRPr lang="es-CO" dirty="0"/>
          </a:p>
          <a:p>
            <a:pPr algn="just"/>
            <a:r>
              <a:rPr lang="es-CO" sz="1600" b="1" i="1" u="sng" dirty="0"/>
              <a:t>Desarrollar este ejercicio siguiendo los fundamentos del patrón Factory.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B93758-1E2C-F9A8-5BE8-D41594E9834D}"/>
              </a:ext>
            </a:extLst>
          </p:cNvPr>
          <p:cNvSpPr txBox="1">
            <a:spLocks/>
          </p:cNvSpPr>
          <p:nvPr/>
        </p:nvSpPr>
        <p:spPr>
          <a:xfrm>
            <a:off x="3250096" y="990640"/>
            <a:ext cx="6256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Patrón Factory – Ejercicio 2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4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9257</TotalTime>
  <Words>297</Words>
  <Application>Microsoft Office PowerPoint</Application>
  <PresentationFormat>Panorámica</PresentationFormat>
  <Paragraphs>57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Presentación de PowerPoint</vt:lpstr>
      <vt:lpstr>Patrón Factory – Ejercicio 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Sebastian Velasquez Quiros</cp:lastModifiedBy>
  <cp:revision>365</cp:revision>
  <dcterms:created xsi:type="dcterms:W3CDTF">2014-10-14T06:21:58Z</dcterms:created>
  <dcterms:modified xsi:type="dcterms:W3CDTF">2023-02-13T04:20:43Z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