
<file path=META-INF/manifest.xml><?xml version="1.0" encoding="utf-8"?>
<manifest:manifest xmlns:manifest="urn:oasis:names:tc:opendocument:xmlns:manifest:1.0">
  <manifest:file-entry manifest:full-path="/" manifest:media-type="application/vnd.oasis.opendocument.presentation"/>
  <manifest:file-entry manifest:full-path="content.xml" manifest:media-type="text/xml"/>
  <manifest:file-entry manifest:full-path="media/image1.jpeg" manifest:media-type="image/jpeg"/>
  <manifest:file-entry manifest:full-path="media/image2.jpeg" manifest:media-type="image/jpeg"/>
  <manifest:file-entry manifest:full-path="media/image3.png" manifest:media-type="image/png"/>
  <manifest:file-entry manifest:full-path="media/image4.jpeg" manifest:media-type="image/jpeg"/>
  <manifest:file-entry manifest:full-path="media/image5.png" manifest:media-type="image/png"/>
  <manifest:file-entry manifest:full-path="media/image6.png" manifest:media-type="image/png"/>
  <manifest:file-entry manifest:full-path="media/image7.png" manifest:media-type="image/png"/>
  <manifest:file-entry manifest:full-path="media/image8.png" manifest:media-type="image/png"/>
  <manifest:file-entry manifest:full-path="media/image9.png" manifest:media-type="image/png"/>
  <manifest:file-entry manifest:full-path="media/image10.jpeg" manifest:media-type="image/jpeg"/>
  <manifest:file-entry manifest:full-path="media/image11.png" manifest:media-type="image/png"/>
  <manifest:file-entry manifest:full-path="media/image12.jpeg" manifest:media-type="image/jpeg"/>
  <manifest:file-entry manifest:full-path="media/image13.png" manifest:media-type="image/png"/>
  <manifest:file-entry manifest:full-path="media/image14.jpeg" manifest:media-type="image/jpeg"/>
  <manifest:file-entry manifest:full-path="media/image15.png" manifest:media-type="image/png"/>
  <manifest:file-entry manifest:full-path="settings.xml" manifest:media-type="text/xml"/>
  <manifest:file-entry manifest:full-path="styles.xml" manifest:media-type="text/xml"/>
  <manifest:file-entry manifest:full-path="media/image16.jpeg" manifest:media-type="image/jpeg"/>
  <manifest:file-entry manifest:full-path="Thumbnails/thumbnail.png" manifest:media-type="image/png"/>
  <manifest:file-entry manifest:full-path="meta.xml" manifest:media-type="text/xml"/>
</manifest:manifest>
</file>

<file path=content.xml><?xml version="1.0" encoding="utf-8"?>
<office:document-content xmlns:dom="http://www.w3.org/2001/xml-events" xmlns:draw="urn:oasis:names:tc:opendocument:xmlns:drawing:1.0" xmlns:fo="urn:oasis:names:tc:opendocument:xmlns:xsl-fo-compatible:1.0" xmlns:presentation="urn:oasis:names:tc:opendocument:xmlns:presentation:1.0" xmlns:script="urn:oasis:names:tc:opendocument:xmlns:script: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version="1.3">
  <office:automatic-styles>
    <style:style style:family="text" style:name="a1410">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11">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13">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4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1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4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4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16">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4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1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4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4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19">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4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4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4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4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2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22">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2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5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25">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2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5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42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75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429">
      <style:drawing-page-properties draw:fill="solid" draw:fill-color="#000000"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75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3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3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432">
      <style:graphic-properties fo:wrap-option="wrap" fo:padding-top="0.05in" fo:padding-bottom="0.05in" fo:padding-left="0.1in" fo:padding-right="0.1in" draw:textarea-vertical-align="middle" draw:textarea-horizontal-align="center" draw:fill="solid" draw:fill-color="#000000" draw:opacity="100%" draw:stroke="none" draw:auto-grow-width="false" draw:auto-grow-height="false" style:protect="position size"/>
      <style:paragraph-properties style:font-independent-line-spacing="true" style:writing-mode="lr-tb"/>
    </style:style>
    <style:style style:family="graphic" style:name="a1433" style:parent-style-name="Graphics">
      <style:graphic-properties draw:fill="none" fo:clip="rect(4in, 0in, 0in, 0in)" draw:stroke="none" draw:image-opacity="50%"/>
    </style:style>
    <style:style style:family="text" style:name="a76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34">
      <style:text-properties fo:font-variant="normal" fo:text-transform="none" fo:color="#ffffff" style:text-line-through-type="none" style:text-line-through-style="none" style:text-line-through-width="auto" style:text-line-through-color="font-color" style:text-position="0% 100%" fo:font-family="Calibri Light" fo:font-size="0.52778in" style:font-size-asian="0.52778in" style:font-size-complex="0.52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6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35">
      <style:paragraph-properties fo:line-height="9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6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36">
      <style:text-properties fo:font-variant="normal" fo:text-transform="none" fo:color="#ffffff" style:text-line-through-type="none" style:text-line-through-style="none" style:text-line-through-width="auto" style:text-line-through-color="font-color" style:text-position="0% 100%" fo:font-family="Calibri Light" fo:font-size="0.52778in" style:font-size-asian="0.52778in" style:font-size-complex="0.52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6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37">
      <style:paragraph-properties fo:line-height="9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6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38">
      <style:graphic-properties fo:wrap-option="wrap" fo:padding-top="0.05in" fo:padding-bottom="0.05in" fo:padding-left="0.1in" fo:padding-right="0.1in" draw:textarea-vertical-align="bottom" draw:textarea-horizontal-align="center" draw:fill="none" draw:stroke="none" draw:auto-grow-width="false" draw:auto-grow-height="false" style:shrink-to-fit="true"/>
      <style:paragraph-properties style:font-independent-line-spacing="true" style:writing-mode="lr-tb"/>
    </style:style>
    <style:style style:family="text" style:name="a76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39">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76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6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6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6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4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42">
      <style:text-properties fo:font-variant="normal" fo:text-transform="none" fo:color="#ffffff"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4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7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445">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77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46">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3">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4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7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49">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6">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7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79">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5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52">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45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8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55">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82">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5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83">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58">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85">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59">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8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88">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8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0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0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0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03">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04">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0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461">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0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46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0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0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91">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64">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65">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9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67">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94">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6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9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97">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9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1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1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1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1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1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1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70">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1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71">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1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1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73">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1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7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76">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7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79">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2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21">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22">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2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2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8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2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2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82">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2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8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2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85">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8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48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489">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60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0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02">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03">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3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3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0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3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0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33">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0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34">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0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90">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60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91">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3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3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9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3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93">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3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9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495">
      <style:graphic-properties fo:wrap-option="wrap" fo:padding-top="0.05in" fo:padding-bottom="0.05in" fo:padding-left="0.1in" fo:padding-right="0.1in" draw:textarea-vertical-align="top" draw:textarea-horizontal-align="center" draw:fill="none" draw:stroke="none" draw:auto-grow-width="false" draw:auto-grow-height="true"/>
      <style:paragraph-properties style:font-independent-line-spacing="true" style:writing-mode="lr-tb"/>
    </style:style>
    <style:style style:family="graphic" style:name="a1496" style:parent-style-name="Graphics">
      <style:graphic-properties draw:fill="none" draw:stroke="none"/>
    </style:style>
    <style:style style:family="text" style:name="a1497">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98">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99">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1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1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1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1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4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1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4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1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4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1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43">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17">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44">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618">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46">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4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49">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2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2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2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2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50">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2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2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52">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2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5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2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2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55">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2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5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58">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5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3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3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3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3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3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61">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35">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6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3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64">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38">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6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967">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drawing-page" style:name="a968">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969">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0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0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402">
      <style:graphic-properties fo:wrap-option="wrap" fo:padding-top="0.05in" fo:padding-bottom="0.05in" fo:padding-left="0.1in" fo:padding-right="0.1in" draw:textarea-vertical-align="middle" draw:textarea-horizontal-align="center" draw:fill="solid" draw:fill-color="#ffc000" draw:opacity="100%" draw:stroke="none" draw:auto-grow-width="false" draw:auto-grow-height="false"/>
      <style:paragraph-properties style:font-independent-line-spacing="true" style:writing-mode="lr-tb"/>
    </style:style>
    <style:style style:family="text" style:name="a40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0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405">
      <style:graphic-properties fo:wrap-option="wrap" fo:padding-top="0.05in" fo:padding-bottom="0.05in" fo:padding-left="0.1in" fo:padding-right="0.1in" draw:textarea-vertical-align="middle" draw:textarea-horizontal-align="center" draw:fill="solid" draw:fill-color="#ffc000" draw:opacity="100%" draw:stroke="none" draw:auto-grow-width="false" draw:auto-grow-height="false"/>
      <style:paragraph-properties style:font-independent-line-spacing="true" style:writing-mode="lr-tb"/>
    </style:style>
    <style:style style:family="drawing-page" style:name="a406">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164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0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41">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08">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409">
      <style:graphic-properties fo:wrap-option="wrap" fo:padding-top="0.05in" fo:padding-bottom="0.05in" fo:padding-left="0.1in" fo:padding-right="0.1in" draw:textarea-vertical-align="middle" draw:textarea-horizontal-align="center" draw:fill="solid" draw:fill-color="#000000" draw:opacity="100%" draw:stroke="none" draw:auto-grow-width="false" draw:auto-grow-height="false" style:protect="position size"/>
      <style:paragraph-properties style:font-independent-line-spacing="true" style:writing-mode="lr-tb"/>
    </style:style>
    <style:style style:family="paragraph" style:name="a970">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64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64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graphic" style:name="a971">
      <style:graphic-properties fo:wrap-option="wrap" fo:padding-top="0.05in" fo:padding-bottom="0.05in" fo:padding-left="0.1in" fo:padding-right="0.1in" draw:textarea-vertical-align="middle" draw:textarea-horizontal-align="center" draw:fill="solid" draw:fill-color="#4472c4" draw:opacity="100%" draw:stroke="none" draw:auto-grow-width="false" draw:auto-grow-height="false" style:protect="position size"/>
      <style:paragraph-properties style:font-independent-line-spacing="true" style:writing-mode="lr-tb"/>
    </style:style>
    <style:style style:family="paragraph" style:name="a164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972">
      <style:graphic-properties style:protect="position size"/>
    </style:style>
    <style:style style:family="text" style:name="a97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47">
      <style:text-properties fo:font-variant="normal" fo:text-transform="none" fo:color="#ffffff"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7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64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975">
      <style:graphic-properties fo:wrap-option="wrap" fo:padding-top="0.05in" fo:padding-bottom="0.05in" fo:padding-left="0.1in" fo:padding-right="0.1in" draw:textarea-vertical-align="middle" draw:textarea-horizontal-align="center" draw:fill="solid" draw:fill-color="#ffc000" draw:opacity="100%" draw:stroke="none" draw:auto-grow-width="false" draw:auto-grow-height="false" style:protect="position size"/>
      <style:paragraph-properties style:font-independent-line-spacing="true" style:writing-mode="lr-tb"/>
    </style:style>
    <style:style style:family="text" style:name="a97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7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978">
      <style:graphic-properties fo:wrap-option="wrap" fo:padding-top="0.05in" fo:padding-bottom="0.05in" fo:padding-left="0.1in" fo:padding-right="0.1in" draw:textarea-vertical-align="middle" draw:textarea-horizontal-align="center" draw:fill="solid" draw:fill-color="#ffffff" draw:opacity="100%" draw:stroke="none" draw:shadow="visible" draw:shadow-offset-x="0in" draw:shadow-offset-y="0.13889in" draw:shadow-color="#000000" draw:shadow-opacity="15%" draw:auto-grow-width="false" draw:auto-grow-height="false" style:protect="position size"/>
      <style:paragraph-properties style:font-independent-line-spacing="true" style:writing-mode="lr-tb"/>
    </style:style>
    <style:style style:family="text" style:name="a979">
      <style:text-properties fo:font-variant="normal" fo:text-transform="none" fo:color="#000000" style:text-line-through-type="none" style:text-line-through-style="none" style:text-line-through-width="auto" style:text-line-through-color="font-color" style:text-position="0% 100%" fo:font-family="Calibri Light" fo:font-size="0.72222in" style:font-size-asian="0.72222in" style:font-size-complex="0.7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410" style:parent-style-name="Graphics">
      <style:graphic-properties draw:fill="none" fo:clip="rect(0.13053in, -0.00043in, 2.08802in, 0in)" draw:stroke="none" draw:image-opacity="50%"/>
    </style:style>
    <style:style style:family="text" style:name="a411">
      <style:text-properties fo:font-variant="normal" fo:text-transform="none" fo:color="#ffffff" style:text-line-through-type="none" style:text-line-through-style="none" style:text-line-through-width="auto" style:text-line-through-color="font-color" style:text-position="0% 100%" fo:font-family="Calibri Light" style:font-family-asian="Calibri Light" style:font-family-complex="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12">
      <style:text-properties fo:font-variant="normal" fo:text-transform="none" fo:color="#ffffff"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13">
      <style:paragraph-properties fo:line-height="9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14">
      <style:graphic-properties fo:wrap-option="wrap" fo:padding-top="0.05in" fo:padding-bottom="0.05in" fo:padding-left="0.1in" fo:padding-right="0.1in" draw:textarea-vertical-align="bottom" draw:textarea-horizontal-align="center" draw:fill="none" draw:stroke="none" draw:auto-grow-width="false" draw:auto-grow-height="false" style:shrink-to-fit="true"/>
      <style:paragraph-properties style:font-independent-line-spacing="true" style:writing-mode="lr-tb"/>
    </style:style>
    <style:style style:family="drawing-page" style:name="a415">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41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65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41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51">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418">
      <style:graphic-properties fo:wrap-option="wrap" fo:padding-top="0.05in" fo:padding-bottom="0.05in" fo:padding-left="0.1in" fo:padding-right="0.1in" draw:textarea-vertical-align="middle" draw:textarea-horizontal-align="center" draw:fill="solid" draw:fill-color="#000000" draw:opacity="100%" draw:stroke="none" draw:auto-grow-width="false" draw:auto-grow-height="false" style:protect="position size"/>
      <style:paragraph-properties style:font-independent-line-spacing="true" style:writing-mode="lr-tb"/>
    </style:style>
    <style:style style:family="paragraph" style:name="a165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19">
      <style:text-properties fo:font-variant="normal" fo:text-transform="none" fo:color="#ffffff" style:text-line-through-type="none" style:text-line-through-style="none" style:text-line-through-width="auto" style:text-line-through-color="font-color" style:text-position="0% 100%" fo:font-family="Calibri Light"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80">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5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81">
      <style:text-properties fo:font-variant="normal" fo:text-transform="none" fo:color="#000000" style:text-line-through-type="none" style:text-line-through-style="none" style:text-line-through-width="auto" style:text-line-through-color="font-color" style:text-position="0% 100%" fo:font-family="Calibri Light" fo:font-size="0.72222in" style:font-size-asian="0.72222in" style:font-size-complex="0.7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5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82">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83">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1657">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84">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5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8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87">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8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20">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21">
      <style:text-properties fo:font-variant="normal" fo:text-transform="none" fo:color="#ffffff" style:text-line-through-type="none" style:text-line-through-style="none" style:text-line-through-width="auto" style:text-line-through-color="font-color" style:text-position="0% 100%" fo:font-family="Calibri Light"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22">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23">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2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2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60">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2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661">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28">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429">
      <style:paragraph-properties fo:line-height="90%" fo:text-align="center"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9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663">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6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9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9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666">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9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667">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94">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99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69">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97">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99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00">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01">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03">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0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3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3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06">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3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0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3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3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09">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7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3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3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3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72">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3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73">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75">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7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78">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7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1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12">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1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4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4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15">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4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1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4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4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11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4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119" style:parent-style-name="Graphics">
      <style:graphic-properties draw:fill="none" draw:stroke="none"/>
    </style:style>
    <style:style style:family="text" style:name="a44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4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81">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4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8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4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84">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8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87">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8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2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2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122">
      <style:graphic-properties fo:wrap-option="wrap" fo:padding-top="0.05in" fo:padding-bottom="0.05in" fo:padding-left="0.1in" fo:padding-right="0.1in" draw:textarea-vertical-align="middle" draw:textarea-horizontal-align="center" draw:fill="solid" draw:fill-color="#ffc000" draw:opacity="100%" draw:stroke="none" draw:auto-grow-width="false" draw:auto-grow-height="false"/>
      <style:paragraph-properties style:font-independent-line-spacing="true" style:writing-mode="lr-tb"/>
    </style:style>
    <style:style style:family="graphic" style:name="a1123">
      <style:graphic-properties draw:fill="none" draw:stroke="solid" svg:stroke-width="0.19444in" svg:stroke-color="#ffc000" svg:stroke-opacity="100%" draw:stroke-linejoin="miter" svg:stroke-linecap="butt"/>
    </style:style>
    <style:style style:family="text" style:name="a45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124">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45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2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5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26">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5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127">
      <style:graphic-properties fo:wrap-option="wrap" fo:padding-top="0.05in" fo:padding-bottom="0.05in" fo:padding-left="0.1in" fo:padding-right="0.1in" draw:textarea-vertical-align="middle" draw:textarea-horizontal-align="center" draw:fill="solid" draw:fill-color="#4472c4" draw:opacity="100%" draw:stroke="none" draw:auto-grow-width="false" draw:auto-grow-height="false" style:protect="position size"/>
      <style:paragraph-properties style:font-independent-line-spacing="true" style:writing-mode="lr-tb"/>
    </style:style>
    <style:style style:family="text" style:name="a45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28">
      <style:text-properties fo:font-variant="normal" fo:text-transform="none" fo:color="#000000" style:text-line-through-type="none" style:text-line-through-style="none" style:text-line-through-width="auto" style:text-line-through-color="font-color" style:text-position="0% 100%" fo:font-family="Calibri Light"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5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29">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69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5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5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691">
      <style:drawing-page-properties draw:fill="solid" draw:fill-color="#000000"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45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9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5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9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694">
      <style:graphic-properties fo:wrap-option="wrap" fo:padding-top="0.05in" fo:padding-bottom="0.05in" fo:padding-left="0.1in" fo:padding-right="0.1in" draw:textarea-vertical-align="middle" draw:textarea-horizontal-align="center" draw:fill="solid" draw:fill-color="#000000" draw:opacity="100%" draw:stroke="none" draw:auto-grow-width="false" draw:auto-grow-height="false" style:protect="position size"/>
      <style:paragraph-properties style:font-independent-line-spacing="true" style:writing-mode="lr-tb"/>
    </style:style>
    <style:style style:family="graphic" style:name="a1695" style:parent-style-name="Graphics">
      <style:graphic-properties draw:fill="none" fo:clip="rect(4in, 0in, 0in, 0in)" draw:stroke="none" draw:image-opacity="35%"/>
    </style:style>
    <style:style style:family="text" style:name="a1696">
      <style:text-properties fo:font-variant="normal" fo:text-transform="none" fo:color="#ffffff" style:text-line-through-type="none" style:text-line-through-style="none" style:text-line-through-width="auto" style:text-line-through-color="font-color" style:text-position="0% 100%" fo:font-family="Calibri Light"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97">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98">
      <style:text-properties fo:font-variant="normal" fo:text-transform="none" fo:color="#ffffff" style:text-line-through-type="none" style:text-line-through-style="none" style:text-line-through-width="auto" style:text-line-through-color="font-color" style:text-position="0% 100%" fo:font-family="Calibri Light"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99">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30">
      <style:text-properties fo:font-variant="normal" fo:text-transform="none" fo:color="#000000" style:text-line-through-type="none" style:text-line-through-style="none" style:text-line-through-width="auto" style:text-line-through-color="font-color" style:text-position="0% 100%" fo:font-family="Calibri Light"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31">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32">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113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6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3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6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3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6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3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6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3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6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3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6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39">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6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6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6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6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4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42">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14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7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4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7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4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4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4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4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4">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5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8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8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8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48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6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7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7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72">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7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1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7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17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17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17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7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8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8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8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8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84">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8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8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18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8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06">
      <style:paragraph-properties fo:line-height="90%" fo:text-align="left" style:tab-stop-distance="1in" fo:margin-left="0in" fo:margin-right="0in" fo:text-indent="0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3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7">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08">
      <style:paragraph-properties fo:line-height="90%" fo:text-align="left" style:tab-stop-distance="1in" fo:margin-left="0in" fo:margin-right="0in" fo:text-indent="0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9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3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98">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9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1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4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6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6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6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6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6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3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67">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8">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4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0">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71">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4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3">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7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4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4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6">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7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79">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5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5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5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5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8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5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5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8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356">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83" style:parent-style-name="Graphics">
      <style:graphic-properties draw:fill="none" draw:stroke="none"/>
    </style:style>
    <style:style style:family="paragraph" style:name="a1357">
      <style:paragraph-properties fo:line-height="90%" fo:text-align="left" style:tab-stop-distance="1in" fo:margin-left="0in" fo:margin-right="0in" fo:text-indent="0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684">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1358">
      <style:text-properties fo:font-variant="normal" fo:text-transform="none" fo:color="#000000" style:text-line-through-type="none" style:text-line-through-style="none" style:text-line-through-width="auto" style:text-line-through-color="font-color" style:text-position="0% 100%" fo:font-family="Calibri" fo:font-size="0.26389in" style:font-size-asian="0.26389in" style:font-size-complex="0.263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8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5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86">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87">
      <style:graphic-properties fo:wrap-option="wrap" fo:padding-top="0.05in" fo:padding-bottom="0.05in" fo:padding-left="0.1in" fo:padding-right="0.1in" draw:textarea-vertical-align="middle" draw:textarea-horizontal-align="center" draw:fill="solid" draw:fill-color="#4472c4" draw:opacity="100%" draw:stroke="none" draw:auto-grow-width="false" draw:auto-grow-height="false" style:protect="position size"/>
      <style:paragraph-properties style:font-independent-line-spacing="true" style:writing-mode="lr-tb"/>
    </style:style>
    <style:style style:family="text" style:name="a68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8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80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drawing-page" style:name="a801">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80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0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804">
      <style:graphic-properties fo:wrap-option="wrap" fo:padding-top="0.05in" fo:padding-bottom="0.05in" fo:padding-left="0.1in" fo:padding-right="0.1in" draw:textarea-vertical-align="middle" draw:textarea-horizontal-align="center" draw:fill="solid" draw:fill-color="#4472c4" draw:opacity="100%" draw:stroke="none" draw:auto-grow-width="false" draw:auto-grow-height="false" style:protect="position size"/>
      <style:paragraph-properties style:font-independent-line-spacing="true" style:writing-mode="lr-tb"/>
    </style:style>
    <style:style style:family="text" style:name="a805">
      <style:text-properties fo:font-variant="normal" fo:text-transform="none" fo:color="#000000" style:text-line-through-type="none" style:text-line-through-style="none" style:text-line-through-width="auto" style:text-line-through-color="font-color" style:text-position="0% 100%" fo:font-family="Calibri Light"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06">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36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807">
      <style:text-properties fo:font-variant="normal" fo:text-transform="none" fo:color="#000000" style:text-line-through-type="none" style:text-line-through-style="none" style:text-line-through-width="auto" style:text-line-through-color="font-color" style:text-position="0% 100%" fo:font-family="Calibri Light"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6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08">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90">
      <style:graphic-properties fo:wrap-option="wrap" fo:padding-top="0.05in" fo:padding-bottom="0.05in" fo:padding-left="0.1in" fo:padding-right="0.1in" draw:textarea-vertical-align="middle" draw:textarea-horizontal-align="center" draw:fill="solid" draw:fill-color="#82766a" draw:opacity="15%" draw:stroke="none" draw:auto-grow-width="false" draw:auto-grow-height="false" style:protect="position size"/>
      <style:paragraph-properties style:font-independent-line-spacing="true" style:writing-mode="lr-tb"/>
    </style:style>
    <style:style style:family="paragraph" style:name="a136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09">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graphic" style:name="a691" style:parent-style-name="Graphics">
      <style:graphic-properties draw:fill="none" draw:stroke="none"/>
    </style:style>
    <style:style style:family="graphic" style:name="a1365">
      <style:graphic-properties fo:wrap-option="wrap" fo:padding-top="0.05in" fo:padding-bottom="0.05in" fo:padding-left="0.1in" fo:padding-right="0.1in" draw:textarea-vertical-align="middle" draw:textarea-horizontal-align="center" draw:fill="gradient" draw:fill-gradient-name="a1364" draw:stroke="none" draw:auto-grow-width="false" draw:auto-grow-height="false" style:protect="position size"/>
      <style:paragraph-properties style:font-independent-line-spacing="true" style:writing-mode="lr-tb"/>
    </style:style>
    <style:style style:family="drawing-page" style:name="a692">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136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9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6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9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95">
      <style:graphic-properties fo:wrap-option="wrap" fo:padding-top="0.05in" fo:padding-bottom="0.05in" fo:padding-left="0.1in" fo:padding-right="0.1in" draw:textarea-vertical-align="middle" draw:textarea-horizontal-align="center" draw:fill="none" draw:stroke="none" draw:auto-grow-width="false" draw:auto-grow-height="false" style:protect="position size"/>
      <style:paragraph-properties style:font-independent-line-spacing="true" style:writing-mode="lr-tb"/>
    </style:style>
    <style:style style:family="graphic" style:name="a1369">
      <style:graphic-properties fo:wrap-option="wrap" fo:padding-top="0.05in" fo:padding-bottom="0.05in" fo:padding-left="0.1in" fo:padding-right="0.1in" draw:textarea-vertical-align="middle" draw:textarea-horizontal-align="center" draw:fill="gradient" draw:fill-gradient-name="a1368" draw:stroke="none" draw:auto-grow-width="false" draw:auto-grow-height="false" style:protect="position size"/>
      <style:paragraph-properties style:font-independent-line-spacing="true" style:writing-mode="lr-tb"/>
    </style:style>
    <style:style style:family="presentation" style:name="a696">
      <style:graphic-properties draw:fill="none" fo:clip="rect(0in, 0in, 0.01878in, 0in)" draw:stroke="none"/>
    </style:style>
    <style:style style:family="drawing-page" style:name="a697">
      <style:drawing-page-properties draw:fill="solid" draw:fill-color="#000000"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69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9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1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1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812">
      <style:graphic-properties fo:wrap-option="wrap" fo:padding-top="0.05in" fo:padding-bottom="0.05in" fo:padding-left="0.1in" fo:padding-right="0.1in" draw:textarea-vertical-align="middle" draw:textarea-horizontal-align="center" draw:fill="solid" draw:fill-color="#ffc000" draw:opacity="100%" draw:stroke="none" draw:auto-grow-width="false" draw:auto-grow-height="false" style:protect="position size"/>
      <style:paragraph-properties style:font-independent-line-spacing="true" style:writing-mode="lr-tb"/>
    </style:style>
    <style:style style:family="text" style:name="a813">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1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7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6">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37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17">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1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373">
      <style:graphic-properties fo:wrap-option="wrap" fo:padding-top="0.05in" fo:padding-bottom="0.05in" fo:padding-left="0.1in" fo:padding-right="0.1in" draw:textarea-vertical-align="middle" draw:textarea-horizontal-align="center" draw:fill="gradient" draw:fill-gradient-name="a1372" draw:stroke="none" draw:auto-grow-width="false" draw:auto-grow-height="false" style:protect="position size"/>
      <style:paragraph-properties style:font-independent-line-spacing="true" style:writing-mode="lr-tb"/>
    </style:style>
    <style:style style:family="text" style:name="a137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7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377">
      <style:graphic-properties fo:wrap-option="wrap" fo:padding-top="0.05in" fo:padding-bottom="0.05in" fo:padding-left="0.1in" fo:padding-right="0.1in" draw:textarea-vertical-align="middle" draw:textarea-horizontal-align="center" draw:fill="gradient" draw:fill-gradient-name="a1376" draw:stroke="none" draw:auto-grow-width="false" draw:auto-grow-height="false" style:protect="position size"/>
      <style:paragraph-properties style:font-independent-line-spacing="true" style:writing-mode="lr-tb"/>
    </style:style>
    <style:style style:family="graphic" style:name="a1378" style:parent-style-name="Graphics">
      <style:graphic-properties draw:fill="none" draw:stroke="none"/>
    </style:style>
    <style:style style:family="text" style:name="a1379">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820">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821">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23">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82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38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26">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27">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82">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8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29">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385">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386">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8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89">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00">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01">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02">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03">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3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0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05">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2">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06">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3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07">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08">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9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35">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09">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3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92">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838">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9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3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95">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9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98">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99">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10">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11">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12">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13">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1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1">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15">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4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16">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17">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844">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1518">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5">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19">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46">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847">
      <style:graphic-properties fo:wrap-option="wrap" fo:padding-top="0.05in" fo:padding-bottom="0.05in" fo:padding-left="0.1in" fo:padding-right="0.1in" draw:textarea-vertical-align="middle" draw:textarea-horizontal-align="center" draw:fill="solid" draw:fill-color="#ffc000" draw:opacity="100%" draw:stroke="none" draw:auto-grow-width="false" draw:auto-grow-height="false" style:protect="position size"/>
      <style:paragraph-properties style:font-independent-line-spacing="true" style:writing-mode="lr-tb"/>
    </style:style>
    <style:style style:family="text" style:name="a848">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4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2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21">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522">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drawing-page" style:name="a1523">
      <style:drawing-page-properties draw:fill="solid" draw:fill-color="#000000"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graphic" style:name="a850">
      <style:graphic-properties fo:wrap-option="wrap" fo:padding-top="0.05in" fo:padding-bottom="0.05in" fo:padding-left="0.1in" fo:padding-right="0.1in" draw:textarea-vertical-align="middle" draw:textarea-horizontal-align="center" draw:fill="solid" draw:fill-color="#ffc000" draw:opacity="100%" draw:stroke="none" draw:auto-grow-width="false" draw:auto-grow-height="false" style:protect="position size"/>
      <style:paragraph-properties style:font-independent-line-spacing="true" style:writing-mode="lr-tb"/>
    </style:style>
    <style:style style:family="text" style:name="a152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2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5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526">
      <style:graphic-properties fo:wrap-option="wrap" fo:padding-top="0.05in" fo:padding-bottom="0.05in" fo:padding-left="0.1in" fo:padding-right="0.1in" draw:textarea-vertical-align="middle" draw:textarea-horizontal-align="center" draw:fill="solid" draw:fill-color="#000000" draw:opacity="100%" draw:stroke="none" draw:auto-grow-width="false" draw:auto-grow-height="false" style:protect="position size"/>
      <style:paragraph-properties style:font-independent-line-spacing="true" style:writing-mode="lr-tb"/>
    </style:style>
    <style:style style:family="graphic" style:name="a853">
      <style:graphic-properties fo:wrap-option="wrap" fo:padding-top="0.05in" fo:padding-bottom="0.05in" fo:padding-left="0.1in" fo:padding-right="0.1in" draw:textarea-vertical-align="middle" draw:textarea-horizontal-align="center" draw:fill="solid" draw:fill-color="#ffffff" draw:opacity="100%" draw:stroke="none" draw:shadow="visible" draw:shadow-offset-x="0in" draw:shadow-offset-y="0.13889in" draw:shadow-color="#000000" draw:shadow-opacity="15%" draw:auto-grow-width="false" draw:auto-grow-height="false" style:protect="position size"/>
      <style:paragraph-properties style:font-independent-line-spacing="true" style:writing-mode="lr-tb"/>
    </style:style>
    <style:style style:family="graphic" style:name="a1527" style:parent-style-name="Graphics">
      <style:graphic-properties draw:fill="none" fo:clip="rect(4in, 0in, 0in, 0in)" draw:stroke="none" draw:image-opacity="35%"/>
    </style:style>
    <style:style style:family="graphic" style:name="a854" style:parent-style-name="Graphics">
      <style:graphic-properties draw:fill="none" draw:stroke="none"/>
    </style:style>
    <style:style style:family="text" style:name="a1528">
      <style:text-properties fo:font-variant="normal" fo:text-transform="none" fo:color="#ffffff" style:text-line-through-type="none" style:text-line-through-style="none" style:text-line-through-width="auto" style:text-line-through-color="font-color" style:text-position="0% 100%" fo:font-family="Calibri Light"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855">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paragraph" style:name="a1529">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5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5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858">
      <style:graphic-properties fo:wrap-option="wrap" fo:padding-top="0.05in" fo:padding-bottom="0.05in" fo:padding-left="0.1in" fo:padding-right="0.1in" draw:textarea-vertical-align="middle" draw:textarea-horizontal-align="center" draw:fill="solid" draw:fill-color="#4472c4" draw:opacity="100%" draw:stroke="none" draw:auto-grow-width="false" draw:auto-grow-height="false" style:protect="position size"/>
      <style:paragraph-properties style:font-independent-line-spacing="true" style:writing-mode="lr-tb"/>
    </style:style>
    <style:style style:family="text" style:name="a859">
      <style:text-properties fo:font-variant="normal" fo:text-transform="none" fo:color="#000000" style:text-line-through-type="none" style:text-line-through-style="none" style:text-line-through-width="auto" style:text-line-through-color="font-color" style:text-position="0% 100%" fo:font-family="Calibri Light"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30">
      <style:text-properties fo:font-variant="normal" fo:text-transform="none" fo:color="#ffffff" style:text-line-through-type="none" style:text-line-through-style="none" style:text-line-through-width="auto" style:text-line-through-color="font-color" style:text-position="0% 100%" fo:font-family="Calibri Light"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31">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532">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1533">
      <style:text-properties fo:font-variant="normal" fo:text-transform="none" fo:color="#ffffff"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860">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34">
      <style:text-properties fo:font-variant="normal" fo:text-transform="none" fo:color="#ffffff"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861">
      <style:text-properties fo:font-variant="normal" fo:text-transform="none" fo:color="#000000" style:text-line-through-type="none" style:text-line-through-style="none" style:text-line-through-width="auto" style:text-line-through-color="font-color" style:text-position="0% 100%" fo:font-family="Calibri Light"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35">
      <style:text-properties fo:font-variant="normal" fo:text-transform="none" fo:color="#ffffff"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862">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36">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resentation" style:name="a863">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paragraph" style:name="a1537">
      <style:paragraph-properties fo:line-height="90%" fo:text-align="center" style:tab-stop-distance="1in" fo:margin-left="0.0625in" fo:margin-right="0in" fo:text-indent="0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864" style:parent-style-name="Graphics">
      <style:graphic-properties draw:fill="none" fo:clip="rect(0in, 4.86464in, -0.00043in, 3.78667in)" draw:stroke="none"/>
    </style:style>
    <style:style style:family="text" style:name="a1538">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65">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39">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6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68">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6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4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4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4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4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7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54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7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54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7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547">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7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548">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75">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87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78">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87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5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5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5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5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5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55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55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55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5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5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9">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6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61">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62">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90">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6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6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56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6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6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6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0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7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7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7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73">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74">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76">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77">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78">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79">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10">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11">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1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1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1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1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1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1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1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80">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81">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82">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83">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84">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8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8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89">
      <style:text-properties fo:font-variant="normal" fo:text-transform="none" fo:color="#ffffff"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20">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21">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700">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1701">
      <style:text-properties fo:font-variant="normal" fo:text-transform="none" fo:color="#ffffff" style:text-line-through-type="none" style:text-line-through-style="none" style:text-line-through-width="auto" style:text-line-through-color="font-color" style:text-position="0% 100%" fo:font-family="Calibri"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2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702">
      <style:text-properties fo:font-variant="normal" fo:text-transform="none" fo:color="#ffffff" style:text-line-through-type="none" style:text-line-through-style="none" style:text-line-through-width="auto" style:text-line-through-color="font-color" style:text-position="0% 100%" fo:font-family="Calibri"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2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703">
      <style:paragraph-properties fo:line-height="90%" fo:text-align="center" style:tab-stop-distance="1in" fo:margin-left="0.0625in" fo:margin-right="0in" fo:text-indent="0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2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70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2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05">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2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2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70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2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0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90">
      <style:text-properties fo:font-variant="normal" fo:text-transform="none" fo:color="#ffffff"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591">
      <style:text-properties fo:font-variant="normal" fo:text-transform="none" fo:color="#ffffff"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592">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593">
      <style:paragraph-properties fo:line-height="90%" fo:text-align="center" style:tab-stop-distance="1in" fo:margin-left="0.0625in" fo:margin-right="0in" fo:text-indent="0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9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95">
      <style:paragraph-properties fo:line-height="90%" fo:text-align="left" style:tab-stop-distance="1in" fo:margin-left="0.312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9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9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9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3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3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71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03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711">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3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1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3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35">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714">
      <style:text-properties fo:font-variant="normal" fo:text-transform="none" fo:color="#ffffff"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3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71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3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graphic" style:name="a1717">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03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4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3">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5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381">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38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38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5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384">
      <style:graphic-properties fo:wrap-option="wrap" fo:padding-top="0.05in" fo:padding-bottom="0.05in" fo:padding-left="0.1in" fo:padding-right="0.1in" draw:textarea-vertical-align="middle" draw:textarea-horizontal-align="center" draw:fill="solid" draw:fill-color="#4472c4" draw:opacity="100%" draw:stroke="none" draw:auto-grow-width="false" draw:auto-grow-height="false" style:protect="position size"/>
      <style:paragraph-properties style:font-independent-line-spacing="true" style:writing-mode="lr-tb"/>
    </style:style>
    <style:style style:family="text" style:name="a105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85">
      <style:text-properties fo:font-variant="normal" fo:text-transform="none" fo:color="#000000" style:text-line-through-type="none" style:text-line-through-style="none" style:text-line-through-width="auto" style:text-line-through-color="font-color" style:text-position="0% 100%" fo:font-family="Calibri Light" style:font-family-complex="Calibri Light" fo:font-size="0.75in" style:font-size-asian="0.75in" style:font-size-complex="0.7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86">
      <style:text-properties fo:font-variant="normal" fo:text-transform="none" fo:color="#000000" style:text-line-through-type="none" style:text-line-through-style="none" style:text-line-through-width="auto" style:text-line-through-color="font-color" style:text-position="0% 100%" fo:font-family="Calibri Light" fo:font-size="0.75in" style:font-size-asian="0.75in" style:font-size-complex="0.7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87">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8">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graphic" style:name="a389">
      <style:graphic-properties style:protect="position size"/>
    </style:style>
    <style:style style:family="text" style:name="a50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6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6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6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9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6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6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6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392">
      <style:graphic-properties fo:wrap-option="wrap" fo:padding-top="0.05in" fo:padding-bottom="0.05in" fo:padding-left="0.1in" fo:padding-right="0.1in" draw:textarea-vertical-align="middle" draw:textarea-horizontal-align="center" draw:fill="solid" draw:fill-color="#ffc000" draw:opacity="100%" draw:stroke="none" draw:auto-grow-width="false" draw:auto-grow-height="false" style:protect="position size"/>
      <style:paragraph-properties style:font-independent-line-spacing="true" style:writing-mode="lr-tb"/>
    </style:style>
    <style:style style:family="text" style:name="a106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9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67">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6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395">
      <style:graphic-properties fo:wrap-option="wrap" fo:padding-top="0.05in" fo:padding-bottom="0.05in" fo:padding-left="0.1in" fo:padding-right="0.1in" draw:textarea-vertical-align="middle" draw:textarea-horizontal-align="center" draw:fill="solid" draw:fill-color="#ffffff" draw:opacity="100%" draw:stroke="none" draw:shadow="visible" draw:shadow-offset-x="0in" draw:shadow-offset-y="0.13889in" draw:shadow-color="#000000" draw:shadow-opacity="15%" draw:auto-grow-width="false" draw:auto-grow-height="false" style:protect="position size"/>
      <style:paragraph-properties style:font-independent-line-spacing="true" style:writing-mode="lr-tb"/>
    </style:style>
    <style:style style:family="graphic" style:name="a396" style:parent-style-name="Graphics">
      <style:graphic-properties draw:fill="none" fo:clip="rect(1.19797in, -0.00043in, -0.00026in, 0in)" draw:stroke="none"/>
    </style:style>
    <style:style style:family="text" style:name="a39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8">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399">
      <style:graphic-properties fo:wrap-option="wrap" fo:padding-top="0.05in" fo:padding-bottom="0.05in" fo:padding-left="0.1in" fo:padding-right="0.1in" draw:textarea-vertical-align="middle" draw:textarea-horizontal-align="center" draw:fill="solid" draw:fill-color="#ffc000" draw:opacity="100%" draw:stroke="none" draw:auto-grow-width="false" draw:auto-grow-height="false"/>
      <style:paragraph-properties style:font-independent-line-spacing="true" style:writing-mode="lr-tb"/>
    </style:style>
    <style:style style:family="text" style:name="a51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15">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7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7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8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8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7">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82">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528">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8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85">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8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88">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89">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01">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0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3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204">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53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205" style:parent-style-name="Graphics">
      <style:graphic-properties draw:fill="none" fo:clip="rect(0in, 3.568in, 0.00064in, 3.85451in)" draw:stroke="none"/>
    </style:style>
    <style:style style:family="text" style:name="a53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06">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3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0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3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35">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09">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91">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36">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9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38">
      <style:text-properties fo:font-variant="normal" fo:text-transform="none" fo:color="#ffffff" style:text-line-through-type="none" style:text-line-through-style="none" style:text-line-through-width="auto" style:text-line-through-color="font-color" style:text-position="0% 100%" fo:font-family="Calibri" fo:font-size="0.11111in" style:font-size-asian="0.11111in" style:font-size-complex="0.1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3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94">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95">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97">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9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1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12">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21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41">
      <style:text-properties fo:font-variant="normal" fo:text-transform="none" fo:color="#ffffff" style:text-line-through-type="none" style:text-line-through-style="none" style:text-line-through-width="auto" style:text-line-through-color="font-color" style:text-position="0% 100%" fo:font-family="Calibri" fo:font-size="0.11111in" style:font-size-asian="0.11111in" style:font-size-complex="0.1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5">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4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1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44">
      <style:text-properties fo:font-variant="normal" fo:text-transform="none" fo:color="#ffffff" style:text-line-through-type="none" style:text-line-through-style="none" style:text-line-through-width="auto" style:text-line-through-color="font-color" style:text-position="0% 100%" fo:font-family="Calibri" fo:font-size="0.11111in" style:font-size-asian="0.11111in" style:font-size-complex="0.1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8">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4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19">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47">
      <style:text-properties fo:font-variant="normal" fo:text-transform="none" fo:color="#ffffff" style:text-line-through-type="none" style:text-line-through-style="none" style:text-line-through-width="auto" style:text-line-through-color="font-color" style:text-position="0% 100%" fo:font-family="Calibri" fo:font-size="0.11111in" style:font-size-asian="0.11111in" style:font-size-complex="0.1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4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21">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2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5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224">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551">
      <style:graphic-properties style:protect="position size"/>
    </style:style>
    <style:style style:family="paragraph" style:name="a1225">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52" style:parent-style-name="Graphics">
      <style:graphic-properties draw:fill="none" draw:stroke="none"/>
    </style:style>
    <style:style style:family="text" style:name="a55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27">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5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2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55">
      <style:graphic-properties fo:wrap-option="wrap" fo:padding-top="0.05in" fo:padding-bottom="0.05in" fo:padding-left="0.1in" fo:padding-right="0.1in" draw:textarea-vertical-align="middle" draw:textarea-horizontal-align="center" draw:fill="solid" draw:fill-color="#ffffff" draw:opacity="100%" draw:stroke="none" draw:shadow="visible" draw:shadow-offset-x="0in" draw:shadow-offset-y="0.16667in" draw:shadow-color="#000000" draw:shadow-opacity="10%" draw:auto-grow-width="false" draw:auto-grow-height="false"/>
      <style:paragraph-properties style:font-independent-line-spacing="true" style:writing-mode="lr-tb"/>
    </style:style>
    <style:style style:family="text" style:name="a556">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5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59">
      <style:graphic-properties fo:wrap-option="wrap" fo:padding-top="0.05in" fo:padding-bottom="0.05in" fo:padding-left="0.1in" fo:padding-right="0.1in" draw:textarea-vertical-align="middle" draw:textarea-horizontal-align="center" draw:fill="bitmap" draw:fill-image-name="a558" style:repeat="repeat" draw:fill-image-width="1.70667in" draw:fill-image-height="1.70667in" draw:fill-image-ref-point="top-left" draw:opacity="57%" draw:stroke="none" draw:shadow="visible" draw:shadow-offset-x="0in" draw:shadow-offset-y="0.16667in" draw:shadow-color="#000000" draw:shadow-opacity="10%" draw:auto-grow-width="false" draw:auto-grow-height="false"/>
      <style:paragraph-properties style:font-independent-line-spacing="true" style:writing-mode="lr-tb"/>
    </style:style>
    <style:style style:family="text" style:name="a1230">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31">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33">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6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34">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6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62">
      <style:graphic-properties fo:wrap-option="wrap" fo:padding-top="0.05in" fo:padding-bottom="0.05in" fo:padding-left="0.1in" fo:padding-right="0.1in" draw:textarea-vertical-align="middle" draw:textarea-horizontal-align="center" draw:fill="solid" draw:fill-color="#000000" draw:opacity="100%" draw:stroke="none" draw:shadow="visible" draw:shadow-offset-x="0in" draw:shadow-offset-y="0.16667in" draw:shadow-color="#000000" draw:shadow-opacity="10%" draw:auto-grow-width="false" draw:auto-grow-height="false"/>
      <style:paragraph-properties style:font-independent-line-spacing="true" style:writing-mode="lr-tb"/>
    </style:style>
    <style:style style:family="text" style:name="a1236">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63">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37">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6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65">
      <style:graphic-properties fo:wrap-option="wrap" fo:padding-top="0.05in" fo:padding-bottom="0.05in" fo:padding-left="0.1in" fo:padding-right="0.1in" draw:textarea-vertical-align="middle" draw:textarea-horizontal-align="center" draw:fill="solid" draw:fill-color="#ffffff" draw:opacity="14%" draw:stroke="none" draw:shadow="visible" draw:shadow-offset-x="0in" draw:shadow-offset-y="0.16667in" draw:shadow-color="#000000" draw:shadow-opacity="10%" draw:auto-grow-width="false" draw:auto-grow-height="false"/>
      <style:paragraph-properties style:font-independent-line-spacing="true" style:writing-mode="lr-tb"/>
    </style:style>
    <style:style style:family="text" style:name="a1239">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566">
      <style:drawing-page-properties draw:fill="solid" draw:fill-color="#3f3f3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567">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68">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69">
      <style:graphic-properties fo:wrap-option="wrap" fo:padding-top="0.05in" fo:padding-bottom="0.05in" fo:padding-left="0.1in" fo:padding-right="0.1in" draw:textarea-vertical-align="middle" draw:textarea-horizontal-align="center" draw:fill="solid" draw:fill-color="#3b3b3b" draw:opacity="100%" draw:stroke="none" draw:auto-grow-width="false" draw:auto-grow-height="false" style:protect="position size"/>
      <style:paragraph-properties style:font-independent-line-spacing="true" style:writing-mode="lr-tb"/>
    </style:style>
    <style:style style:family="paragraph" style:name="a1240">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42">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43">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70" style:parent-style-name="Graphics">
      <style:graphic-properties draw:fill="none" fo:clip="rect(0in, -0.00043in, -0.00024in, 0in)" draw:stroke="none" draw:image-opacity="25%"/>
    </style:style>
    <style:style style:family="text" style:name="a571">
      <style:text-properties fo:font-variant="normal" fo:text-transform="none" fo:color="#ffffff" style:text-line-through-type="none" style:text-line-through-style="none" style:text-line-through-width="auto" style:text-line-through-color="font-color" style:text-position="0% 100%" fo:font-family="Calibri Light"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45">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72">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4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73">
      <style:text-properties fo:font-variant="normal" fo:text-transform="none" fo:color="#ffffff" style:text-line-through-type="none" style:text-line-through-style="none" style:text-line-through-width="auto" style:text-line-through-color="font-color" style:text-position="0% 100%" fo:font-family="Calibri Light"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74">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24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575">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drawing-page" style:name="a1249">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57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57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57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57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50">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5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252">
      <style:graphic-properties fo:wrap-option="wrap" fo:padding-top="0.05in" fo:padding-bottom="0.05in" fo:padding-left="0.1in" fo:padding-right="0.1in" draw:textarea-vertical-align="middle" draw:textarea-horizontal-align="center" draw:fill="solid" draw:fill-color="#4472c4" draw:opacity="100%" draw:stroke="none" draw:auto-grow-width="false" draw:auto-grow-height="false" style:protect="position size"/>
      <style:paragraph-properties style:font-independent-line-spacing="true" style:writing-mode="lr-tb"/>
    </style:style>
    <style:style style:family="text" style:name="a1253">
      <style:text-properties fo:font-variant="normal" fo:text-transform="none" fo:color="#000000" style:text-line-through-type="none" style:text-line-through-style="none" style:text-line-through-width="auto" style:text-line-through-color="font-color" style:text-position="0% 100%" fo:font-family="Calibri Light"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8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254">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81">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55">
      <style:text-properties fo:font-variant="normal" fo:text-transform="none" fo:color="#000000" style:text-line-through-type="none" style:text-line-through-style="none" style:text-line-through-width="auto" style:text-line-through-color="font-color" style:text-position="0% 100%" fo:font-family="Calibri Light"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56">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57">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584">
      <style:text-properties fo:font-variant="normal" fo:text-transform="none" fo:color="#ffffff"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258">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58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59">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58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8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8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700">
      <style:graphic-properties fo:wrap-option="wrap" fo:padding-top="0.05in" fo:padding-bottom="0.05in" fo:padding-left="0.1in" fo:padding-right="0.1in" draw:textarea-vertical-align="middle" draw:textarea-horizontal-align="center" draw:fill="solid" draw:fill-color="#4472c4" draw:opacity="100%" draw:stroke="none" draw:auto-grow-width="false" draw:auto-grow-height="false" style:protect="position size"/>
      <style:paragraph-properties style:font-independent-line-spacing="true" style:writing-mode="lr-tb"/>
    </style:style>
    <style:style style:family="graphic" style:name="a701" style:parent-style-name="Graphics">
      <style:graphic-properties draw:fill="none" fo:clip="rect(0.15945in, 0.2074in, 0.05934in, 0in)" draw:stroke="none"/>
    </style:style>
    <style:style style:family="text" style:name="a702">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05">
      <style:graphic-properties fo:wrap-option="wrap" fo:padding-top="0.05in" fo:padding-bottom="0.05in" fo:padding-left="0.1in" fo:padding-right="0.1in" draw:textarea-vertical-align="middle" draw:textarea-horizontal-align="center" draw:fill="gradient" draw:fill-gradient-name="a704" draw:stroke="none" draw:auto-grow-width="false" draw:auto-grow-height="false" style:protect="position size"/>
      <style:paragraph-properties style:font-independent-line-spacing="true" style:writing-mode="lr-tb"/>
    </style:style>
    <style:style style:family="text" style:name="a1260">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706">
      <style:text-properties fo:font-variant="normal" fo:text-transform="none" fo:color="#ffffff" style:text-line-through-type="none" style:text-line-through-style="none" style:text-line-through-width="auto" style:text-line-through-color="font-color" style:text-position="0% 100%" fo:font-family="Calibri Light" fo:font-size="0.20833in" style:font-size-asian="0.20833in" style:font-size-complex="0.208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61">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7">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62">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08">
      <style:text-properties fo:font-variant="normal" fo:text-transform="none" fo:color="#ffffff" style:text-line-through-type="none" style:text-line-through-style="none" style:text-line-through-width="auto" style:text-line-through-color="font-color" style:text-position="0% 100%" fo:font-family="Calibri Light" fo:font-size="0.20833in" style:font-size-asian="0.20833in" style:font-size-complex="0.208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63">
      <style:paragraph-properties fo:line-height="90%" fo:text-align="center" style:tab-stop-distance="1in" fo:margin-left="0in" fo:margin-right="0in" fo:text-indent="0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09">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9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64">
      <style:text-properties fo:font-variant="normal" fo:text-transform="none" fo:color="#000000" style:text-line-through-type="none" style:text-line-through-style="none" style:text-line-through-width="auto" style:text-line-through-color="font-color" style:text-position="0% 100%" fo:font-family="Calibri" style:font-family-complex="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6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9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6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6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6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10">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711">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13">
      <style:graphic-properties fo:wrap-option="wrap" fo:padding-top="0.05in" fo:padding-bottom="0.05in" fo:padding-left="0.1in" fo:padding-right="0.1in" draw:textarea-vertical-align="middle" draw:textarea-horizontal-align="center" draw:fill="solid" draw:fill-color="#ed7d31" draw:opacity="100%" draw:stroke="none" draw:auto-grow-width="false" draw:auto-grow-height="false" style:protect="position size"/>
      <style:paragraph-properties style:font-independent-line-spacing="true" style:writing-mode="lr-tb"/>
    </style:style>
    <style:style style:family="text" style:name="a714">
      <style:text-properties fo:font-variant="normal" fo:text-transform="none" fo:color="#ffffff"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7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716">
      <style:graphic-properties fo:wrap-option="wrap" fo:padding-top="0.05in" fo:padding-bottom="0.05in" fo:padding-left="0.1in" fo:padding-right="0.1in" draw:textarea-vertical-align="middle" draw:textarea-horizontal-align="center" draw:fill="solid" draw:fill-color="#ffffff" draw:opacity="100%" draw:stroke="none" draw:auto-grow-width="false" draw:auto-grow-height="false" style:protect="position size"/>
      <style:paragraph-properties style:font-independent-line-spacing="true" style:writing-mode="lr-tb"/>
    </style:style>
    <style:style style:family="text" style:name="a127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17">
      <style:text-properties fo:font-variant="normal" fo:text-transform="none" fo:color="#ffffff"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7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01">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0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30">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04">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1">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05">
      <style:paragraph-properties fo:line-height="90%" fo:text-align="left" style:tab-stop-distance="1in" fo:margin-left="0.375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32">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3">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07">
      <style:text-properties fo:font-variant="normal" fo:text-transform="none" fo:color="#000000" style:text-line-through-type="none" style:text-line-through-style="none" style:text-line-through-width="auto" style:text-line-through-color="font-color" style:text-position="0% 100%" fo:font-family="Calibri" fo:font-size="0.23611in" style:font-size-asian="0.23611in" style:font-size-complex="0.236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4">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0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9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5">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6">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7">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2">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8">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9">
      <style:text-properties fo:font-variant="normal" fo:text-transform="none" fo:color="#ffffff"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9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text:list-style style:name="a68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05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0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36">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1596">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120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39">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83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79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3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0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79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3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79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79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2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45">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38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2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4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38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2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516">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38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58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102">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58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4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10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1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10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4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06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1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4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4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17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1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4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51">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95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39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5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39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540">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139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529">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11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549">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111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5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20">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11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5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2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5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26">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18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2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6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6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4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42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6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4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01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4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537">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662">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08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6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706">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108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32">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668">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70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3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05">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23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43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6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5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54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5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54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5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02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54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04">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1563">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54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090">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67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09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71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74">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096">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71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4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7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09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7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4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24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7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60">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98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6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8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66">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46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575">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103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14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8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19">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66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14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8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669">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81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8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77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8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68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1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77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00">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923">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36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0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06">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40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72">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99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7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9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7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67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585">
      <text:list-level-style-bullet text:level="1" text:bullet-char="•">
        <style:list-level-properties text:space-before="0.0625in" text:min-label-width="0.25in"/>
        <style:text-properties fo:font-family="Arial" style:font-family-generic="swiss" style:font-pitch="variable" fo:font-size="100%"/>
      </text:list-level-style-bullet>
      <text:list-level-style-bullet text:level="2" text:bullet-char="•">
        <style:list-level-properties text:space-before="0.5625in" text:min-label-width="0.25in"/>
        <style:text-properties fo:font-family="Arial" style:font-family-generic="swiss" style:font-pitch="variable" fo:font-size="100%"/>
      </text:list-level-style-bullet>
      <text:list-level-style-bullet text:level="3" text:bullet-char="•">
        <style:list-level-properties text:space-before="1.0625in" text:min-label-width="0.25in"/>
        <style:text-properties fo:font-family="Arial" style:font-family-generic="swiss" style:font-pitch="variable" fo:font-size="100%"/>
      </text:list-level-style-bullet>
      <text:list-level-style-bullet text:level="4" text:bullet-char="•">
        <style:list-level-properties text:space-before="1.5625in" text:min-label-width="0.25in"/>
        <style:text-properties fo:font-family="Arial" style:font-family-generic="swiss" style:font-pitch="variable" fo:font-size="100%"/>
      </text:list-level-style-bullet>
      <text:list-level-style-bullet text:level="5" text:bullet-char="•">
        <style:list-level-properties text:space-before="2.0625in" text:min-label-width="0.25in"/>
        <style:text-properties fo:font-family="Arial" style:font-family-generic="swiss" style:font-pitch="variable" fo:font-size="100%"/>
      </text:list-level-style-bullet>
      <text:list-level-style-bullet text:level="6" text:bullet-char="•">
        <style:list-level-properties text:space-before="2.5625in" text:min-label-width="0.25in"/>
        <style:text-properties fo:font-family="Arial" style:font-family-generic="swiss" style:font-pitch="variable" fo:font-size="100%"/>
      </text:list-level-style-bullet>
      <text:list-level-style-bullet text:level="7" text:bullet-char="•">
        <style:list-level-properties text:space-before="3.0625in" text:min-label-width="0.25in"/>
        <style:text-properties fo:font-family="Arial" style:font-family-generic="swiss" style:font-pitch="variable" fo:font-size="100%"/>
      </text:list-level-style-bullet>
      <text:list-level-style-bullet text:level="8" text:bullet-char="•">
        <style:list-level-properties text:space-before="3.5625in" text:min-label-width="0.25in"/>
        <style:text-properties fo:font-family="Arial" style:font-family-generic="swiss" style:font-pitch="variable" fo:font-size="100%"/>
      </text:list-level-style-bullet>
      <text:list-level-style-bullet text:level="9" text:bullet-char="•">
        <style:list-level-properties text:space-before="4.0625in" text:min-label-width="0.25in"/>
        <style:text-properties fo:font-family="Arial" style:font-family-generic="swiss" style:font-pitch="variable" fo:font-size="100%"/>
      </text:list-level-style-bullet>
    </text:list-style>
    <text:list-style style:name="a67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58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71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78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2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67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15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2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784">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828">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78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91">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26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12">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935">
      <text:list-level-style-bullet text:level="1" text:bullet-char="•">
        <style:list-level-properties text:space-before="0.125in" text:min-label-width="0.25in"/>
        <style:text-properties fo:font-family="Arial" style:font-family-generic="swiss" style:font-pitch="variable" fo:font-size="100%"/>
      </text:list-level-style-bullet>
      <text:list-level-style-bullet text:level="2" text:bullet-char="•">
        <style:list-level-properties text:space-before="0.625in" text:min-label-width="0.25in"/>
        <style:text-properties fo:font-family="Arial" style:font-family-generic="swiss" style:font-pitch="variable" fo:font-size="100%"/>
      </text:list-level-style-bullet>
      <text:list-level-style-bullet text:level="3" text:bullet-char="•">
        <style:list-level-properties text:space-before="1.125in" text:min-label-width="0.25in"/>
        <style:text-properties fo:font-family="Arial" style:font-family-generic="swiss" style:font-pitch="variable" fo:font-size="100%"/>
      </text:list-level-style-bullet>
      <text:list-level-style-bullet text:level="4" text:bullet-char="•">
        <style:list-level-properties text:space-before="1.625in" text:min-label-width="0.25in"/>
        <style:text-properties fo:font-family="Arial" style:font-family-generic="swiss" style:font-pitch="variable" fo:font-size="100%"/>
      </text:list-level-style-bullet>
      <text:list-level-style-bullet text:level="5" text:bullet-char="•">
        <style:list-level-properties text:space-before="2.125in" text:min-label-width="0.25in"/>
        <style:text-properties fo:font-family="Arial" style:font-family-generic="swiss" style:font-pitch="variable" fo:font-size="100%"/>
      </text:list-level-style-bullet>
      <text:list-level-style-bullet text:level="6" text:bullet-char="•">
        <style:list-level-properties text:space-before="2.625in" text:min-label-width="0.25in"/>
        <style:text-properties fo:font-family="Arial" style:font-family-generic="swiss" style:font-pitch="variable" fo:font-size="100%"/>
      </text:list-level-style-bullet>
      <text:list-level-style-bullet text:level="7" text:bullet-char="•">
        <style:list-level-properties text:space-before="3.125in" text:min-label-width="0.25in"/>
        <style:text-properties fo:font-family="Arial" style:font-family-generic="swiss" style:font-pitch="variable" fo:font-size="100%"/>
      </text:list-level-style-bullet>
      <text:list-level-style-bullet text:level="8" text:bullet-char="•">
        <style:list-level-properties text:space-before="3.625in" text:min-label-width="0.25in"/>
        <style:text-properties fo:font-family="Arial" style:font-family-generic="swiss" style:font-pitch="variable" fo:font-size="100%"/>
      </text:list-level-style-bullet>
      <text:list-level-style-bullet text:level="9" text:bullet-char="•">
        <style:list-level-properties text:space-before="4.125in" text:min-label-width="0.25in"/>
        <style:text-properties fo:font-family="Arial" style:font-family-generic="swiss" style:font-pitch="variable" fo:font-size="100%"/>
      </text:list-level-style-bullet>
    </text:list-style>
    <text:list-style style:name="a141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50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1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8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50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8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48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office:automatic-styles>
  <office:body>
    <office:presentation>
      <draw:page draw:name="Slide1" draw:style-name="a381" draw:master-page-name="Master1-Layout1-title-Title-Slide" presentation:presentation-page-layout-name="Master1-PPL1" draw:id="Slide-256">
        <draw:custom-shape svg:x="0in" svg:y="0in" svg:width="13.33333in" svg:height="7.49931in" draw:id="id63" draw:style-name="a384" draw:name="Rectangle 12">
          <svg:title/>
          <svg:desc/>
          <text:p text:style-name="a383" text:class-names="" text:cond-style-name="">
            <text:span text:style-name="a382" text:class-names=""/>
          </text:p>
          <draw:enhanced-geometry xmlns:dr3d="urn:oasis:names:tc:opendocument:xmlns:dr3d:1.0" draw:type="non-primitive" svg:viewBox="0 0 21600 21600" draw:enhanced-path="M 0 0 L 21600 0 21600 21600 0 21600 Z N"/>
        </draw:custom-shape>
        <draw:frame draw:id="id65" presentation:style-name="a388" draw:name="Title 1" svg:x="1.21808in" svg:y="3.23788in" svg:width="4.41419in" svg:height="2.61111in" presentation:class="title" presentation:placeholder="false">
          <draw:text-box>
            <text:p text:style-name="a387" text:class-names="" text:cond-style-name="" text:id="id64">
              <text:span text:style-name="a385" text:class-names="">Git y GitHub</text:span>
              <text:span text:style-name="a386" text:class-names=""/>
            </text:p>
          </draw:text-box>
          <svg:title/>
          <svg:desc/>
        </draw:frame>
        <draw:g draw:name="Group 14" draw:id="id66" draw:style-name="a389">
          <svg:title/>
          <svg:desc/>
          <draw:custom-shape svg:x="0in" svg:y="3.26443in" svg:width="0.21419in" svg:height="0.7365in" draw:id="id70" draw:style-name="a399" draw:name="Rectangle 15">
            <svg:title/>
            <svg:desc/>
            <text:p text:style-name="a398" text:class-names="" text:cond-style-name="">
              <text:span text:style-name="a397" text:class-names=""/>
            </text:p>
            <draw:enhanced-geometry xmlns:dr3d="urn:oasis:names:tc:opendocument:xmlns:dr3d:1.0" draw:type="non-primitive" svg:viewBox="0 0 21600 21600" draw:enhanced-path="M 0 0 L 21600 0 21600 21600 0 21600 Z N"/>
          </draw:custom-shape>
          <draw:custom-shape svg:x="0.29291in" svg:y="3.26443in" svg:width="0.21419in" svg:height="0.7365in" draw:id="id71" draw:style-name="a402" draw:name="Rectangle 16">
            <svg:title/>
            <svg:desc/>
            <text:p text:style-name="a401" text:class-names="" text:cond-style-name="">
              <text:span text:style-name="a400" text:class-names=""/>
            </text:p>
            <draw:enhanced-geometry xmlns:dr3d="urn:oasis:names:tc:opendocument:xmlns:dr3d:1.0" draw:type="non-primitive" svg:viewBox="0 0 21600 21600" draw:enhanced-path="M 0 0 L 21600 0 21600 21600 0 21600 Z N"/>
          </draw:custom-shape>
          <draw:custom-shape svg:x="0.58581in" svg:y="3.26443in" svg:width="0.21419in" svg:height="0.7365in" draw:id="id72" draw:style-name="a405" draw:name="Rectangle 17">
            <svg:title/>
            <svg:desc/>
            <text:p text:style-name="a404" text:class-names="" text:cond-style-name="">
              <text:span text:style-name="a403" text:class-names=""/>
            </text:p>
            <draw:enhanced-geometry xmlns:dr3d="urn:oasis:names:tc:opendocument:xmlns:dr3d:1.0" draw:type="non-primitive" svg:viewBox="0 0 21600 21600" draw:enhanced-path="M 0 0 L 21600 0 21600 21600 0 21600 Z N"/>
          </draw:custom-shape>
        </draw:g>
        <draw:custom-shape svg:x="11.69911in" svg:y="0in" svg:width="1.63422in" svg:height="7.5in" draw:id="id67" draw:style-name="a392" draw:name="Rectangle 19">
          <svg:title/>
          <svg:desc/>
          <text:p text:style-name="a391" text:class-names="" text:cond-style-name="">
            <text:span text:style-name="a390" text:class-names=""/>
          </text:p>
          <draw:enhanced-geometry xmlns:dr3d="urn:oasis:names:tc:opendocument:xmlns:dr3d:1.0" draw:type="non-primitive" svg:viewBox="0 0 21600 21600" draw:enhanced-path="M 0 0 L 21600 0 21600 21600 0 21600 Z N" draw:mirror-horizontal="true"/>
        </draw:custom-shape>
        <draw:custom-shape svg:x="6.21808in" svg:y="0.42857in" svg:width="6.57192in" svg:height="6.58036in" draw:id="id68" draw:style-name="a395" draw:name="Rectangle 21">
          <svg:title/>
          <svg:desc/>
          <text:p text:style-name="a394" text:class-names="" text:cond-style-name="">
            <text:span text:style-name="a393" text:class-names=""/>
          </text:p>
          <draw:enhanced-geometry xmlns:dr3d="urn:oasis:names:tc:opendocument:xmlns:dr3d:1.0" draw:type="non-primitive" svg:viewBox="0 0 21600 21600" draw:enhanced-path="M 0 0 L 21600 0 21600 21600 0 21600 Z N"/>
        </draw:custom-shape>
        <draw:frame draw:id="id69" draw:style-name="a396" draw:name="Picture 3" svg:x="6.47692in" svg:y="2.01829in" svg:width="6.05424in" svg:height="3.39916in" style:rel-width="scale" style:rel-height="scale">
          <draw:image xlink:href="media/image1.jpeg" xlink:type="simple" xlink:show="embed" xlink:actuate="onLoad"/>
          <svg:title/>
          <svg:desc/>
        </draw:frame>
        <anim:par xmlns:anim="urn:oasis:names:tc:opendocument:xmlns:animation:1.0" presentation:node-type="timing-root">
          <anim:seq presentation:node-type="main-sequence" smil:dur="indefinite">
            <anim:par smil:begin="0.0s" smil:fill="hold">
              <anim:par smil:begin="0.0s" smil:fill="hold">
                <anim:iterate presentation:node-type="with-previous" presentation:preset-id="10" presentation:preset-sub-type="0" presentation:preset-class="entrance" presentation:group-id="0" smil:targetElement="id65" anim:iterate-type="by-paragraph" anim:iterate-interval="PT0.070000S" smil:begin="1.0s" smil:fill="hold">
                  <anim:set smil:targetElement="id65" smil:attributeName="visibility" smil:to="visible" smil:begin="0.0s" smil:dur="0.001s" smil:fill="hold"/>
                  <anim:transitionFilter smil:targetElement="id65" smil:type="fade" smil:subtype="crossfade" smil:dur="0.7s"/>
                </anim:iterate>
              </anim:par>
            </anim:par>
          </anim:seq>
        </anim:par>
      </draw:page>
      <draw:page draw:name="Slide2" draw:style-name="a406" draw:master-page-name="Master1-Layout1-title-Title-Slide" presentation:presentation-page-layout-name="Master1-PPL1" draw:id="Slide-257">
        <draw:custom-shape svg:x="0in" svg:y="0in" svg:width="13.33333in" svg:height="7.5in" draw:id="id73" draw:style-name="a409" draw:name="Rectangle 7">
          <svg:title/>
          <svg:desc/>
          <text:p text:style-name="a408" text:class-names="" text:cond-style-name="">
            <text:span text:style-name="a407" text:class-names=""/>
          </text:p>
          <draw:enhanced-geometry xmlns:dr3d="urn:oasis:names:tc:opendocument:xmlns:dr3d:1.0" draw:type="non-primitive" svg:viewBox="0 0 21600 21600" draw:enhanced-path="M 0 0 L 21600 0 21600 21600 0 21600 Z N"/>
        </draw:custom-shape>
        <draw:frame draw:id="id74" draw:style-name="a410" draw:name="Picture 3" svg:x="0.00002in" svg:y="0in" svg:width="13.33331in" svg:height="7.5in" style:rel-width="scale" style:rel-height="scale">
          <draw:image xlink:href="media/image2.jpeg" xlink:type="simple" xlink:show="embed" xlink:actuate="onLoad"/>
          <svg:title/>
          <svg:desc>Fondo abstracto de red en rosa</svg:desc>
        </draw:frame>
        <draw:frame draw:id="id76" presentation:style-name="a414" draw:name="Title 1" svg:x="0.91667in" svg:y="1.22743in" svg:width="11.5in" svg:height="3.17205in" presentation:class="title" presentation:placeholder="false">
          <draw:text-box>
            <text:p text:style-name="a413" text:class-names="" text:cond-style-name="" text:id="id75">
              <text:span text:style-name="a411" text:class-names="">
                 Introducción a Git y GitHub
                <text:line-break/>
              </text:span>
              <text:span text:style-name="a412" text:class-names=""/>
            </text:p>
          </draw:text-box>
          <svg:title/>
          <svg:desc/>
        </draw:frame>
        <anim:par xmlns:anim="urn:oasis:names:tc:opendocument:xmlns:animation:1.0" presentation:node-type="timing-root">
          <anim:seq presentation:node-type="main-sequence" smil:dur="indefinite">
            <anim:par smil:begin="0.0s" smil:fill="hold">
              <anim:par smil:begin="0.0s" smil:fill="hold">
                <anim:iterate presentation:node-type="with-previous" presentation:preset-id="10" presentation:preset-sub-type="0" presentation:preset-class="entrance" presentation:group-id="0" smil:targetElement="id76" anim:iterate-type="by-letter" anim:iterate-interval="PT0.040000S" smil:begin="1.0s" smil:fill="hold">
                  <anim:set smil:targetElement="id76" smil:attributeName="visibility" smil:to="visible" smil:begin="0.0s" smil:dur="0.001s" smil:fill="hold"/>
                  <anim:transitionFilter smil:targetElement="id76" smil:type="fade" smil:subtype="crossfade" smil:dur="0.4s"/>
                </anim:iterate>
              </anim:par>
            </anim:par>
          </anim:seq>
        </anim:par>
      </draw:page>
      <draw:page draw:name="Slide3" draw:style-name="a415" draw:master-page-name="Master1-Layout1-title-Title-Slide" presentation:presentation-page-layout-name="Master1-PPL1" draw:id="Slide-258">
        <draw:custom-shape svg:x="0in" svg:y="0in" svg:width="13.33333in" svg:height="7.5in" draw:id="id77" draw:style-name="a418" draw:name="Rectangle 14">
          <svg:title/>
          <svg:desc/>
          <text:p text:style-name="a417" text:class-names="" text:cond-style-name="">
            <text:span text:style-name="a416" text:class-names=""/>
          </text:p>
          <draw:enhanced-geometry xmlns:dr3d="urn:oasis:names:tc:opendocument:xmlns:dr3d:1.0" draw:type="non-primitive" svg:viewBox="0 0 21600 21600" draw:enhanced-path="M 0 0 L 21600 0 21600 21600 0 21600 Z N"/>
        </draw:custom-shape>
        <draw:frame draw:id="id78" presentation:style-name="a423" draw:name="Title 5" svg:x="0.91667in" svg:y="1.79544in" svg:width="4.80208in" svg:height="1.44733in" presentation:class="title" presentation:placeholder="false">
          <draw:text-box>
            <text:p text:style-name="a420" text:class-names="" text:cond-style-name="">
              <text:span text:style-name="a419" text:class-names="">
                <text:line-break/>
                <text:line-break/>
                <text:line-break/>
                <text:line-break/>
              </text:span>
            </text:p>
            <text:p text:style-name="a422" text:class-names="" text:cond-style-name="">
              <text:span text:style-name="a421" text:class-names=""/>
            </text:p>
          </draw:text-box>
          <svg:title/>
          <svg:desc/>
        </draw:frame>
        <draw:frame draw:id="id79" draw:style-name="a550" draw:name="TextBox 8" svg:x="0.22484in" svg:y="-0.17541in" svg:width="6.21717in" svg:height="2.68406in">
          <draw:text-box>
            <text:list text:style-name="a426">
              <text:list-item>
                <text:p text:style-name="a425" text:class-names="" text:cond-style-name="">
                  <text:span text:style-name="a424" text:class-names=""/>
                </text:p>
              </text:list-item>
            </text:list>
            <text:list text:style-name="a430">
              <text:list-item>
                <text:p text:style-name="a429" text:class-names="" text:cond-style-name="">
                  <text:span text:style-name="a427" text:class-names="">Que es Git?</text:span>
                  <text:span text:style-name="a428" text:class-names=""/>
                </text:p>
              </text:list-item>
            </text:list>
            <text:list text:style-name="a506">
              <text:list-item>
                <text:p text:style-name="a505" text:class-names="" text:cond-style-name="">
                  <text:span text:style-name="a431" text:class-names="">
                    Es un
                    <text:s text:c="1"/>
                  </text:span>
                  <text:span text:style-name="a432" text:class-names="">sistema</text:span>
                  <text:span text:style-name="a433" text:class-names="">
                    <text:s text:c="1"/>
                    de control de
                    <text:s text:c="1"/>
                  </text:span>
                  <text:span text:style-name="a434" text:class-names="">versiones</text:span>
                  <text:span text:style-name="a435" text:class-names="">
                    , es
                    <text:s text:c="1"/>
                  </text:span>
                  <text:span text:style-name="a436" text:class-names="">distribuido</text:span>
                  <text:span text:style-name="a437" text:class-names="">
                    , es
                    <text:s text:c="1"/>
                  </text:span>
                  <text:span text:style-name="a438" text:class-names="">decir</text:span>
                  <text:span text:style-name="a439" text:class-names="">
                    <text:s text:c="1"/>
                    que
                    <text:s text:c="1"/>
                  </text:span>
                  <text:span text:style-name="a440" text:class-names="">múltiples</text:span>
                  <text:span text:style-name="a441" text:class-names="">
                    <text:s text:c="1"/>
                    personas
                    <text:s text:c="1"/>
                  </text:span>
                  <text:span text:style-name="a442" text:class-names="">pueden</text:span>
                  <text:span text:style-name="a443" text:class-names="">
                    <text:s text:c="1"/>
                  </text:span>
                  <text:span text:style-name="a444" text:class-names="">trabajar</text:span>
                  <text:span text:style-name="a445" text:class-names="">
                    <text:s text:c="1"/>
                  </text:span>
                  <text:span text:style-name="a446" text:class-names="">en</text:span>
                  <text:span text:style-name="a447" text:class-names="">
                    <text:s text:c="1"/>
                  </text:span>
                  <text:span text:style-name="a448" text:class-names="">equipo</text:span>
                  <text:span text:style-name="a449" text:class-names="">
                    , es open source y
                    <text:s text:c="1"/>
                  </text:span>
                  <text:span text:style-name="a450" text:class-names="">también</text:span>
                  <text:span text:style-name="a451" text:class-names="">
                    <text:s text:c="1"/>
                    se
                    <text:s text:c="1"/>
                  </text:span>
                  <text:span text:style-name="a452" text:class-names="">adapta</text:span>
                  <text:span text:style-name="a453" text:class-names="">
                    <text:s text:c="1"/>
                    a
                    <text:s text:c="1"/>
                  </text:span>
                  <text:span text:style-name="a454" text:class-names="">todo</text:span>
                  <text:span text:style-name="a455" text:class-names="">
                    <text:s text:c="1"/>
                  </text:span>
                  <text:span text:style-name="a456" text:class-names="">tipo</text:span>
                  <text:span text:style-name="a457" text:class-names="">
                    <text:s text:c="1"/>
                    de
                    <text:s text:c="1"/>
                  </text:span>
                  <text:span text:style-name="a458" text:class-names="">proyectos</text:span>
                  <text:span text:style-name="a459" text:class-names="">
                    <text:s text:c="1"/>
                  </text:span>
                  <text:span text:style-name="a460" text:class-names="">desde</text:span>
                  <text:span text:style-name="a461" text:class-names="">
                    <text:s text:c="1"/>
                  </text:span>
                  <text:span text:style-name="a462" text:class-names="">pequeños</text:span>
                  <text:span text:style-name="a463" text:class-names="">
                    <text:s text:c="1"/>
                    hasta
                    <text:s text:c="1"/>
                  </text:span>
                  <text:span text:style-name="a464" text:class-names="">grandes</text:span>
                  <text:span text:style-name="a465" text:class-names="">
                    ,
                    <text:s text:c="1"/>
                  </text:span>
                  <text:span text:style-name="a466" text:class-names="">además</text:span>
                  <text:span text:style-name="a467" text:class-names="">
                    , se
                    <text:s text:c="1"/>
                  </text:span>
                  <text:span text:style-name="a468" text:class-names="">pueden</text:span>
                  <text:span text:style-name="a469" text:class-names="">
                    <text:s text:c="1"/>
                  </text:span>
                  <text:span text:style-name="a470" text:class-names="">fusionar</text:span>
                  <text:span text:style-name="a471" text:class-names="">
                    <text:s text:c="1"/>
                  </text:span>
                  <text:span text:style-name="a472" text:class-names="">archivos</text:span>
                  <text:span text:style-name="a473" text:class-names="">
                    ,
                    <text:s text:c="1"/>
                  </text:span>
                  <text:span text:style-name="a474" text:class-names="">guarda</text:span>
                  <text:span text:style-name="a475" text:class-names="">
                    <text:s text:c="1"/>
                  </text:span>
                  <text:span text:style-name="a476" text:class-names="">una</text:span>
                  <text:span text:style-name="a477" text:class-names="">
                    <text:s text:c="1"/>
                  </text:span>
                  <text:span text:style-name="a478" text:class-names="">línea</text:span>
                  <text:span text:style-name="a479" text:class-names="">
                    <text:s text:c="1"/>
                    de
                    <text:s text:c="1"/>
                  </text:span>
                  <text:span text:style-name="a480" text:class-names="">tiempo</text:span>
                  <text:span text:style-name="a481" text:class-names="">
                    <text:s text:c="1"/>
                    a lo largo de
                    <text:s text:c="1"/>
                  </text:span>
                  <text:span text:style-name="a482" text:class-names="">todo</text:span>
                  <text:span text:style-name="a483" text:class-names="">
                    <text:s text:c="1"/>
                  </text:span>
                  <text:span text:style-name="a484" text:class-names="">el</text:span>
                  <text:span text:style-name="a485" text:class-names="">
                    <text:s text:c="1"/>
                  </text:span>
                  <text:span text:style-name="a486" text:class-names="">proyecto</text:span>
                  <text:span text:style-name="a487" text:class-names="">
                    . Maneja
                    <text:s text:c="1"/>
                  </text:span>
                  <text:span text:style-name="a488" text:class-names="">una</text:span>
                  <text:span text:style-name="a489" text:class-names="">
                    <text:s text:c="1"/>
                  </text:span>
                  <text:span text:style-name="a490" text:class-names="">interfaz</text:span>
                  <text:span text:style-name="a491" text:class-names="">
                    <text:s text:c="1"/>
                  </text:span>
                  <text:span text:style-name="a492" text:class-names="">tipo</text:span>
                  <text:span text:style-name="a493" text:class-names="">
                    <text:s text:c="1"/>
                    Bash. GIT, es
                    <text:s text:c="1"/>
                  </text:span>
                  <text:span text:style-name="a494" text:class-names="">el</text:span>
                  <text:span text:style-name="a495" text:class-names="">
                    <text:s text:c="1"/>
                    software de control de
                    <text:s text:c="1"/>
                  </text:span>
                  <text:span text:style-name="a496" text:class-names="">versiones</text:span>
                  <text:span text:style-name="a497" text:class-names="">
                    <text:s text:c="1"/>
                  </text:span>
                  <text:span text:style-name="a498" text:class-names="">en</text:span>
                  <text:span text:style-name="a499" text:class-names="">
                    <text:s text:c="1"/>
                  </text:span>
                  <text:span text:style-name="a500" text:class-names="">el</text:span>
                  <text:span text:style-name="a501" text:class-names="">
                    <text:s text:c="1"/>
                    que se
                    <text:s text:c="1"/>
                  </text:span>
                  <text:span text:style-name="a502" text:class-names="">basa</text:span>
                  <text:span text:style-name="a503" text:class-names="">
                    <text:s text:c="1"/>
                    GitHub.
                  </text:span>
                  <text:span text:style-name="a504" text:class-names=""/>
                </text:p>
              </text:list-item>
            </text:list>
            <text:list text:style-name="a509">
              <text:list-item>
                <text:p text:style-name="a508" text:class-names="" text:cond-style-name="">
                  <text:span text:style-name="a507" text:class-names=""/>
                </text:p>
              </text:list-item>
            </text:list>
            <text:list text:style-name="a516">
              <text:list-item>
                <text:p text:style-name="a515" text:class-names="" text:cond-style-name="">
                  <text:span text:style-name="a510" text:class-names="">
                    Sistema de control de
                    <text:s text:c="1"/>
                  </text:span>
                  <text:span text:style-name="a511" text:class-names="">versiones</text:span>
                  <text:span text:style-name="a512" text:class-names="">
                    <text:s text:c="1"/>
                  </text:span>
                  <text:span text:style-name="a513" text:class-names="">distribuido</text:span>
                  <text:span text:style-name="a514" text:class-names=""/>
                </text:p>
              </text:list-item>
            </text:list>
            <text:list text:style-name="a529">
              <text:list-item>
                <text:p text:style-name="a528" text:class-names="" text:cond-style-name="">
                  <text:span text:style-name="a517" text:class-names="">
                    Permite
                    <text:s text:c="1"/>
                  </text:span>
                  <text:span text:style-name="a518" text:class-names="">el</text:span>
                  <text:span text:style-name="a519" text:class-names="">
                    <text:s text:c="1"/>
                  </text:span>
                  <text:span text:style-name="a520" text:class-names="">seguimiento</text:span>
                  <text:span text:style-name="a521" text:class-names="">
                    <text:s text:c="1"/>
                    de
                    <text:s text:c="1"/>
                  </text:span>
                  <text:span text:style-name="a522" text:class-names="">cambios</text:span>
                  <text:span text:style-name="a523" text:class-names="">
                    <text:s text:c="1"/>
                  </text:span>
                  <text:span text:style-name="a524" text:class-names="">en</text:span>
                  <text:span text:style-name="a525" text:class-names="">
                    <text:s text:c="1"/>
                  </text:span>
                  <text:span text:style-name="a526" text:class-names="">archivos</text:span>
                  <text:span text:style-name="a527" text:class-names=""/>
                </text:p>
              </text:list-item>
            </text:list>
            <text:list text:style-name="a537">
              <text:list-item>
                <text:p text:style-name="a536" text:class-names="" text:cond-style-name="">
                  <text:span text:style-name="a530" text:class-names="">
                    Ideal para
                    <text:s text:c="1"/>
                  </text:span>
                  <text:span text:style-name="a531" text:class-names="">colaboración</text:span>
                  <text:span text:style-name="a532" text:class-names="">
                    <text:s text:c="1"/>
                    y
                    <text:s text:c="1"/>
                  </text:span>
                  <text:span text:style-name="a533" text:class-names="">desarrollo</text:span>
                  <text:span text:style-name="a534" text:class-names="">
                    <text:s text:c="1"/>
                    de software
                  </text:span>
                  <text:span text:style-name="a535" text:class-names=""/>
                </text:p>
              </text:list-item>
            </text:list>
            <text:list text:style-name="a540">
              <text:list-item>
                <text:p text:style-name="a539" text:class-names="" text:cond-style-name="">
                  <text:span text:style-name="a538" text:class-names=""/>
                </text:p>
              </text:list-item>
            </text:list>
            <text:list text:style-name="a543">
              <text:list-item>
                <text:p text:style-name="a542" text:class-names="" text:cond-style-name="">
                  <text:span text:style-name="a541" text:class-names=""/>
                </text:p>
              </text:list-item>
            </text:list>
            <text:list text:style-name="a546">
              <text:list-item>
                <text:p text:style-name="a545" text:class-names="" text:cond-style-name="">
                  <text:span text:style-name="a544" text:class-names=""/>
                </text:p>
              </text:list-item>
            </text:list>
            <text:list text:style-name="a549">
              <text:list-item>
                <text:p text:style-name="a548" text:class-names="" text:cond-style-name="">
                  <text:span text:style-name="a547" text:class-names=""/>
                </text:p>
              </text:list-item>
            </text:list>
          </draw:text-box>
          <svg:title/>
          <svg:desc/>
        </draw:frame>
        <draw:g draw:name="Group 16" draw:id="id80" draw:style-name="a551">
          <svg:title/>
          <svg:desc/>
          <draw:g draw:name="Group 17" draw:id="id82">
            <svg:title/>
            <svg:desc/>
            <draw:custom-shape svg:x="6.66667in" svg:y="0.92014in" svg:width="5.75347in" svg:height="5.14829in" draw:id="id86" draw:style-name="a562" draw:name="Freeform: Shape 21">
              <svg:title/>
              <svg:desc/>
              <text:p text:style-name="a561" text:class-names="" text:cond-style-name="">
                <text:span text:style-name="a560" text:class-names=""/>
              </text:p>
              <draw:enhanced-geometry xmlns:dr3d="urn:oasis:names:tc:opendocument:xmlns:dr3d:1.0" draw:type="non-primitive" svg:viewBox="0 0 5260975 4707593" draw:enhanced-path="M 0 0 L 5260975 0 5260975 3296937 5260975 3518571 5226503 3534000 C 5219783 3536785 5212389 3538321 5206341 3542065 5178495 3559156 5151515 3577591 5123287 3594010 5094195 3611004 5068175 3631071 5048107 3658244 5029480 3683496 5011429 3709131 4992899 3734479 4988194 3740912 4983873 3748498 4977440 3752627 4964094 3761268 4949499 3768277 4935193 3775382 4922903 3781431 4909845 3785943 4897844 3792472 4888243 3797658 4879697 3804859 4870767 3811388 4862990 3817052 4854445 3821949 4847916 3828767 4831977 3845281 4815942 3861508 4796163 3873702 4776672 3885799 4758237 3899338 4738843 3911628 4719831 3923630 4702645 3936783 4692755 3958099 4688339 3967508 4682097 3977782 4673744 3983255 4661838 3991032 4646764 3993817 4633801 4000442 4618535 4008219 4600869 4014940 4590499 4027326 4581281 4038368 4571968 4047009 4559773 4054018 4551229 4058915 4544892 4067844 4536059 4071877 4524441 4077254 4512727 4081479 4502549 4089832 4491987 4098473 4479986 4105290 4468944 4113356 4463087 4117676 4458286 4123341 4452622 4127854 4442252 4136111 4431690 4144176 4421032 4151953 4410375 4159731 4400197 4168756 4388483 4174421 4368513 4184023 4346717 4189784 4327321 4200153 4307639 4210714 4289107 4223965 4271633 4237983 4257807 4249025 4244845 4259971 4227465 4265635 4217768 4268804 4207591 4275717 4201733 4283783 4189059 4301353 4172833 4313739 4154494 4324301 4130010 4338511 4105814 4353009 4081234 4366931 4066737 4375189 4052335 4383926 4036971 4389975 4005575 4402457 3973410 4413114 3941725 4424733 3931355 4428477 3921561 4433854 3910999 4437119 3899573 4440671 3887285 4441727 3875859 4445280 3856847 4451136 3838412 4458626 3819401 4464579 3782723 4476005 3745949 4486951 3709176 4497800 3701303 4500105 3692757 4500393 3684981 4502889 3664337 4509610 3643789 4516907 3623338 4524300 3610953 4528813 3598854 4534382 3586373 4538702 3576387 4542159 3566113 4544847 3555743 4546960 3546814 4548785 3537501 4548592 3528667 4550801 3504759 4556753 3481140 4563475 3457424 4569811 3447919 4572308 3438221 4574133 3429003 4577301 3404327 4585654 3380036 4595159 3355264 4603033 3334717 4609562 3313593 4614266 3292757 4620027 3283924 4622524 3275475 4626077 3266643 4628188 3246863 4632990 3226796 4637022 3206921 4641823 3195590 4644607 3184645 4649600 3173123 4651425 3145759 4655745 3118203 4658817 3090646 4662274 3062227 4665826 3033902 4669571 3005480 4672739 2989926 4674372 2974275 4674660 2958721 4676196 2945087 4677541 2931549 4680037 2917915 4681670 2906105 4683013 2894199 4683781 2882389 4685126 2863475 4687334 2844655 4689831 2825837 4692135 2817964 4692999 2809706 4695399 2802313 4693960 2783686 4690310 2765347 4691367 2746816 4693863 2740479 4694728 2733662 4694535 2727517 4692903 2714939 4689638 2702745 4685029 2690359 4680997 2689014 4680517 2687382 4680421 2685943 4680133 2677781 4678500 2669717 4676868 2661554 4675428 2657138 4674660 2652625 4674564 2648208 4673892 2631118 4671203 2612299 4675716 2597512 4664099 2587911 4656609 2578597 4658338 2568324 4659490 2560547 4660354 2552577 4660065 2544704 4660162 2530878 4660449 2517052 4660546 2503225 4661026 2498808 4661218 2494297 4663619 2489975 4663235 2470004 4661410 2450033 4658529 2430061 4656897 2418732 4655938 2407114 4657761 2395880 4656417 2382919 4654881 2370245 4650945 2357378 4648544 2353826 4647872 2349889 4648736 2346145 4648928 2341920 4649120 2337791 4649504 2333567 4649600 2320700 4649793 2307835 4649504 2294968 4650177 2287095 4650561 2278839 4654497 2271540 4653057 2256659 4650272 2241776 4656513 2226895 4651329 2222285 4649793 2215948 4653633 2210379 4653825 2196457 4654305 2182535 4654209 2168613 4654113 2156131 4654017 2143168 4655361 2131167 4652673 2118588 4649793 2107259 4650177 2095065 4653441 2086711 4655649 2077878 4655938 2069237 4656609 2059924 4657377 2049650 4655361 2041201 4658529 2016044 4667939 1990216 4669955 1963909 4669955 1959107 4669955 1954210 4668612 1949603 4667171 1922717 4658529 1895737 4659297 1868373 4664578 1862708 4665731 1856372 4665923 1850707 4664771 1834768 4661410 1819309 4655841 1803275 4653441 1776775 4649504 1753828 4662754 1730112 4671396 1707548 4679557 1688345 4697992 1661652 4693863 1658965 4693479 1655988 4696071 1653011 4696744 1644850 4698568 1636689 4700776 1628431 4701641 1618350 4702793 1608076 4702409 1597995 4703369 1585032 4704521 1572263 4707593 1559396 4707593 1549026 4707593 1538753 4704041 1528480 4702312 1513981 4699912 1498042 4700584 1485272 4694439 1471639 4687910 1458676 4684934 1444562 4686950 1439857 4687622 1433808 4691655 1431696 4695783 1426991 4705001 1420559 4706634 1411821 4703464 1404236 4700776 1394922 4699432 1389738 4694247 1375047 4679557 1356324 4679077 1338081 4675141 1326945 4672739 1316574 4672644 1305436 4674276 1281241 4677925 1257717 4672739 1234481 4666115 1219118 4661698 1203372 4659010 1188106 4654497 1176680 4651041 1165255 4646912 1154790 4641343 1139618 4633181 1126369 4620891 1107069 4624156 1090074 4627036 1074713 4620988 1059158 4615227 1047732 4611002 1036308 4606681 1024496 4603993 1010478 4600824 994635 4602169 982153 4596311 969095 4590166 958246 4594295 946628 4596024 928097 4598712 909661 4603705 890939 4597368 868184 4589687 845620 4581430 822769 4574133 813934 4571347 804431 4570195 795212 4568947 786476 4567891 776010 4570579 769288 4566547 752005 4556178 734243 4551089 714271 4551089 706781 4551089 699484 4546768 691900 4545999 681529 4545040 669623 4542447 660598 4546096 639379 4554737 622193 4547536 603662 4538991 585418 4530541 566215 4523821 546821 4518251 539524 4516235 530787 4519596 522721 4520267 519840 4520460 516671 4520748 514080 4519788 489020 4510570 463575 4503561 436404 4508361 433908 4508842 431123 4507786 428626 4507114 416432 4503657 404526 4498184 392141 4496936 361608 4493864 330884 4492615 300157 4490599 298237 4490503 296221 4490503 294493 4489831 283163 4485702 273274 4487047 263671 4494919 259447 4498376 253686 4500200 248406 4502121 240628 4505002 232659 4507786 224594 4509610 216624 4511338 208079 4513738 200398 4512395 186572 4509994 173417 4504618 159783 4501064 155079 4499816 149893 4500009 144997 4499912 133763 4499625 122241 4502409 112064 4494440 102655 4486951 93148 4489158 83259 4494824 76154 4498857 68090 4502025 60120 4503561 49174 4505673 38324 4506538 26514 4505289 18161 4504425 11343 4504041 4814 4498952 3759 4498184 1839 4497992 398 4498089 L 0 4498087 Z N" draw:text-areas="?f552 ?f554 ?f553 ?f555" draw:glue-points="?f280 ?f281 ?f282 ?f281 ?f282 ?f283 ?f282 ?f284 ?f285 ?f286 ?f287 ?f288 ?f289 ?f290 ?f291 ?f292 ?f293 ?f294 ?f295 ?f296 ?f297 ?f298 ?f299 ?f300 ?f301 ?f302 ?f303 ?f304 ?f305 ?f306 ?f307 ?f308 ?f309 ?f310 ?f311 ?f312 ?f313 ?f314 ?f315 ?f316 ?f317 ?f318 ?f319 ?f320 ?f321 ?f322 ?f323 ?f324 ?f325 ?f326 ?f327 ?f328 ?f329 ?f330 ?f331 ?f332 ?f333 ?f334 ?f335 ?f336 ?f337 ?f338 ?f339 ?f340 ?f341 ?f342 ?f343 ?f344 ?f345 ?f346 ?f347 ?f348 ?f349 ?f350 ?f351 ?f352 ?f353 ?f354 ?f355 ?f356 ?f357 ?f358 ?f359 ?f360 ?f361 ?f362 ?f363 ?f364 ?f365 ?f366 ?f367 ?f368 ?f369 ?f370 ?f371 ?f372 ?f373 ?f374 ?f375 ?f376 ?f377 ?f378 ?f379 ?f380 ?f381 ?f382 ?f383 ?f384 ?f385 ?f386 ?f387 ?f388 ?f389 ?f390 ?f391 ?f392 ?f393 ?f394 ?f395 ?f396 ?f397 ?f398 ?f399 ?f400 ?f401 ?f402 ?f403 ?f404 ?f405 ?f406 ?f407 ?f408 ?f409 ?f410 ?f411 ?f412 ?f413 ?f414 ?f415 ?f416 ?f417 ?f418 ?f419 ?f420 ?f421 ?f422 ?f423 ?f424 ?f425 ?f426 ?f427 ?f428 ?f429 ?f430 ?f431 ?f432 ?f433 ?f434 ?f435 ?f436 ?f437 ?f438 ?f439 ?f440 ?f441 ?f442 ?f443 ?f444 ?f445 ?f446 ?f447 ?f448 ?f449 ?f450 ?f451 ?f438 ?f452 ?f453 ?f454 ?f394 ?f455 ?f456 ?f457 ?f458 ?f459 ?f460 ?f461 ?f462 ?f463 ?f464 ?f465 ?f466 ?f467 ?f468 ?f469 ?f470 ?f471 ?f472 ?f473 ?f474 ?f475 ?f476 ?f477 ?f478 ?f479 ?f480 ?f481 ?f482 ?f483 ?f484 ?f485 ?f486 ?f487 ?f488 ?f489 ?f490 ?f491 ?f492 ?f493 ?f494 ?f495 ?f496 ?f497 ?f498 ?f499 ?f500 ?f501 ?f502 ?f503 ?f504 ?f505 ?f506 ?f507 ?f508 ?f509 ?f510 ?f511 ?f512 ?f513 ?f514 ?f515 ?f516 ?f517 ?f518 ?f519 ?f520 ?f521 ?f522 ?f523 ?f524 ?f525 ?f526 ?f527 ?f528 ?f529 ?f530 ?f531 ?f532 ?f533 ?f534 ?f535 ?f536 ?f537 ?f538 ?f539 ?f540 ?f541 ?f542 ?f543 ?f544 ?f545 ?f546 ?f547 ?f548 ?f549 ?f550 ?f280 ?f551" draw:glue-point-leaving-directions="-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5260975"/>
                <draw:equation draw:name="f7" draw:formula="?f4 / 4707593"/>
                <draw:equation draw:name="f8" draw:formula="0 * ?f5 / 5260975"/>
                <draw:equation draw:name="f9" draw:formula="0 * ?f4 / 4707593"/>
                <draw:equation draw:name="f10" draw:formula="5260975 * ?f5 / 5260975"/>
                <draw:equation draw:name="f11" draw:formula="3296937 * ?f4 / 4707593"/>
                <draw:equation draw:name="f12" draw:formula="3518571 * ?f4 / 4707593"/>
                <draw:equation draw:name="f13" draw:formula="5226503 * ?f5 / 5260975"/>
                <draw:equation draw:name="f14" draw:formula="3534000 * ?f4 / 4707593"/>
                <draw:equation draw:name="f15" draw:formula="5206341 * ?f5 / 5260975"/>
                <draw:equation draw:name="f16" draw:formula="3542065 * ?f4 / 4707593"/>
                <draw:equation draw:name="f17" draw:formula="5123287 * ?f5 / 5260975"/>
                <draw:equation draw:name="f18" draw:formula="3594010 * ?f4 / 4707593"/>
                <draw:equation draw:name="f19" draw:formula="5048107 * ?f5 / 5260975"/>
                <draw:equation draw:name="f20" draw:formula="3658244 * ?f4 / 4707593"/>
                <draw:equation draw:name="f21" draw:formula="4992899 * ?f5 / 5260975"/>
                <draw:equation draw:name="f22" draw:formula="3734479 * ?f4 / 4707593"/>
                <draw:equation draw:name="f23" draw:formula="4977440 * ?f5 / 5260975"/>
                <draw:equation draw:name="f24" draw:formula="3752627 * ?f4 / 4707593"/>
                <draw:equation draw:name="f25" draw:formula="4935193 * ?f5 / 5260975"/>
                <draw:equation draw:name="f26" draw:formula="3775382 * ?f4 / 4707593"/>
                <draw:equation draw:name="f27" draw:formula="4897844 * ?f5 / 5260975"/>
                <draw:equation draw:name="f28" draw:formula="3792472 * ?f4 / 4707593"/>
                <draw:equation draw:name="f29" draw:formula="4870767 * ?f5 / 5260975"/>
                <draw:equation draw:name="f30" draw:formula="3811388 * ?f4 / 4707593"/>
                <draw:equation draw:name="f31" draw:formula="4847916 * ?f5 / 5260975"/>
                <draw:equation draw:name="f32" draw:formula="3828767 * ?f4 / 4707593"/>
                <draw:equation draw:name="f33" draw:formula="4796163 * ?f5 / 5260975"/>
                <draw:equation draw:name="f34" draw:formula="3873702 * ?f4 / 4707593"/>
                <draw:equation draw:name="f35" draw:formula="4738843 * ?f5 / 5260975"/>
                <draw:equation draw:name="f36" draw:formula="3911628 * ?f4 / 4707593"/>
                <draw:equation draw:name="f37" draw:formula="4692755 * ?f5 / 5260975"/>
                <draw:equation draw:name="f38" draw:formula="3958099 * ?f4 / 4707593"/>
                <draw:equation draw:name="f39" draw:formula="4673744 * ?f5 / 5260975"/>
                <draw:equation draw:name="f40" draw:formula="3983255 * ?f4 / 4707593"/>
                <draw:equation draw:name="f41" draw:formula="4633801 * ?f5 / 5260975"/>
                <draw:equation draw:name="f42" draw:formula="4000442 * ?f4 / 4707593"/>
                <draw:equation draw:name="f43" draw:formula="4590499 * ?f5 / 5260975"/>
                <draw:equation draw:name="f44" draw:formula="4027326 * ?f4 / 4707593"/>
                <draw:equation draw:name="f45" draw:formula="4559773 * ?f5 / 5260975"/>
                <draw:equation draw:name="f46" draw:formula="4054018 * ?f4 / 4707593"/>
                <draw:equation draw:name="f47" draw:formula="4536059 * ?f5 / 5260975"/>
                <draw:equation draw:name="f48" draw:formula="4071877 * ?f4 / 4707593"/>
                <draw:equation draw:name="f49" draw:formula="4502549 * ?f5 / 5260975"/>
                <draw:equation draw:name="f50" draw:formula="4089832 * ?f4 / 4707593"/>
                <draw:equation draw:name="f51" draw:formula="4468944 * ?f5 / 5260975"/>
                <draw:equation draw:name="f52" draw:formula="4113356 * ?f4 / 4707593"/>
                <draw:equation draw:name="f53" draw:formula="4452622 * ?f5 / 5260975"/>
                <draw:equation draw:name="f54" draw:formula="4127854 * ?f4 / 4707593"/>
                <draw:equation draw:name="f55" draw:formula="4421032 * ?f5 / 5260975"/>
                <draw:equation draw:name="f56" draw:formula="4151953 * ?f4 / 4707593"/>
                <draw:equation draw:name="f57" draw:formula="4388483 * ?f5 / 5260975"/>
                <draw:equation draw:name="f58" draw:formula="4174421 * ?f4 / 4707593"/>
                <draw:equation draw:name="f59" draw:formula="4327321 * ?f5 / 5260975"/>
                <draw:equation draw:name="f60" draw:formula="4200153 * ?f4 / 4707593"/>
                <draw:equation draw:name="f61" draw:formula="4271633 * ?f5 / 5260975"/>
                <draw:equation draw:name="f62" draw:formula="4237983 * ?f4 / 4707593"/>
                <draw:equation draw:name="f63" draw:formula="4227465 * ?f5 / 5260975"/>
                <draw:equation draw:name="f64" draw:formula="4265635 * ?f4 / 4707593"/>
                <draw:equation draw:name="f65" draw:formula="4201733 * ?f5 / 5260975"/>
                <draw:equation draw:name="f66" draw:formula="4283783 * ?f4 / 4707593"/>
                <draw:equation draw:name="f67" draw:formula="4154494 * ?f5 / 5260975"/>
                <draw:equation draw:name="f68" draw:formula="4324301 * ?f4 / 4707593"/>
                <draw:equation draw:name="f69" draw:formula="4081234 * ?f5 / 5260975"/>
                <draw:equation draw:name="f70" draw:formula="4366931 * ?f4 / 4707593"/>
                <draw:equation draw:name="f71" draw:formula="4036971 * ?f5 / 5260975"/>
                <draw:equation draw:name="f72" draw:formula="4389975 * ?f4 / 4707593"/>
                <draw:equation draw:name="f73" draw:formula="3941725 * ?f5 / 5260975"/>
                <draw:equation draw:name="f74" draw:formula="4424733 * ?f4 / 4707593"/>
                <draw:equation draw:name="f75" draw:formula="3910999 * ?f5 / 5260975"/>
                <draw:equation draw:name="f76" draw:formula="4437119 * ?f4 / 4707593"/>
                <draw:equation draw:name="f77" draw:formula="3875859 * ?f5 / 5260975"/>
                <draw:equation draw:name="f78" draw:formula="4445280 * ?f4 / 4707593"/>
                <draw:equation draw:name="f79" draw:formula="3819401 * ?f5 / 5260975"/>
                <draw:equation draw:name="f80" draw:formula="4464579 * ?f4 / 4707593"/>
                <draw:equation draw:name="f81" draw:formula="3709176 * ?f5 / 5260975"/>
                <draw:equation draw:name="f82" draw:formula="4497800 * ?f4 / 4707593"/>
                <draw:equation draw:name="f83" draw:formula="3684981 * ?f5 / 5260975"/>
                <draw:equation draw:name="f84" draw:formula="4502889 * ?f4 / 4707593"/>
                <draw:equation draw:name="f85" draw:formula="3623338 * ?f5 / 5260975"/>
                <draw:equation draw:name="f86" draw:formula="4524300 * ?f4 / 4707593"/>
                <draw:equation draw:name="f87" draw:formula="3586373 * ?f5 / 5260975"/>
                <draw:equation draw:name="f88" draw:formula="4538702 * ?f4 / 4707593"/>
                <draw:equation draw:name="f89" draw:formula="3555743 * ?f5 / 5260975"/>
                <draw:equation draw:name="f90" draw:formula="4546960 * ?f4 / 4707593"/>
                <draw:equation draw:name="f91" draw:formula="3528667 * ?f5 / 5260975"/>
                <draw:equation draw:name="f92" draw:formula="4550801 * ?f4 / 4707593"/>
                <draw:equation draw:name="f93" draw:formula="3457424 * ?f5 / 5260975"/>
                <draw:equation draw:name="f94" draw:formula="4569811 * ?f4 / 4707593"/>
                <draw:equation draw:name="f95" draw:formula="3429003 * ?f5 / 5260975"/>
                <draw:equation draw:name="f96" draw:formula="4577301 * ?f4 / 4707593"/>
                <draw:equation draw:name="f97" draw:formula="3355264 * ?f5 / 5260975"/>
                <draw:equation draw:name="f98" draw:formula="4603033 * ?f4 / 4707593"/>
                <draw:equation draw:name="f99" draw:formula="3292757 * ?f5 / 5260975"/>
                <draw:equation draw:name="f100" draw:formula="4620027 * ?f4 / 4707593"/>
                <draw:equation draw:name="f101" draw:formula="3266643 * ?f5 / 5260975"/>
                <draw:equation draw:name="f102" draw:formula="4628188 * ?f4 / 4707593"/>
                <draw:equation draw:name="f103" draw:formula="3206921 * ?f5 / 5260975"/>
                <draw:equation draw:name="f104" draw:formula="4641823 * ?f4 / 4707593"/>
                <draw:equation draw:name="f105" draw:formula="3173123 * ?f5 / 5260975"/>
                <draw:equation draw:name="f106" draw:formula="4651425 * ?f4 / 4707593"/>
                <draw:equation draw:name="f107" draw:formula="3090646 * ?f5 / 5260975"/>
                <draw:equation draw:name="f108" draw:formula="4662274 * ?f4 / 4707593"/>
                <draw:equation draw:name="f109" draw:formula="3005480 * ?f5 / 5260975"/>
                <draw:equation draw:name="f110" draw:formula="4672739 * ?f4 / 4707593"/>
                <draw:equation draw:name="f111" draw:formula="2958721 * ?f5 / 5260975"/>
                <draw:equation draw:name="f112" draw:formula="4676196 * ?f4 / 4707593"/>
                <draw:equation draw:name="f113" draw:formula="2917915 * ?f5 / 5260975"/>
                <draw:equation draw:name="f114" draw:formula="4681670 * ?f4 / 4707593"/>
                <draw:equation draw:name="f115" draw:formula="2882389 * ?f5 / 5260975"/>
                <draw:equation draw:name="f116" draw:formula="4685126 * ?f4 / 4707593"/>
                <draw:equation draw:name="f117" draw:formula="2825837 * ?f5 / 5260975"/>
                <draw:equation draw:name="f118" draw:formula="4692135 * ?f4 / 4707593"/>
                <draw:equation draw:name="f119" draw:formula="2802313 * ?f5 / 5260975"/>
                <draw:equation draw:name="f120" draw:formula="4693960 * ?f4 / 4707593"/>
                <draw:equation draw:name="f121" draw:formula="2746816 * ?f5 / 5260975"/>
                <draw:equation draw:name="f122" draw:formula="4693863 * ?f4 / 4707593"/>
                <draw:equation draw:name="f123" draw:formula="2727517 * ?f5 / 5260975"/>
                <draw:equation draw:name="f124" draw:formula="4692903 * ?f4 / 4707593"/>
                <draw:equation draw:name="f125" draw:formula="2690359 * ?f5 / 5260975"/>
                <draw:equation draw:name="f126" draw:formula="4680997 * ?f4 / 4707593"/>
                <draw:equation draw:name="f127" draw:formula="2685943 * ?f5 / 5260975"/>
                <draw:equation draw:name="f128" draw:formula="4680133 * ?f4 / 4707593"/>
                <draw:equation draw:name="f129" draw:formula="2661554 * ?f5 / 5260975"/>
                <draw:equation draw:name="f130" draw:formula="4675428 * ?f4 / 4707593"/>
                <draw:equation draw:name="f131" draw:formula="2648208 * ?f5 / 5260975"/>
                <draw:equation draw:name="f132" draw:formula="4673892 * ?f4 / 4707593"/>
                <draw:equation draw:name="f133" draw:formula="2597512 * ?f5 / 5260975"/>
                <draw:equation draw:name="f134" draw:formula="4664099 * ?f4 / 4707593"/>
                <draw:equation draw:name="f135" draw:formula="2568324 * ?f5 / 5260975"/>
                <draw:equation draw:name="f136" draw:formula="4659490 * ?f4 / 4707593"/>
                <draw:equation draw:name="f137" draw:formula="2544704 * ?f5 / 5260975"/>
                <draw:equation draw:name="f138" draw:formula="4660162 * ?f4 / 4707593"/>
                <draw:equation draw:name="f139" draw:formula="2503225 * ?f5 / 5260975"/>
                <draw:equation draw:name="f140" draw:formula="4661026 * ?f4 / 4707593"/>
                <draw:equation draw:name="f141" draw:formula="2489975 * ?f5 / 5260975"/>
                <draw:equation draw:name="f142" draw:formula="4663235 * ?f4 / 4707593"/>
                <draw:equation draw:name="f143" draw:formula="2430061 * ?f5 / 5260975"/>
                <draw:equation draw:name="f144" draw:formula="4656897 * ?f4 / 4707593"/>
                <draw:equation draw:name="f145" draw:formula="2395880 * ?f5 / 5260975"/>
                <draw:equation draw:name="f146" draw:formula="4656417 * ?f4 / 4707593"/>
                <draw:equation draw:name="f147" draw:formula="2357378 * ?f5 / 5260975"/>
                <draw:equation draw:name="f148" draw:formula="4648544 * ?f4 / 4707593"/>
                <draw:equation draw:name="f149" draw:formula="2346145 * ?f5 / 5260975"/>
                <draw:equation draw:name="f150" draw:formula="4648928 * ?f4 / 4707593"/>
                <draw:equation draw:name="f151" draw:formula="2333567 * ?f5 / 5260975"/>
                <draw:equation draw:name="f152" draw:formula="4649600 * ?f4 / 4707593"/>
                <draw:equation draw:name="f153" draw:formula="2294968 * ?f5 / 5260975"/>
                <draw:equation draw:name="f154" draw:formula="4650177 * ?f4 / 4707593"/>
                <draw:equation draw:name="f155" draw:formula="2271540 * ?f5 / 5260975"/>
                <draw:equation draw:name="f156" draw:formula="4653057 * ?f4 / 4707593"/>
                <draw:equation draw:name="f157" draw:formula="2226895 * ?f5 / 5260975"/>
                <draw:equation draw:name="f158" draw:formula="4651329 * ?f4 / 4707593"/>
                <draw:equation draw:name="f159" draw:formula="2210379 * ?f5 / 5260975"/>
                <draw:equation draw:name="f160" draw:formula="4653825 * ?f4 / 4707593"/>
                <draw:equation draw:name="f161" draw:formula="2168613 * ?f5 / 5260975"/>
                <draw:equation draw:name="f162" draw:formula="4654113 * ?f4 / 4707593"/>
                <draw:equation draw:name="f163" draw:formula="2131167 * ?f5 / 5260975"/>
                <draw:equation draw:name="f164" draw:formula="4652673 * ?f4 / 4707593"/>
                <draw:equation draw:name="f165" draw:formula="2095065 * ?f5 / 5260975"/>
                <draw:equation draw:name="f166" draw:formula="4653441 * ?f4 / 4707593"/>
                <draw:equation draw:name="f167" draw:formula="2069237 * ?f5 / 5260975"/>
                <draw:equation draw:name="f168" draw:formula="4656609 * ?f4 / 4707593"/>
                <draw:equation draw:name="f169" draw:formula="2041201 * ?f5 / 5260975"/>
                <draw:equation draw:name="f170" draw:formula="4658529 * ?f4 / 4707593"/>
                <draw:equation draw:name="f171" draw:formula="1963909 * ?f5 / 5260975"/>
                <draw:equation draw:name="f172" draw:formula="4669955 * ?f4 / 4707593"/>
                <draw:equation draw:name="f173" draw:formula="1949603 * ?f5 / 5260975"/>
                <draw:equation draw:name="f174" draw:formula="4667171 * ?f4 / 4707593"/>
                <draw:equation draw:name="f175" draw:formula="1868373 * ?f5 / 5260975"/>
                <draw:equation draw:name="f176" draw:formula="4664578 * ?f4 / 4707593"/>
                <draw:equation draw:name="f177" draw:formula="1850707 * ?f5 / 5260975"/>
                <draw:equation draw:name="f178" draw:formula="4664771 * ?f4 / 4707593"/>
                <draw:equation draw:name="f179" draw:formula="1803275 * ?f5 / 5260975"/>
                <draw:equation draw:name="f180" draw:formula="1730112 * ?f5 / 5260975"/>
                <draw:equation draw:name="f181" draw:formula="4671396 * ?f4 / 4707593"/>
                <draw:equation draw:name="f182" draw:formula="1661652 * ?f5 / 5260975"/>
                <draw:equation draw:name="f183" draw:formula="1653011 * ?f5 / 5260975"/>
                <draw:equation draw:name="f184" draw:formula="4696744 * ?f4 / 4707593"/>
                <draw:equation draw:name="f185" draw:formula="1628431 * ?f5 / 5260975"/>
                <draw:equation draw:name="f186" draw:formula="4701641 * ?f4 / 4707593"/>
                <draw:equation draw:name="f187" draw:formula="1597995 * ?f5 / 5260975"/>
                <draw:equation draw:name="f188" draw:formula="4703369 * ?f4 / 4707593"/>
                <draw:equation draw:name="f189" draw:formula="1559396 * ?f5 / 5260975"/>
                <draw:equation draw:name="f190" draw:formula="4707593 * ?f4 / 4707593"/>
                <draw:equation draw:name="f191" draw:formula="1528480 * ?f5 / 5260975"/>
                <draw:equation draw:name="f192" draw:formula="4702312 * ?f4 / 4707593"/>
                <draw:equation draw:name="f193" draw:formula="1485272 * ?f5 / 5260975"/>
                <draw:equation draw:name="f194" draw:formula="4694439 * ?f4 / 4707593"/>
                <draw:equation draw:name="f195" draw:formula="1444562 * ?f5 / 5260975"/>
                <draw:equation draw:name="f196" draw:formula="4686950 * ?f4 / 4707593"/>
                <draw:equation draw:name="f197" draw:formula="1431696 * ?f5 / 5260975"/>
                <draw:equation draw:name="f198" draw:formula="4695783 * ?f4 / 4707593"/>
                <draw:equation draw:name="f199" draw:formula="1411821 * ?f5 / 5260975"/>
                <draw:equation draw:name="f200" draw:formula="4703464 * ?f4 / 4707593"/>
                <draw:equation draw:name="f201" draw:formula="1389738 * ?f5 / 5260975"/>
                <draw:equation draw:name="f202" draw:formula="4694247 * ?f4 / 4707593"/>
                <draw:equation draw:name="f203" draw:formula="1338081 * ?f5 / 5260975"/>
                <draw:equation draw:name="f204" draw:formula="4675141 * ?f4 / 4707593"/>
                <draw:equation draw:name="f205" draw:formula="1305436 * ?f5 / 5260975"/>
                <draw:equation draw:name="f206" draw:formula="4674276 * ?f4 / 4707593"/>
                <draw:equation draw:name="f207" draw:formula="1234481 * ?f5 / 5260975"/>
                <draw:equation draw:name="f208" draw:formula="4666115 * ?f4 / 4707593"/>
                <draw:equation draw:name="f209" draw:formula="1188106 * ?f5 / 5260975"/>
                <draw:equation draw:name="f210" draw:formula="4654497 * ?f4 / 4707593"/>
                <draw:equation draw:name="f211" draw:formula="1154790 * ?f5 / 5260975"/>
                <draw:equation draw:name="f212" draw:formula="4641343 * ?f4 / 4707593"/>
                <draw:equation draw:name="f213" draw:formula="1107069 * ?f5 / 5260975"/>
                <draw:equation draw:name="f214" draw:formula="4624156 * ?f4 / 4707593"/>
                <draw:equation draw:name="f215" draw:formula="1059158 * ?f5 / 5260975"/>
                <draw:equation draw:name="f216" draw:formula="4615227 * ?f4 / 4707593"/>
                <draw:equation draw:name="f217" draw:formula="1024496 * ?f5 / 5260975"/>
                <draw:equation draw:name="f218" draw:formula="4603993 * ?f4 / 4707593"/>
                <draw:equation draw:name="f219" draw:formula="982153 * ?f5 / 5260975"/>
                <draw:equation draw:name="f220" draw:formula="4596311 * ?f4 / 4707593"/>
                <draw:equation draw:name="f221" draw:formula="946628 * ?f5 / 5260975"/>
                <draw:equation draw:name="f222" draw:formula="4596024 * ?f4 / 4707593"/>
                <draw:equation draw:name="f223" draw:formula="890939 * ?f5 / 5260975"/>
                <draw:equation draw:name="f224" draw:formula="4597368 * ?f4 / 4707593"/>
                <draw:equation draw:name="f225" draw:formula="822769 * ?f5 / 5260975"/>
                <draw:equation draw:name="f226" draw:formula="4574133 * ?f4 / 4707593"/>
                <draw:equation draw:name="f227" draw:formula="795212 * ?f5 / 5260975"/>
                <draw:equation draw:name="f228" draw:formula="4568947 * ?f4 / 4707593"/>
                <draw:equation draw:name="f229" draw:formula="769288 * ?f5 / 5260975"/>
                <draw:equation draw:name="f230" draw:formula="4566547 * ?f4 / 4707593"/>
                <draw:equation draw:name="f231" draw:formula="714271 * ?f5 / 5260975"/>
                <draw:equation draw:name="f232" draw:formula="4551089 * ?f4 / 4707593"/>
                <draw:equation draw:name="f233" draw:formula="691900 * ?f5 / 5260975"/>
                <draw:equation draw:name="f234" draw:formula="4545999 * ?f4 / 4707593"/>
                <draw:equation draw:name="f235" draw:formula="660598 * ?f5 / 5260975"/>
                <draw:equation draw:name="f236" draw:formula="4546096 * ?f4 / 4707593"/>
                <draw:equation draw:name="f237" draw:formula="603662 * ?f5 / 5260975"/>
                <draw:equation draw:name="f238" draw:formula="4538991 * ?f4 / 4707593"/>
                <draw:equation draw:name="f239" draw:formula="546821 * ?f5 / 5260975"/>
                <draw:equation draw:name="f240" draw:formula="4518251 * ?f4 / 4707593"/>
                <draw:equation draw:name="f241" draw:formula="522721 * ?f5 / 5260975"/>
                <draw:equation draw:name="f242" draw:formula="4520267 * ?f4 / 4707593"/>
                <draw:equation draw:name="f243" draw:formula="514080 * ?f5 / 5260975"/>
                <draw:equation draw:name="f244" draw:formula="4519788 * ?f4 / 4707593"/>
                <draw:equation draw:name="f245" draw:formula="436404 * ?f5 / 5260975"/>
                <draw:equation draw:name="f246" draw:formula="4508361 * ?f4 / 4707593"/>
                <draw:equation draw:name="f247" draw:formula="428626 * ?f5 / 5260975"/>
                <draw:equation draw:name="f248" draw:formula="4507114 * ?f4 / 4707593"/>
                <draw:equation draw:name="f249" draw:formula="392141 * ?f5 / 5260975"/>
                <draw:equation draw:name="f250" draw:formula="4496936 * ?f4 / 4707593"/>
                <draw:equation draw:name="f251" draw:formula="300157 * ?f5 / 5260975"/>
                <draw:equation draw:name="f252" draw:formula="4490599 * ?f4 / 4707593"/>
                <draw:equation draw:name="f253" draw:formula="294493 * ?f5 / 5260975"/>
                <draw:equation draw:name="f254" draw:formula="4489831 * ?f4 / 4707593"/>
                <draw:equation draw:name="f255" draw:formula="263671 * ?f5 / 5260975"/>
                <draw:equation draw:name="f256" draw:formula="4494919 * ?f4 / 4707593"/>
                <draw:equation draw:name="f257" draw:formula="248406 * ?f5 / 5260975"/>
                <draw:equation draw:name="f258" draw:formula="4502121 * ?f4 / 4707593"/>
                <draw:equation draw:name="f259" draw:formula="224594 * ?f5 / 5260975"/>
                <draw:equation draw:name="f260" draw:formula="4509610 * ?f4 / 4707593"/>
                <draw:equation draw:name="f261" draw:formula="200398 * ?f5 / 5260975"/>
                <draw:equation draw:name="f262" draw:formula="4512395 * ?f4 / 4707593"/>
                <draw:equation draw:name="f263" draw:formula="159783 * ?f5 / 5260975"/>
                <draw:equation draw:name="f264" draw:formula="4501064 * ?f4 / 4707593"/>
                <draw:equation draw:name="f265" draw:formula="144997 * ?f5 / 5260975"/>
                <draw:equation draw:name="f266" draw:formula="4499912 * ?f4 / 4707593"/>
                <draw:equation draw:name="f267" draw:formula="112064 * ?f5 / 5260975"/>
                <draw:equation draw:name="f268" draw:formula="4494440 * ?f4 / 4707593"/>
                <draw:equation draw:name="f269" draw:formula="83259 * ?f5 / 5260975"/>
                <draw:equation draw:name="f270" draw:formula="4494824 * ?f4 / 4707593"/>
                <draw:equation draw:name="f271" draw:formula="60120 * ?f5 / 5260975"/>
                <draw:equation draw:name="f272" draw:formula="4503561 * ?f4 / 4707593"/>
                <draw:equation draw:name="f273" draw:formula="26514 * ?f5 / 5260975"/>
                <draw:equation draw:name="f274" draw:formula="4505289 * ?f4 / 4707593"/>
                <draw:equation draw:name="f275" draw:formula="4814 * ?f5 / 5260975"/>
                <draw:equation draw:name="f276" draw:formula="4498952 * ?f4 / 4707593"/>
                <draw:equation draw:name="f277" draw:formula="398 * ?f5 / 5260975"/>
                <draw:equation draw:name="f278" draw:formula="4498089 * ?f4 / 4707593"/>
                <draw:equation draw:name="f279" draw:formula="4498087 * ?f4 / 4707593"/>
                <draw:equation draw:name="f280" draw:formula="?f8 / ?f6"/>
                <draw:equation draw:name="f281" draw:formula="?f9 / ?f7"/>
                <draw:equation draw:name="f282" draw:formula="?f10 / ?f6"/>
                <draw:equation draw:name="f283" draw:formula="?f11 / ?f7"/>
                <draw:equation draw:name="f284" draw:formula="?f12 / ?f7"/>
                <draw:equation draw:name="f285" draw:formula="?f13 / ?f6"/>
                <draw:equation draw:name="f286" draw:formula="?f14 / ?f7"/>
                <draw:equation draw:name="f287" draw:formula="?f15 / ?f6"/>
                <draw:equation draw:name="f288" draw:formula="?f16 / ?f7"/>
                <draw:equation draw:name="f289" draw:formula="?f17 / ?f6"/>
                <draw:equation draw:name="f290" draw:formula="?f18 / ?f7"/>
                <draw:equation draw:name="f291" draw:formula="?f19 / ?f6"/>
                <draw:equation draw:name="f292" draw:formula="?f20 / ?f7"/>
                <draw:equation draw:name="f293" draw:formula="?f21 / ?f6"/>
                <draw:equation draw:name="f294" draw:formula="?f22 / ?f7"/>
                <draw:equation draw:name="f295" draw:formula="?f23 / ?f6"/>
                <draw:equation draw:name="f296" draw:formula="?f24 / ?f7"/>
                <draw:equation draw:name="f297" draw:formula="?f25 / ?f6"/>
                <draw:equation draw:name="f298" draw:formula="?f26 / ?f7"/>
                <draw:equation draw:name="f299" draw:formula="?f27 / ?f6"/>
                <draw:equation draw:name="f300" draw:formula="?f28 / ?f7"/>
                <draw:equation draw:name="f301" draw:formula="?f29 / ?f6"/>
                <draw:equation draw:name="f302" draw:formula="?f30 / ?f7"/>
                <draw:equation draw:name="f303" draw:formula="?f31 / ?f6"/>
                <draw:equation draw:name="f304" draw:formula="?f32 / ?f7"/>
                <draw:equation draw:name="f305" draw:formula="?f33 / ?f6"/>
                <draw:equation draw:name="f306" draw:formula="?f34 / ?f7"/>
                <draw:equation draw:name="f307" draw:formula="?f35 / ?f6"/>
                <draw:equation draw:name="f308" draw:formula="?f36 / ?f7"/>
                <draw:equation draw:name="f309" draw:formula="?f37 / ?f6"/>
                <draw:equation draw:name="f310" draw:formula="?f38 / ?f7"/>
                <draw:equation draw:name="f311" draw:formula="?f39 / ?f6"/>
                <draw:equation draw:name="f312" draw:formula="?f40 / ?f7"/>
                <draw:equation draw:name="f313" draw:formula="?f41 / ?f6"/>
                <draw:equation draw:name="f314" draw:formula="?f42 / ?f7"/>
                <draw:equation draw:name="f315" draw:formula="?f43 / ?f6"/>
                <draw:equation draw:name="f316" draw:formula="?f44 / ?f7"/>
                <draw:equation draw:name="f317" draw:formula="?f45 / ?f6"/>
                <draw:equation draw:name="f318" draw:formula="?f46 / ?f7"/>
                <draw:equation draw:name="f319" draw:formula="?f47 / ?f6"/>
                <draw:equation draw:name="f320" draw:formula="?f48 / ?f7"/>
                <draw:equation draw:name="f321" draw:formula="?f49 / ?f6"/>
                <draw:equation draw:name="f322" draw:formula="?f50 / ?f7"/>
                <draw:equation draw:name="f323" draw:formula="?f51 / ?f6"/>
                <draw:equation draw:name="f324" draw:formula="?f52 / ?f7"/>
                <draw:equation draw:name="f325" draw:formula="?f53 / ?f6"/>
                <draw:equation draw:name="f326" draw:formula="?f54 / ?f7"/>
                <draw:equation draw:name="f327" draw:formula="?f55 / ?f6"/>
                <draw:equation draw:name="f328" draw:formula="?f56 / ?f7"/>
                <draw:equation draw:name="f329" draw:formula="?f57 / ?f6"/>
                <draw:equation draw:name="f330" draw:formula="?f58 / ?f7"/>
                <draw:equation draw:name="f331" draw:formula="?f59 / ?f6"/>
                <draw:equation draw:name="f332" draw:formula="?f60 / ?f7"/>
                <draw:equation draw:name="f333" draw:formula="?f61 / ?f6"/>
                <draw:equation draw:name="f334" draw:formula="?f62 / ?f7"/>
                <draw:equation draw:name="f335" draw:formula="?f63 / ?f6"/>
                <draw:equation draw:name="f336" draw:formula="?f64 / ?f7"/>
                <draw:equation draw:name="f337" draw:formula="?f65 / ?f6"/>
                <draw:equation draw:name="f338" draw:formula="?f66 / ?f7"/>
                <draw:equation draw:name="f339" draw:formula="?f67 / ?f6"/>
                <draw:equation draw:name="f340" draw:formula="?f68 / ?f7"/>
                <draw:equation draw:name="f341" draw:formula="?f69 / ?f6"/>
                <draw:equation draw:name="f342" draw:formula="?f70 / ?f7"/>
                <draw:equation draw:name="f343" draw:formula="?f71 / ?f6"/>
                <draw:equation draw:name="f344" draw:formula="?f72 / ?f7"/>
                <draw:equation draw:name="f345" draw:formula="?f73 / ?f6"/>
                <draw:equation draw:name="f346" draw:formula="?f74 / ?f7"/>
                <draw:equation draw:name="f347" draw:formula="?f75 / ?f6"/>
                <draw:equation draw:name="f348" draw:formula="?f76 / ?f7"/>
                <draw:equation draw:name="f349" draw:formula="?f77 / ?f6"/>
                <draw:equation draw:name="f350" draw:formula="?f78 / ?f7"/>
                <draw:equation draw:name="f351" draw:formula="?f79 / ?f6"/>
                <draw:equation draw:name="f352" draw:formula="?f80 / ?f7"/>
                <draw:equation draw:name="f353" draw:formula="?f81 / ?f6"/>
                <draw:equation draw:name="f354" draw:formula="?f82 / ?f7"/>
                <draw:equation draw:name="f355" draw:formula="?f83 / ?f6"/>
                <draw:equation draw:name="f356" draw:formula="?f84 / ?f7"/>
                <draw:equation draw:name="f357" draw:formula="?f85 / ?f6"/>
                <draw:equation draw:name="f358" draw:formula="?f86 / ?f7"/>
                <draw:equation draw:name="f359" draw:formula="?f87 / ?f6"/>
                <draw:equation draw:name="f360" draw:formula="?f88 / ?f7"/>
                <draw:equation draw:name="f361" draw:formula="?f89 / ?f6"/>
                <draw:equation draw:name="f362" draw:formula="?f90 / ?f7"/>
                <draw:equation draw:name="f363" draw:formula="?f91 / ?f6"/>
                <draw:equation draw:name="f364" draw:formula="?f92 / ?f7"/>
                <draw:equation draw:name="f365" draw:formula="?f93 / ?f6"/>
                <draw:equation draw:name="f366" draw:formula="?f94 / ?f7"/>
                <draw:equation draw:name="f367" draw:formula="?f95 / ?f6"/>
                <draw:equation draw:name="f368" draw:formula="?f96 / ?f7"/>
                <draw:equation draw:name="f369" draw:formula="?f97 / ?f6"/>
                <draw:equation draw:name="f370" draw:formula="?f98 / ?f7"/>
                <draw:equation draw:name="f371" draw:formula="?f99 / ?f6"/>
                <draw:equation draw:name="f372" draw:formula="?f100 / ?f7"/>
                <draw:equation draw:name="f373" draw:formula="?f101 / ?f6"/>
                <draw:equation draw:name="f374" draw:formula="?f102 / ?f7"/>
                <draw:equation draw:name="f375" draw:formula="?f103 / ?f6"/>
                <draw:equation draw:name="f376" draw:formula="?f104 / ?f7"/>
                <draw:equation draw:name="f377" draw:formula="?f105 / ?f6"/>
                <draw:equation draw:name="f378" draw:formula="?f106 / ?f7"/>
                <draw:equation draw:name="f379" draw:formula="?f107 / ?f6"/>
                <draw:equation draw:name="f380" draw:formula="?f108 / ?f7"/>
                <draw:equation draw:name="f381" draw:formula="?f109 / ?f6"/>
                <draw:equation draw:name="f382" draw:formula="?f110 / ?f7"/>
                <draw:equation draw:name="f383" draw:formula="?f111 / ?f6"/>
                <draw:equation draw:name="f384" draw:formula="?f112 / ?f7"/>
                <draw:equation draw:name="f385" draw:formula="?f113 / ?f6"/>
                <draw:equation draw:name="f386" draw:formula="?f114 / ?f7"/>
                <draw:equation draw:name="f387" draw:formula="?f115 / ?f6"/>
                <draw:equation draw:name="f388" draw:formula="?f116 / ?f7"/>
                <draw:equation draw:name="f389" draw:formula="?f117 / ?f6"/>
                <draw:equation draw:name="f390" draw:formula="?f118 / ?f7"/>
                <draw:equation draw:name="f391" draw:formula="?f119 / ?f6"/>
                <draw:equation draw:name="f392" draw:formula="?f120 / ?f7"/>
                <draw:equation draw:name="f393" draw:formula="?f121 / ?f6"/>
                <draw:equation draw:name="f394" draw:formula="?f122 / ?f7"/>
                <draw:equation draw:name="f395" draw:formula="?f123 / ?f6"/>
                <draw:equation draw:name="f396" draw:formula="?f124 / ?f7"/>
                <draw:equation draw:name="f397" draw:formula="?f125 / ?f6"/>
                <draw:equation draw:name="f398" draw:formula="?f126 / ?f7"/>
                <draw:equation draw:name="f399" draw:formula="?f127 / ?f6"/>
                <draw:equation draw:name="f400" draw:formula="?f128 / ?f7"/>
                <draw:equation draw:name="f401" draw:formula="?f129 / ?f6"/>
                <draw:equation draw:name="f402" draw:formula="?f130 / ?f7"/>
                <draw:equation draw:name="f403" draw:formula="?f131 / ?f6"/>
                <draw:equation draw:name="f404" draw:formula="?f132 / ?f7"/>
                <draw:equation draw:name="f405" draw:formula="?f133 / ?f6"/>
                <draw:equation draw:name="f406" draw:formula="?f134 / ?f7"/>
                <draw:equation draw:name="f407" draw:formula="?f135 / ?f6"/>
                <draw:equation draw:name="f408" draw:formula="?f136 / ?f7"/>
                <draw:equation draw:name="f409" draw:formula="?f137 / ?f6"/>
                <draw:equation draw:name="f410" draw:formula="?f138 / ?f7"/>
                <draw:equation draw:name="f411" draw:formula="?f139 / ?f6"/>
                <draw:equation draw:name="f412" draw:formula="?f140 / ?f7"/>
                <draw:equation draw:name="f413" draw:formula="?f141 / ?f6"/>
                <draw:equation draw:name="f414" draw:formula="?f142 / ?f7"/>
                <draw:equation draw:name="f415" draw:formula="?f143 / ?f6"/>
                <draw:equation draw:name="f416" draw:formula="?f144 / ?f7"/>
                <draw:equation draw:name="f417" draw:formula="?f145 / ?f6"/>
                <draw:equation draw:name="f418" draw:formula="?f146 / ?f7"/>
                <draw:equation draw:name="f419" draw:formula="?f147 / ?f6"/>
                <draw:equation draw:name="f420" draw:formula="?f148 / ?f7"/>
                <draw:equation draw:name="f421" draw:formula="?f149 / ?f6"/>
                <draw:equation draw:name="f422" draw:formula="?f150 / ?f7"/>
                <draw:equation draw:name="f423" draw:formula="?f151 / ?f6"/>
                <draw:equation draw:name="f424" draw:formula="?f152 / ?f7"/>
                <draw:equation draw:name="f425" draw:formula="?f153 / ?f6"/>
                <draw:equation draw:name="f426" draw:formula="?f154 / ?f7"/>
                <draw:equation draw:name="f427" draw:formula="?f155 / ?f6"/>
                <draw:equation draw:name="f428" draw:formula="?f156 / ?f7"/>
                <draw:equation draw:name="f429" draw:formula="?f157 / ?f6"/>
                <draw:equation draw:name="f430" draw:formula="?f158 / ?f7"/>
                <draw:equation draw:name="f431" draw:formula="?f159 / ?f6"/>
                <draw:equation draw:name="f432" draw:formula="?f160 / ?f7"/>
                <draw:equation draw:name="f433" draw:formula="?f161 / ?f6"/>
                <draw:equation draw:name="f434" draw:formula="?f162 / ?f7"/>
                <draw:equation draw:name="f435" draw:formula="?f163 / ?f6"/>
                <draw:equation draw:name="f436" draw:formula="?f164 / ?f7"/>
                <draw:equation draw:name="f437" draw:formula="?f165 / ?f6"/>
                <draw:equation draw:name="f438" draw:formula="?f166 / ?f7"/>
                <draw:equation draw:name="f439" draw:formula="?f167 / ?f6"/>
                <draw:equation draw:name="f440" draw:formula="?f168 / ?f7"/>
                <draw:equation draw:name="f441" draw:formula="?f169 / ?f6"/>
                <draw:equation draw:name="f442" draw:formula="?f170 / ?f7"/>
                <draw:equation draw:name="f443" draw:formula="?f171 / ?f6"/>
                <draw:equation draw:name="f444" draw:formula="?f172 / ?f7"/>
                <draw:equation draw:name="f445" draw:formula="?f173 / ?f6"/>
                <draw:equation draw:name="f446" draw:formula="?f174 / ?f7"/>
                <draw:equation draw:name="f447" draw:formula="?f175 / ?f6"/>
                <draw:equation draw:name="f448" draw:formula="?f176 / ?f7"/>
                <draw:equation draw:name="f449" draw:formula="?f177 / ?f6"/>
                <draw:equation draw:name="f450" draw:formula="?f178 / ?f7"/>
                <draw:equation draw:name="f451" draw:formula="?f179 / ?f6"/>
                <draw:equation draw:name="f452" draw:formula="?f180 / ?f6"/>
                <draw:equation draw:name="f453" draw:formula="?f181 / ?f7"/>
                <draw:equation draw:name="f454" draw:formula="?f182 / ?f6"/>
                <draw:equation draw:name="f455" draw:formula="?f183 / ?f6"/>
                <draw:equation draw:name="f456" draw:formula="?f184 / ?f7"/>
                <draw:equation draw:name="f457" draw:formula="?f185 / ?f6"/>
                <draw:equation draw:name="f458" draw:formula="?f186 / ?f7"/>
                <draw:equation draw:name="f459" draw:formula="?f187 / ?f6"/>
                <draw:equation draw:name="f460" draw:formula="?f188 / ?f7"/>
                <draw:equation draw:name="f461" draw:formula="?f189 / ?f6"/>
                <draw:equation draw:name="f462" draw:formula="?f190 / ?f7"/>
                <draw:equation draw:name="f463" draw:formula="?f191 / ?f6"/>
                <draw:equation draw:name="f464" draw:formula="?f192 / ?f7"/>
                <draw:equation draw:name="f465" draw:formula="?f193 / ?f6"/>
                <draw:equation draw:name="f466" draw:formula="?f194 / ?f7"/>
                <draw:equation draw:name="f467" draw:formula="?f195 / ?f6"/>
                <draw:equation draw:name="f468" draw:formula="?f196 / ?f7"/>
                <draw:equation draw:name="f469" draw:formula="?f197 / ?f6"/>
                <draw:equation draw:name="f470" draw:formula="?f198 / ?f7"/>
                <draw:equation draw:name="f471" draw:formula="?f199 / ?f6"/>
                <draw:equation draw:name="f472" draw:formula="?f200 / ?f7"/>
                <draw:equation draw:name="f473" draw:formula="?f201 / ?f6"/>
                <draw:equation draw:name="f474" draw:formula="?f202 / ?f7"/>
                <draw:equation draw:name="f475" draw:formula="?f203 / ?f6"/>
                <draw:equation draw:name="f476" draw:formula="?f204 / ?f7"/>
                <draw:equation draw:name="f477" draw:formula="?f205 / ?f6"/>
                <draw:equation draw:name="f478" draw:formula="?f206 / ?f7"/>
                <draw:equation draw:name="f479" draw:formula="?f207 / ?f6"/>
                <draw:equation draw:name="f480" draw:formula="?f208 / ?f7"/>
                <draw:equation draw:name="f481" draw:formula="?f209 / ?f6"/>
                <draw:equation draw:name="f482" draw:formula="?f210 / ?f7"/>
                <draw:equation draw:name="f483" draw:formula="?f211 / ?f6"/>
                <draw:equation draw:name="f484" draw:formula="?f212 / ?f7"/>
                <draw:equation draw:name="f485" draw:formula="?f213 / ?f6"/>
                <draw:equation draw:name="f486" draw:formula="?f214 / ?f7"/>
                <draw:equation draw:name="f487" draw:formula="?f215 / ?f6"/>
                <draw:equation draw:name="f488" draw:formula="?f216 / ?f7"/>
                <draw:equation draw:name="f489" draw:formula="?f217 / ?f6"/>
                <draw:equation draw:name="f490" draw:formula="?f218 / ?f7"/>
                <draw:equation draw:name="f491" draw:formula="?f219 / ?f6"/>
                <draw:equation draw:name="f492" draw:formula="?f220 / ?f7"/>
                <draw:equation draw:name="f493" draw:formula="?f221 / ?f6"/>
                <draw:equation draw:name="f494" draw:formula="?f222 / ?f7"/>
                <draw:equation draw:name="f495" draw:formula="?f223 / ?f6"/>
                <draw:equation draw:name="f496" draw:formula="?f224 / ?f7"/>
                <draw:equation draw:name="f497" draw:formula="?f225 / ?f6"/>
                <draw:equation draw:name="f498" draw:formula="?f226 / ?f7"/>
                <draw:equation draw:name="f499" draw:formula="?f227 / ?f6"/>
                <draw:equation draw:name="f500" draw:formula="?f228 / ?f7"/>
                <draw:equation draw:name="f501" draw:formula="?f229 / ?f6"/>
                <draw:equation draw:name="f502" draw:formula="?f230 / ?f7"/>
                <draw:equation draw:name="f503" draw:formula="?f231 / ?f6"/>
                <draw:equation draw:name="f504" draw:formula="?f232 / ?f7"/>
                <draw:equation draw:name="f505" draw:formula="?f233 / ?f6"/>
                <draw:equation draw:name="f506" draw:formula="?f234 / ?f7"/>
                <draw:equation draw:name="f507" draw:formula="?f235 / ?f6"/>
                <draw:equation draw:name="f508" draw:formula="?f236 / ?f7"/>
                <draw:equation draw:name="f509" draw:formula="?f237 / ?f6"/>
                <draw:equation draw:name="f510" draw:formula="?f238 / ?f7"/>
                <draw:equation draw:name="f511" draw:formula="?f239 / ?f6"/>
                <draw:equation draw:name="f512" draw:formula="?f240 / ?f7"/>
                <draw:equation draw:name="f513" draw:formula="?f241 / ?f6"/>
                <draw:equation draw:name="f514" draw:formula="?f242 / ?f7"/>
                <draw:equation draw:name="f515" draw:formula="?f243 / ?f6"/>
                <draw:equation draw:name="f516" draw:formula="?f244 / ?f7"/>
                <draw:equation draw:name="f517" draw:formula="?f245 / ?f6"/>
                <draw:equation draw:name="f518" draw:formula="?f246 / ?f7"/>
                <draw:equation draw:name="f519" draw:formula="?f247 / ?f6"/>
                <draw:equation draw:name="f520" draw:formula="?f248 / ?f7"/>
                <draw:equation draw:name="f521" draw:formula="?f249 / ?f6"/>
                <draw:equation draw:name="f522" draw:formula="?f250 / ?f7"/>
                <draw:equation draw:name="f523" draw:formula="?f251 / ?f6"/>
                <draw:equation draw:name="f524" draw:formula="?f252 / ?f7"/>
                <draw:equation draw:name="f525" draw:formula="?f253 / ?f6"/>
                <draw:equation draw:name="f526" draw:formula="?f254 / ?f7"/>
                <draw:equation draw:name="f527" draw:formula="?f255 / ?f6"/>
                <draw:equation draw:name="f528" draw:formula="?f256 / ?f7"/>
                <draw:equation draw:name="f529" draw:formula="?f257 / ?f6"/>
                <draw:equation draw:name="f530" draw:formula="?f258 / ?f7"/>
                <draw:equation draw:name="f531" draw:formula="?f259 / ?f6"/>
                <draw:equation draw:name="f532" draw:formula="?f260 / ?f7"/>
                <draw:equation draw:name="f533" draw:formula="?f261 / ?f6"/>
                <draw:equation draw:name="f534" draw:formula="?f262 / ?f7"/>
                <draw:equation draw:name="f535" draw:formula="?f263 / ?f6"/>
                <draw:equation draw:name="f536" draw:formula="?f264 / ?f7"/>
                <draw:equation draw:name="f537" draw:formula="?f265 / ?f6"/>
                <draw:equation draw:name="f538" draw:formula="?f266 / ?f7"/>
                <draw:equation draw:name="f539" draw:formula="?f267 / ?f6"/>
                <draw:equation draw:name="f540" draw:formula="?f268 / ?f7"/>
                <draw:equation draw:name="f541" draw:formula="?f269 / ?f6"/>
                <draw:equation draw:name="f542" draw:formula="?f270 / ?f7"/>
                <draw:equation draw:name="f543" draw:formula="?f271 / ?f6"/>
                <draw:equation draw:name="f544" draw:formula="?f272 / ?f7"/>
                <draw:equation draw:name="f545" draw:formula="?f273 / ?f6"/>
                <draw:equation draw:name="f546" draw:formula="?f274 / ?f7"/>
                <draw:equation draw:name="f547" draw:formula="?f275 / ?f6"/>
                <draw:equation draw:name="f548" draw:formula="?f276 / ?f7"/>
                <draw:equation draw:name="f549" draw:formula="?f277 / ?f6"/>
                <draw:equation draw:name="f550" draw:formula="?f278 / ?f7"/>
                <draw:equation draw:name="f551" draw:formula="?f279 / ?f7"/>
                <draw:equation draw:name="f552" draw:formula="?f0 / ?f6"/>
                <draw:equation draw:name="f553" draw:formula="?f1 / ?f6"/>
                <draw:equation draw:name="f554" draw:formula="?f2 / ?f7"/>
                <draw:equation draw:name="f555" draw:formula="?f3 / ?f7"/>
              </draw:enhanced-geometry>
            </draw:custom-shape>
            <draw:custom-shape svg:x="6.66667in" svg:y="0.92014in" svg:width="5.75347in" svg:height="5.14829in" draw:id="id87" draw:style-name="a565" draw:name="Freeform: Shape 22">
              <svg:title/>
              <svg:desc/>
              <text:p text:style-name="a564" text:class-names="" text:cond-style-name="">
                <text:span text:style-name="a563" text:class-names=""/>
              </text:p>
              <draw:enhanced-geometry xmlns:dr3d="urn:oasis:names:tc:opendocument:xmlns:dr3d:1.0" draw:type="non-primitive" svg:viewBox="0 0 5260975 4707593" draw:enhanced-path="M 0 0 L 5260975 0 5260975 3296937 5260975 3518571 5226503 3534000 C 5219783 3536785 5212389 3538321 5206341 3542065 5178495 3559156 5151515 3577591 5123287 3594010 5094195 3611004 5068175 3631071 5048107 3658244 5029480 3683496 5011429 3709131 4992899 3734479 4988194 3740912 4983873 3748498 4977440 3752627 4964094 3761268 4949499 3768277 4935193 3775382 4922903 3781431 4909845 3785943 4897844 3792472 4888243 3797658 4879697 3804859 4870767 3811388 4862990 3817052 4854445 3821949 4847916 3828767 4831977 3845281 4815942 3861508 4796163 3873702 4776672 3885799 4758237 3899338 4738843 3911628 4719831 3923630 4702645 3936783 4692755 3958099 4688339 3967508 4682097 3977782 4673744 3983255 4661838 3991032 4646764 3993817 4633801 4000442 4618535 4008219 4600869 4014940 4590499 4027326 4581281 4038368 4571968 4047009 4559773 4054018 4551229 4058915 4544892 4067844 4536059 4071877 4524441 4077254 4512727 4081479 4502549 4089832 4491987 4098473 4479986 4105290 4468944 4113356 4463087 4117676 4458286 4123341 4452622 4127854 4442252 4136111 4431690 4144176 4421032 4151953 4410375 4159731 4400197 4168756 4388483 4174421 4368513 4184023 4346717 4189784 4327321 4200153 4307639 4210714 4289107 4223965 4271633 4237983 4257807 4249025 4244845 4259971 4227465 4265635 4217768 4268804 4207591 4275717 4201733 4283783 4189059 4301353 4172833 4313739 4154494 4324301 4130010 4338511 4105814 4353009 4081234 4366931 4066737 4375189 4052335 4383926 4036971 4389975 4005575 4402457 3973410 4413114 3941725 4424733 3931355 4428477 3921561 4433854 3910999 4437119 3899573 4440671 3887285 4441727 3875859 4445280 3856847 4451136 3838412 4458626 3819401 4464579 3782723 4476005 3745949 4486951 3709176 4497800 3701303 4500105 3692757 4500393 3684981 4502889 3664337 4509610 3643789 4516907 3623338 4524300 3610953 4528813 3598854 4534382 3586373 4538702 3576387 4542159 3566113 4544847 3555743 4546960 3546814 4548785 3537501 4548592 3528667 4550801 3504759 4556753 3481140 4563475 3457424 4569811 3447919 4572308 3438221 4574133 3429003 4577301 3404327 4585654 3380036 4595159 3355264 4603033 3334717 4609562 3313593 4614266 3292757 4620027 3283924 4622524 3275475 4626077 3266643 4628188 3246863 4632990 3226796 4637022 3206921 4641823 3195590 4644607 3184645 4649600 3173123 4651425 3145759 4655745 3118203 4658817 3090646 4662274 3062227 4665826 3033902 4669571 3005480 4672739 2989926 4674372 2974275 4674660 2958721 4676196 2945087 4677541 2931549 4680037 2917915 4681670 2906105 4683013 2894199 4683781 2882389 4685126 2863475 4687334 2844655 4689831 2825837 4692135 2817964 4692999 2809706 4695399 2802313 4693960 2783686 4690310 2765347 4691367 2746816 4693863 2740479 4694728 2733662 4694535 2727517 4692903 2714939 4689638 2702745 4685029 2690359 4680997 2689014 4680517 2687382 4680421 2685943 4680133 2677781 4678500 2669717 4676868 2661554 4675428 2657138 4674660 2652625 4674564 2648208 4673892 2631118 4671203 2612299 4675716 2597512 4664099 2587911 4656609 2578597 4658338 2568324 4659490 2560547 4660354 2552577 4660065 2544704 4660162 2530878 4660449 2517052 4660546 2503225 4661026 2498808 4661218 2494297 4663619 2489975 4663235 2470004 4661410 2450033 4658529 2430061 4656897 2418732 4655938 2407114 4657761 2395880 4656417 2382919 4654881 2370245 4650945 2357378 4648544 2353826 4647872 2349889 4648736 2346145 4648928 2341920 4649120 2337791 4649504 2333567 4649600 2320700 4649793 2307835 4649504 2294968 4650177 2287095 4650561 2278839 4654497 2271540 4653057 2256659 4650272 2241776 4656513 2226895 4651329 2222285 4649793 2215948 4653633 2210379 4653825 2196457 4654305 2182535 4654209 2168613 4654113 2156131 4654017 2143168 4655361 2131167 4652673 2118588 4649793 2107259 4650177 2095065 4653441 2086711 4655649 2077878 4655938 2069237 4656609 2059924 4657377 2049650 4655361 2041201 4658529 2016044 4667939 1990216 4669955 1963909 4669955 1959107 4669955 1954210 4668612 1949603 4667171 1922717 4658529 1895737 4659297 1868373 4664578 1862708 4665731 1856372 4665923 1850707 4664771 1834768 4661410 1819309 4655841 1803275 4653441 1776775 4649504 1753828 4662754 1730112 4671396 1707548 4679557 1688345 4697992 1661652 4693863 1658965 4693479 1655988 4696071 1653011 4696744 1644850 4698568 1636689 4700776 1628431 4701641 1618350 4702793 1608076 4702409 1597995 4703369 1585032 4704521 1572263 4707593 1559396 4707593 1549026 4707593 1538753 4704041 1528480 4702312 1513981 4699912 1498042 4700584 1485272 4694439 1471639 4687910 1458676 4684934 1444562 4686950 1439857 4687622 1433808 4691655 1431696 4695783 1426991 4705001 1420559 4706634 1411821 4703464 1404236 4700776 1394922 4699432 1389738 4694247 1375047 4679557 1356324 4679077 1338081 4675141 1326945 4672739 1316574 4672644 1305436 4674276 1281241 4677925 1257717 4672739 1234481 4666115 1219118 4661698 1203372 4659010 1188106 4654497 1176680 4651041 1165255 4646912 1154790 4641343 1139618 4633181 1126369 4620891 1107069 4624156 1090074 4627036 1074713 4620988 1059158 4615227 1047732 4611002 1036308 4606681 1024496 4603993 1010478 4600824 994635 4602169 982153 4596311 969095 4590166 958246 4594295 946628 4596024 928097 4598712 909661 4603705 890939 4597368 868184 4589687 845620 4581430 822769 4574133 813934 4571347 804431 4570195 795212 4568947 786476 4567891 776010 4570579 769288 4566547 752005 4556178 734243 4551089 714271 4551089 706781 4551089 699484 4546768 691900 4545999 681529 4545040 669623 4542447 660598 4546096 639379 4554737 622193 4547536 603662 4538991 585418 4530541 566215 4523821 546821 4518251 539524 4516235 530787 4519596 522721 4520267 519840 4520460 516671 4520748 514080 4519788 489020 4510570 463575 4503561 436404 4508361 433908 4508842 431123 4507786 428626 4507114 416432 4503657 404526 4498184 392141 4496936 361608 4493864 330884 4492615 300157 4490599 298237 4490503 296221 4490503 294493 4489831 283163 4485702 273274 4487047 263671 4494919 259447 4498376 253686 4500200 248406 4502121 240628 4505002 232659 4507786 224594 4509610 216624 4511338 208079 4513738 200398 4512395 186572 4509994 173417 4504618 159783 4501064 155079 4499816 149893 4500009 144997 4499912 133763 4499625 122241 4502409 112064 4494440 102655 4486951 93148 4489158 83259 4494824 76154 4498857 68090 4502025 60120 4503561 49174 4505673 38324 4506538 26514 4505289 18161 4504425 11343 4504041 4814 4498952 3759 4498184 1839 4497992 398 4498089 L 0 4498087 Z N" draw:text-areas="?f552 ?f554 ?f553 ?f555" draw:glue-points="?f280 ?f281 ?f282 ?f281 ?f282 ?f283 ?f282 ?f284 ?f285 ?f286 ?f287 ?f288 ?f289 ?f290 ?f291 ?f292 ?f293 ?f294 ?f295 ?f296 ?f297 ?f298 ?f299 ?f300 ?f301 ?f302 ?f303 ?f304 ?f305 ?f306 ?f307 ?f308 ?f309 ?f310 ?f311 ?f312 ?f313 ?f314 ?f315 ?f316 ?f317 ?f318 ?f319 ?f320 ?f321 ?f322 ?f323 ?f324 ?f325 ?f326 ?f327 ?f328 ?f329 ?f330 ?f331 ?f332 ?f333 ?f334 ?f335 ?f336 ?f337 ?f338 ?f339 ?f340 ?f341 ?f342 ?f343 ?f344 ?f345 ?f346 ?f347 ?f348 ?f349 ?f350 ?f351 ?f352 ?f353 ?f354 ?f355 ?f356 ?f357 ?f358 ?f359 ?f360 ?f361 ?f362 ?f363 ?f364 ?f365 ?f366 ?f367 ?f368 ?f369 ?f370 ?f371 ?f372 ?f373 ?f374 ?f375 ?f376 ?f377 ?f378 ?f379 ?f380 ?f381 ?f382 ?f383 ?f384 ?f385 ?f386 ?f387 ?f388 ?f389 ?f390 ?f391 ?f392 ?f393 ?f394 ?f395 ?f396 ?f397 ?f398 ?f399 ?f400 ?f401 ?f402 ?f403 ?f404 ?f405 ?f406 ?f407 ?f408 ?f409 ?f410 ?f411 ?f412 ?f413 ?f414 ?f415 ?f416 ?f417 ?f418 ?f419 ?f420 ?f421 ?f422 ?f423 ?f424 ?f425 ?f426 ?f427 ?f428 ?f429 ?f430 ?f431 ?f432 ?f433 ?f434 ?f435 ?f436 ?f437 ?f438 ?f439 ?f440 ?f441 ?f442 ?f443 ?f444 ?f445 ?f446 ?f447 ?f448 ?f449 ?f450 ?f451 ?f438 ?f452 ?f453 ?f454 ?f394 ?f455 ?f456 ?f457 ?f458 ?f459 ?f460 ?f461 ?f462 ?f463 ?f464 ?f465 ?f466 ?f467 ?f468 ?f469 ?f470 ?f471 ?f472 ?f473 ?f474 ?f475 ?f476 ?f477 ?f478 ?f479 ?f480 ?f481 ?f482 ?f483 ?f484 ?f485 ?f486 ?f487 ?f488 ?f489 ?f490 ?f491 ?f492 ?f493 ?f494 ?f495 ?f496 ?f497 ?f498 ?f499 ?f500 ?f501 ?f502 ?f503 ?f504 ?f505 ?f506 ?f507 ?f508 ?f509 ?f510 ?f511 ?f512 ?f513 ?f514 ?f515 ?f516 ?f517 ?f518 ?f519 ?f520 ?f521 ?f522 ?f523 ?f524 ?f525 ?f526 ?f527 ?f528 ?f529 ?f530 ?f531 ?f532 ?f533 ?f534 ?f535 ?f536 ?f537 ?f538 ?f539 ?f540 ?f541 ?f542 ?f543 ?f544 ?f545 ?f546 ?f547 ?f548 ?f549 ?f550 ?f280 ?f551" draw:glue-point-leaving-directions="-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5260975"/>
                <draw:equation draw:name="f7" draw:formula="?f4 / 4707593"/>
                <draw:equation draw:name="f8" draw:formula="0 * ?f5 / 5260975"/>
                <draw:equation draw:name="f9" draw:formula="0 * ?f4 / 4707593"/>
                <draw:equation draw:name="f10" draw:formula="5260975 * ?f5 / 5260975"/>
                <draw:equation draw:name="f11" draw:formula="3296937 * ?f4 / 4707593"/>
                <draw:equation draw:name="f12" draw:formula="3518571 * ?f4 / 4707593"/>
                <draw:equation draw:name="f13" draw:formula="5226503 * ?f5 / 5260975"/>
                <draw:equation draw:name="f14" draw:formula="3534000 * ?f4 / 4707593"/>
                <draw:equation draw:name="f15" draw:formula="5206341 * ?f5 / 5260975"/>
                <draw:equation draw:name="f16" draw:formula="3542065 * ?f4 / 4707593"/>
                <draw:equation draw:name="f17" draw:formula="5123287 * ?f5 / 5260975"/>
                <draw:equation draw:name="f18" draw:formula="3594010 * ?f4 / 4707593"/>
                <draw:equation draw:name="f19" draw:formula="5048107 * ?f5 / 5260975"/>
                <draw:equation draw:name="f20" draw:formula="3658244 * ?f4 / 4707593"/>
                <draw:equation draw:name="f21" draw:formula="4992899 * ?f5 / 5260975"/>
                <draw:equation draw:name="f22" draw:formula="3734479 * ?f4 / 4707593"/>
                <draw:equation draw:name="f23" draw:formula="4977440 * ?f5 / 5260975"/>
                <draw:equation draw:name="f24" draw:formula="3752627 * ?f4 / 4707593"/>
                <draw:equation draw:name="f25" draw:formula="4935193 * ?f5 / 5260975"/>
                <draw:equation draw:name="f26" draw:formula="3775382 * ?f4 / 4707593"/>
                <draw:equation draw:name="f27" draw:formula="4897844 * ?f5 / 5260975"/>
                <draw:equation draw:name="f28" draw:formula="3792472 * ?f4 / 4707593"/>
                <draw:equation draw:name="f29" draw:formula="4870767 * ?f5 / 5260975"/>
                <draw:equation draw:name="f30" draw:formula="3811388 * ?f4 / 4707593"/>
                <draw:equation draw:name="f31" draw:formula="4847916 * ?f5 / 5260975"/>
                <draw:equation draw:name="f32" draw:formula="3828767 * ?f4 / 4707593"/>
                <draw:equation draw:name="f33" draw:formula="4796163 * ?f5 / 5260975"/>
                <draw:equation draw:name="f34" draw:formula="3873702 * ?f4 / 4707593"/>
                <draw:equation draw:name="f35" draw:formula="4738843 * ?f5 / 5260975"/>
                <draw:equation draw:name="f36" draw:formula="3911628 * ?f4 / 4707593"/>
                <draw:equation draw:name="f37" draw:formula="4692755 * ?f5 / 5260975"/>
                <draw:equation draw:name="f38" draw:formula="3958099 * ?f4 / 4707593"/>
                <draw:equation draw:name="f39" draw:formula="4673744 * ?f5 / 5260975"/>
                <draw:equation draw:name="f40" draw:formula="3983255 * ?f4 / 4707593"/>
                <draw:equation draw:name="f41" draw:formula="4633801 * ?f5 / 5260975"/>
                <draw:equation draw:name="f42" draw:formula="4000442 * ?f4 / 4707593"/>
                <draw:equation draw:name="f43" draw:formula="4590499 * ?f5 / 5260975"/>
                <draw:equation draw:name="f44" draw:formula="4027326 * ?f4 / 4707593"/>
                <draw:equation draw:name="f45" draw:formula="4559773 * ?f5 / 5260975"/>
                <draw:equation draw:name="f46" draw:formula="4054018 * ?f4 / 4707593"/>
                <draw:equation draw:name="f47" draw:formula="4536059 * ?f5 / 5260975"/>
                <draw:equation draw:name="f48" draw:formula="4071877 * ?f4 / 4707593"/>
                <draw:equation draw:name="f49" draw:formula="4502549 * ?f5 / 5260975"/>
                <draw:equation draw:name="f50" draw:formula="4089832 * ?f4 / 4707593"/>
                <draw:equation draw:name="f51" draw:formula="4468944 * ?f5 / 5260975"/>
                <draw:equation draw:name="f52" draw:formula="4113356 * ?f4 / 4707593"/>
                <draw:equation draw:name="f53" draw:formula="4452622 * ?f5 / 5260975"/>
                <draw:equation draw:name="f54" draw:formula="4127854 * ?f4 / 4707593"/>
                <draw:equation draw:name="f55" draw:formula="4421032 * ?f5 / 5260975"/>
                <draw:equation draw:name="f56" draw:formula="4151953 * ?f4 / 4707593"/>
                <draw:equation draw:name="f57" draw:formula="4388483 * ?f5 / 5260975"/>
                <draw:equation draw:name="f58" draw:formula="4174421 * ?f4 / 4707593"/>
                <draw:equation draw:name="f59" draw:formula="4327321 * ?f5 / 5260975"/>
                <draw:equation draw:name="f60" draw:formula="4200153 * ?f4 / 4707593"/>
                <draw:equation draw:name="f61" draw:formula="4271633 * ?f5 / 5260975"/>
                <draw:equation draw:name="f62" draw:formula="4237983 * ?f4 / 4707593"/>
                <draw:equation draw:name="f63" draw:formula="4227465 * ?f5 / 5260975"/>
                <draw:equation draw:name="f64" draw:formula="4265635 * ?f4 / 4707593"/>
                <draw:equation draw:name="f65" draw:formula="4201733 * ?f5 / 5260975"/>
                <draw:equation draw:name="f66" draw:formula="4283783 * ?f4 / 4707593"/>
                <draw:equation draw:name="f67" draw:formula="4154494 * ?f5 / 5260975"/>
                <draw:equation draw:name="f68" draw:formula="4324301 * ?f4 / 4707593"/>
                <draw:equation draw:name="f69" draw:formula="4081234 * ?f5 / 5260975"/>
                <draw:equation draw:name="f70" draw:formula="4366931 * ?f4 / 4707593"/>
                <draw:equation draw:name="f71" draw:formula="4036971 * ?f5 / 5260975"/>
                <draw:equation draw:name="f72" draw:formula="4389975 * ?f4 / 4707593"/>
                <draw:equation draw:name="f73" draw:formula="3941725 * ?f5 / 5260975"/>
                <draw:equation draw:name="f74" draw:formula="4424733 * ?f4 / 4707593"/>
                <draw:equation draw:name="f75" draw:formula="3910999 * ?f5 / 5260975"/>
                <draw:equation draw:name="f76" draw:formula="4437119 * ?f4 / 4707593"/>
                <draw:equation draw:name="f77" draw:formula="3875859 * ?f5 / 5260975"/>
                <draw:equation draw:name="f78" draw:formula="4445280 * ?f4 / 4707593"/>
                <draw:equation draw:name="f79" draw:formula="3819401 * ?f5 / 5260975"/>
                <draw:equation draw:name="f80" draw:formula="4464579 * ?f4 / 4707593"/>
                <draw:equation draw:name="f81" draw:formula="3709176 * ?f5 / 5260975"/>
                <draw:equation draw:name="f82" draw:formula="4497800 * ?f4 / 4707593"/>
                <draw:equation draw:name="f83" draw:formula="3684981 * ?f5 / 5260975"/>
                <draw:equation draw:name="f84" draw:formula="4502889 * ?f4 / 4707593"/>
                <draw:equation draw:name="f85" draw:formula="3623338 * ?f5 / 5260975"/>
                <draw:equation draw:name="f86" draw:formula="4524300 * ?f4 / 4707593"/>
                <draw:equation draw:name="f87" draw:formula="3586373 * ?f5 / 5260975"/>
                <draw:equation draw:name="f88" draw:formula="4538702 * ?f4 / 4707593"/>
                <draw:equation draw:name="f89" draw:formula="3555743 * ?f5 / 5260975"/>
                <draw:equation draw:name="f90" draw:formula="4546960 * ?f4 / 4707593"/>
                <draw:equation draw:name="f91" draw:formula="3528667 * ?f5 / 5260975"/>
                <draw:equation draw:name="f92" draw:formula="4550801 * ?f4 / 4707593"/>
                <draw:equation draw:name="f93" draw:formula="3457424 * ?f5 / 5260975"/>
                <draw:equation draw:name="f94" draw:formula="4569811 * ?f4 / 4707593"/>
                <draw:equation draw:name="f95" draw:formula="3429003 * ?f5 / 5260975"/>
                <draw:equation draw:name="f96" draw:formula="4577301 * ?f4 / 4707593"/>
                <draw:equation draw:name="f97" draw:formula="3355264 * ?f5 / 5260975"/>
                <draw:equation draw:name="f98" draw:formula="4603033 * ?f4 / 4707593"/>
                <draw:equation draw:name="f99" draw:formula="3292757 * ?f5 / 5260975"/>
                <draw:equation draw:name="f100" draw:formula="4620027 * ?f4 / 4707593"/>
                <draw:equation draw:name="f101" draw:formula="3266643 * ?f5 / 5260975"/>
                <draw:equation draw:name="f102" draw:formula="4628188 * ?f4 / 4707593"/>
                <draw:equation draw:name="f103" draw:formula="3206921 * ?f5 / 5260975"/>
                <draw:equation draw:name="f104" draw:formula="4641823 * ?f4 / 4707593"/>
                <draw:equation draw:name="f105" draw:formula="3173123 * ?f5 / 5260975"/>
                <draw:equation draw:name="f106" draw:formula="4651425 * ?f4 / 4707593"/>
                <draw:equation draw:name="f107" draw:formula="3090646 * ?f5 / 5260975"/>
                <draw:equation draw:name="f108" draw:formula="4662274 * ?f4 / 4707593"/>
                <draw:equation draw:name="f109" draw:formula="3005480 * ?f5 / 5260975"/>
                <draw:equation draw:name="f110" draw:formula="4672739 * ?f4 / 4707593"/>
                <draw:equation draw:name="f111" draw:formula="2958721 * ?f5 / 5260975"/>
                <draw:equation draw:name="f112" draw:formula="4676196 * ?f4 / 4707593"/>
                <draw:equation draw:name="f113" draw:formula="2917915 * ?f5 / 5260975"/>
                <draw:equation draw:name="f114" draw:formula="4681670 * ?f4 / 4707593"/>
                <draw:equation draw:name="f115" draw:formula="2882389 * ?f5 / 5260975"/>
                <draw:equation draw:name="f116" draw:formula="4685126 * ?f4 / 4707593"/>
                <draw:equation draw:name="f117" draw:formula="2825837 * ?f5 / 5260975"/>
                <draw:equation draw:name="f118" draw:formula="4692135 * ?f4 / 4707593"/>
                <draw:equation draw:name="f119" draw:formula="2802313 * ?f5 / 5260975"/>
                <draw:equation draw:name="f120" draw:formula="4693960 * ?f4 / 4707593"/>
                <draw:equation draw:name="f121" draw:formula="2746816 * ?f5 / 5260975"/>
                <draw:equation draw:name="f122" draw:formula="4693863 * ?f4 / 4707593"/>
                <draw:equation draw:name="f123" draw:formula="2727517 * ?f5 / 5260975"/>
                <draw:equation draw:name="f124" draw:formula="4692903 * ?f4 / 4707593"/>
                <draw:equation draw:name="f125" draw:formula="2690359 * ?f5 / 5260975"/>
                <draw:equation draw:name="f126" draw:formula="4680997 * ?f4 / 4707593"/>
                <draw:equation draw:name="f127" draw:formula="2685943 * ?f5 / 5260975"/>
                <draw:equation draw:name="f128" draw:formula="4680133 * ?f4 / 4707593"/>
                <draw:equation draw:name="f129" draw:formula="2661554 * ?f5 / 5260975"/>
                <draw:equation draw:name="f130" draw:formula="4675428 * ?f4 / 4707593"/>
                <draw:equation draw:name="f131" draw:formula="2648208 * ?f5 / 5260975"/>
                <draw:equation draw:name="f132" draw:formula="4673892 * ?f4 / 4707593"/>
                <draw:equation draw:name="f133" draw:formula="2597512 * ?f5 / 5260975"/>
                <draw:equation draw:name="f134" draw:formula="4664099 * ?f4 / 4707593"/>
                <draw:equation draw:name="f135" draw:formula="2568324 * ?f5 / 5260975"/>
                <draw:equation draw:name="f136" draw:formula="4659490 * ?f4 / 4707593"/>
                <draw:equation draw:name="f137" draw:formula="2544704 * ?f5 / 5260975"/>
                <draw:equation draw:name="f138" draw:formula="4660162 * ?f4 / 4707593"/>
                <draw:equation draw:name="f139" draw:formula="2503225 * ?f5 / 5260975"/>
                <draw:equation draw:name="f140" draw:formula="4661026 * ?f4 / 4707593"/>
                <draw:equation draw:name="f141" draw:formula="2489975 * ?f5 / 5260975"/>
                <draw:equation draw:name="f142" draw:formula="4663235 * ?f4 / 4707593"/>
                <draw:equation draw:name="f143" draw:formula="2430061 * ?f5 / 5260975"/>
                <draw:equation draw:name="f144" draw:formula="4656897 * ?f4 / 4707593"/>
                <draw:equation draw:name="f145" draw:formula="2395880 * ?f5 / 5260975"/>
                <draw:equation draw:name="f146" draw:formula="4656417 * ?f4 / 4707593"/>
                <draw:equation draw:name="f147" draw:formula="2357378 * ?f5 / 5260975"/>
                <draw:equation draw:name="f148" draw:formula="4648544 * ?f4 / 4707593"/>
                <draw:equation draw:name="f149" draw:formula="2346145 * ?f5 / 5260975"/>
                <draw:equation draw:name="f150" draw:formula="4648928 * ?f4 / 4707593"/>
                <draw:equation draw:name="f151" draw:formula="2333567 * ?f5 / 5260975"/>
                <draw:equation draw:name="f152" draw:formula="4649600 * ?f4 / 4707593"/>
                <draw:equation draw:name="f153" draw:formula="2294968 * ?f5 / 5260975"/>
                <draw:equation draw:name="f154" draw:formula="4650177 * ?f4 / 4707593"/>
                <draw:equation draw:name="f155" draw:formula="2271540 * ?f5 / 5260975"/>
                <draw:equation draw:name="f156" draw:formula="4653057 * ?f4 / 4707593"/>
                <draw:equation draw:name="f157" draw:formula="2226895 * ?f5 / 5260975"/>
                <draw:equation draw:name="f158" draw:formula="4651329 * ?f4 / 4707593"/>
                <draw:equation draw:name="f159" draw:formula="2210379 * ?f5 / 5260975"/>
                <draw:equation draw:name="f160" draw:formula="4653825 * ?f4 / 4707593"/>
                <draw:equation draw:name="f161" draw:formula="2168613 * ?f5 / 5260975"/>
                <draw:equation draw:name="f162" draw:formula="4654113 * ?f4 / 4707593"/>
                <draw:equation draw:name="f163" draw:formula="2131167 * ?f5 / 5260975"/>
                <draw:equation draw:name="f164" draw:formula="4652673 * ?f4 / 4707593"/>
                <draw:equation draw:name="f165" draw:formula="2095065 * ?f5 / 5260975"/>
                <draw:equation draw:name="f166" draw:formula="4653441 * ?f4 / 4707593"/>
                <draw:equation draw:name="f167" draw:formula="2069237 * ?f5 / 5260975"/>
                <draw:equation draw:name="f168" draw:formula="4656609 * ?f4 / 4707593"/>
                <draw:equation draw:name="f169" draw:formula="2041201 * ?f5 / 5260975"/>
                <draw:equation draw:name="f170" draw:formula="4658529 * ?f4 / 4707593"/>
                <draw:equation draw:name="f171" draw:formula="1963909 * ?f5 / 5260975"/>
                <draw:equation draw:name="f172" draw:formula="4669955 * ?f4 / 4707593"/>
                <draw:equation draw:name="f173" draw:formula="1949603 * ?f5 / 5260975"/>
                <draw:equation draw:name="f174" draw:formula="4667171 * ?f4 / 4707593"/>
                <draw:equation draw:name="f175" draw:formula="1868373 * ?f5 / 5260975"/>
                <draw:equation draw:name="f176" draw:formula="4664578 * ?f4 / 4707593"/>
                <draw:equation draw:name="f177" draw:formula="1850707 * ?f5 / 5260975"/>
                <draw:equation draw:name="f178" draw:formula="4664771 * ?f4 / 4707593"/>
                <draw:equation draw:name="f179" draw:formula="1803275 * ?f5 / 5260975"/>
                <draw:equation draw:name="f180" draw:formula="1730112 * ?f5 / 5260975"/>
                <draw:equation draw:name="f181" draw:formula="4671396 * ?f4 / 4707593"/>
                <draw:equation draw:name="f182" draw:formula="1661652 * ?f5 / 5260975"/>
                <draw:equation draw:name="f183" draw:formula="1653011 * ?f5 / 5260975"/>
                <draw:equation draw:name="f184" draw:formula="4696744 * ?f4 / 4707593"/>
                <draw:equation draw:name="f185" draw:formula="1628431 * ?f5 / 5260975"/>
                <draw:equation draw:name="f186" draw:formula="4701641 * ?f4 / 4707593"/>
                <draw:equation draw:name="f187" draw:formula="1597995 * ?f5 / 5260975"/>
                <draw:equation draw:name="f188" draw:formula="4703369 * ?f4 / 4707593"/>
                <draw:equation draw:name="f189" draw:formula="1559396 * ?f5 / 5260975"/>
                <draw:equation draw:name="f190" draw:formula="4707593 * ?f4 / 4707593"/>
                <draw:equation draw:name="f191" draw:formula="1528480 * ?f5 / 5260975"/>
                <draw:equation draw:name="f192" draw:formula="4702312 * ?f4 / 4707593"/>
                <draw:equation draw:name="f193" draw:formula="1485272 * ?f5 / 5260975"/>
                <draw:equation draw:name="f194" draw:formula="4694439 * ?f4 / 4707593"/>
                <draw:equation draw:name="f195" draw:formula="1444562 * ?f5 / 5260975"/>
                <draw:equation draw:name="f196" draw:formula="4686950 * ?f4 / 4707593"/>
                <draw:equation draw:name="f197" draw:formula="1431696 * ?f5 / 5260975"/>
                <draw:equation draw:name="f198" draw:formula="4695783 * ?f4 / 4707593"/>
                <draw:equation draw:name="f199" draw:formula="1411821 * ?f5 / 5260975"/>
                <draw:equation draw:name="f200" draw:formula="4703464 * ?f4 / 4707593"/>
                <draw:equation draw:name="f201" draw:formula="1389738 * ?f5 / 5260975"/>
                <draw:equation draw:name="f202" draw:formula="4694247 * ?f4 / 4707593"/>
                <draw:equation draw:name="f203" draw:formula="1338081 * ?f5 / 5260975"/>
                <draw:equation draw:name="f204" draw:formula="4675141 * ?f4 / 4707593"/>
                <draw:equation draw:name="f205" draw:formula="1305436 * ?f5 / 5260975"/>
                <draw:equation draw:name="f206" draw:formula="4674276 * ?f4 / 4707593"/>
                <draw:equation draw:name="f207" draw:formula="1234481 * ?f5 / 5260975"/>
                <draw:equation draw:name="f208" draw:formula="4666115 * ?f4 / 4707593"/>
                <draw:equation draw:name="f209" draw:formula="1188106 * ?f5 / 5260975"/>
                <draw:equation draw:name="f210" draw:formula="4654497 * ?f4 / 4707593"/>
                <draw:equation draw:name="f211" draw:formula="1154790 * ?f5 / 5260975"/>
                <draw:equation draw:name="f212" draw:formula="4641343 * ?f4 / 4707593"/>
                <draw:equation draw:name="f213" draw:formula="1107069 * ?f5 / 5260975"/>
                <draw:equation draw:name="f214" draw:formula="4624156 * ?f4 / 4707593"/>
                <draw:equation draw:name="f215" draw:formula="1059158 * ?f5 / 5260975"/>
                <draw:equation draw:name="f216" draw:formula="4615227 * ?f4 / 4707593"/>
                <draw:equation draw:name="f217" draw:formula="1024496 * ?f5 / 5260975"/>
                <draw:equation draw:name="f218" draw:formula="4603993 * ?f4 / 4707593"/>
                <draw:equation draw:name="f219" draw:formula="982153 * ?f5 / 5260975"/>
                <draw:equation draw:name="f220" draw:formula="4596311 * ?f4 / 4707593"/>
                <draw:equation draw:name="f221" draw:formula="946628 * ?f5 / 5260975"/>
                <draw:equation draw:name="f222" draw:formula="4596024 * ?f4 / 4707593"/>
                <draw:equation draw:name="f223" draw:formula="890939 * ?f5 / 5260975"/>
                <draw:equation draw:name="f224" draw:formula="4597368 * ?f4 / 4707593"/>
                <draw:equation draw:name="f225" draw:formula="822769 * ?f5 / 5260975"/>
                <draw:equation draw:name="f226" draw:formula="4574133 * ?f4 / 4707593"/>
                <draw:equation draw:name="f227" draw:formula="795212 * ?f5 / 5260975"/>
                <draw:equation draw:name="f228" draw:formula="4568947 * ?f4 / 4707593"/>
                <draw:equation draw:name="f229" draw:formula="769288 * ?f5 / 5260975"/>
                <draw:equation draw:name="f230" draw:formula="4566547 * ?f4 / 4707593"/>
                <draw:equation draw:name="f231" draw:formula="714271 * ?f5 / 5260975"/>
                <draw:equation draw:name="f232" draw:formula="4551089 * ?f4 / 4707593"/>
                <draw:equation draw:name="f233" draw:formula="691900 * ?f5 / 5260975"/>
                <draw:equation draw:name="f234" draw:formula="4545999 * ?f4 / 4707593"/>
                <draw:equation draw:name="f235" draw:formula="660598 * ?f5 / 5260975"/>
                <draw:equation draw:name="f236" draw:formula="4546096 * ?f4 / 4707593"/>
                <draw:equation draw:name="f237" draw:formula="603662 * ?f5 / 5260975"/>
                <draw:equation draw:name="f238" draw:formula="4538991 * ?f4 / 4707593"/>
                <draw:equation draw:name="f239" draw:formula="546821 * ?f5 / 5260975"/>
                <draw:equation draw:name="f240" draw:formula="4518251 * ?f4 / 4707593"/>
                <draw:equation draw:name="f241" draw:formula="522721 * ?f5 / 5260975"/>
                <draw:equation draw:name="f242" draw:formula="4520267 * ?f4 / 4707593"/>
                <draw:equation draw:name="f243" draw:formula="514080 * ?f5 / 5260975"/>
                <draw:equation draw:name="f244" draw:formula="4519788 * ?f4 / 4707593"/>
                <draw:equation draw:name="f245" draw:formula="436404 * ?f5 / 5260975"/>
                <draw:equation draw:name="f246" draw:formula="4508361 * ?f4 / 4707593"/>
                <draw:equation draw:name="f247" draw:formula="428626 * ?f5 / 5260975"/>
                <draw:equation draw:name="f248" draw:formula="4507114 * ?f4 / 4707593"/>
                <draw:equation draw:name="f249" draw:formula="392141 * ?f5 / 5260975"/>
                <draw:equation draw:name="f250" draw:formula="4496936 * ?f4 / 4707593"/>
                <draw:equation draw:name="f251" draw:formula="300157 * ?f5 / 5260975"/>
                <draw:equation draw:name="f252" draw:formula="4490599 * ?f4 / 4707593"/>
                <draw:equation draw:name="f253" draw:formula="294493 * ?f5 / 5260975"/>
                <draw:equation draw:name="f254" draw:formula="4489831 * ?f4 / 4707593"/>
                <draw:equation draw:name="f255" draw:formula="263671 * ?f5 / 5260975"/>
                <draw:equation draw:name="f256" draw:formula="4494919 * ?f4 / 4707593"/>
                <draw:equation draw:name="f257" draw:formula="248406 * ?f5 / 5260975"/>
                <draw:equation draw:name="f258" draw:formula="4502121 * ?f4 / 4707593"/>
                <draw:equation draw:name="f259" draw:formula="224594 * ?f5 / 5260975"/>
                <draw:equation draw:name="f260" draw:formula="4509610 * ?f4 / 4707593"/>
                <draw:equation draw:name="f261" draw:formula="200398 * ?f5 / 5260975"/>
                <draw:equation draw:name="f262" draw:formula="4512395 * ?f4 / 4707593"/>
                <draw:equation draw:name="f263" draw:formula="159783 * ?f5 / 5260975"/>
                <draw:equation draw:name="f264" draw:formula="4501064 * ?f4 / 4707593"/>
                <draw:equation draw:name="f265" draw:formula="144997 * ?f5 / 5260975"/>
                <draw:equation draw:name="f266" draw:formula="4499912 * ?f4 / 4707593"/>
                <draw:equation draw:name="f267" draw:formula="112064 * ?f5 / 5260975"/>
                <draw:equation draw:name="f268" draw:formula="4494440 * ?f4 / 4707593"/>
                <draw:equation draw:name="f269" draw:formula="83259 * ?f5 / 5260975"/>
                <draw:equation draw:name="f270" draw:formula="4494824 * ?f4 / 4707593"/>
                <draw:equation draw:name="f271" draw:formula="60120 * ?f5 / 5260975"/>
                <draw:equation draw:name="f272" draw:formula="4503561 * ?f4 / 4707593"/>
                <draw:equation draw:name="f273" draw:formula="26514 * ?f5 / 5260975"/>
                <draw:equation draw:name="f274" draw:formula="4505289 * ?f4 / 4707593"/>
                <draw:equation draw:name="f275" draw:formula="4814 * ?f5 / 5260975"/>
                <draw:equation draw:name="f276" draw:formula="4498952 * ?f4 / 4707593"/>
                <draw:equation draw:name="f277" draw:formula="398 * ?f5 / 5260975"/>
                <draw:equation draw:name="f278" draw:formula="4498089 * ?f4 / 4707593"/>
                <draw:equation draw:name="f279" draw:formula="4498087 * ?f4 / 4707593"/>
                <draw:equation draw:name="f280" draw:formula="?f8 / ?f6"/>
                <draw:equation draw:name="f281" draw:formula="?f9 / ?f7"/>
                <draw:equation draw:name="f282" draw:formula="?f10 / ?f6"/>
                <draw:equation draw:name="f283" draw:formula="?f11 / ?f7"/>
                <draw:equation draw:name="f284" draw:formula="?f12 / ?f7"/>
                <draw:equation draw:name="f285" draw:formula="?f13 / ?f6"/>
                <draw:equation draw:name="f286" draw:formula="?f14 / ?f7"/>
                <draw:equation draw:name="f287" draw:formula="?f15 / ?f6"/>
                <draw:equation draw:name="f288" draw:formula="?f16 / ?f7"/>
                <draw:equation draw:name="f289" draw:formula="?f17 / ?f6"/>
                <draw:equation draw:name="f290" draw:formula="?f18 / ?f7"/>
                <draw:equation draw:name="f291" draw:formula="?f19 / ?f6"/>
                <draw:equation draw:name="f292" draw:formula="?f20 / ?f7"/>
                <draw:equation draw:name="f293" draw:formula="?f21 / ?f6"/>
                <draw:equation draw:name="f294" draw:formula="?f22 / ?f7"/>
                <draw:equation draw:name="f295" draw:formula="?f23 / ?f6"/>
                <draw:equation draw:name="f296" draw:formula="?f24 / ?f7"/>
                <draw:equation draw:name="f297" draw:formula="?f25 / ?f6"/>
                <draw:equation draw:name="f298" draw:formula="?f26 / ?f7"/>
                <draw:equation draw:name="f299" draw:formula="?f27 / ?f6"/>
                <draw:equation draw:name="f300" draw:formula="?f28 / ?f7"/>
                <draw:equation draw:name="f301" draw:formula="?f29 / ?f6"/>
                <draw:equation draw:name="f302" draw:formula="?f30 / ?f7"/>
                <draw:equation draw:name="f303" draw:formula="?f31 / ?f6"/>
                <draw:equation draw:name="f304" draw:formula="?f32 / ?f7"/>
                <draw:equation draw:name="f305" draw:formula="?f33 / ?f6"/>
                <draw:equation draw:name="f306" draw:formula="?f34 / ?f7"/>
                <draw:equation draw:name="f307" draw:formula="?f35 / ?f6"/>
                <draw:equation draw:name="f308" draw:formula="?f36 / ?f7"/>
                <draw:equation draw:name="f309" draw:formula="?f37 / ?f6"/>
                <draw:equation draw:name="f310" draw:formula="?f38 / ?f7"/>
                <draw:equation draw:name="f311" draw:formula="?f39 / ?f6"/>
                <draw:equation draw:name="f312" draw:formula="?f40 / ?f7"/>
                <draw:equation draw:name="f313" draw:formula="?f41 / ?f6"/>
                <draw:equation draw:name="f314" draw:formula="?f42 / ?f7"/>
                <draw:equation draw:name="f315" draw:formula="?f43 / ?f6"/>
                <draw:equation draw:name="f316" draw:formula="?f44 / ?f7"/>
                <draw:equation draw:name="f317" draw:formula="?f45 / ?f6"/>
                <draw:equation draw:name="f318" draw:formula="?f46 / ?f7"/>
                <draw:equation draw:name="f319" draw:formula="?f47 / ?f6"/>
                <draw:equation draw:name="f320" draw:formula="?f48 / ?f7"/>
                <draw:equation draw:name="f321" draw:formula="?f49 / ?f6"/>
                <draw:equation draw:name="f322" draw:formula="?f50 / ?f7"/>
                <draw:equation draw:name="f323" draw:formula="?f51 / ?f6"/>
                <draw:equation draw:name="f324" draw:formula="?f52 / ?f7"/>
                <draw:equation draw:name="f325" draw:formula="?f53 / ?f6"/>
                <draw:equation draw:name="f326" draw:formula="?f54 / ?f7"/>
                <draw:equation draw:name="f327" draw:formula="?f55 / ?f6"/>
                <draw:equation draw:name="f328" draw:formula="?f56 / ?f7"/>
                <draw:equation draw:name="f329" draw:formula="?f57 / ?f6"/>
                <draw:equation draw:name="f330" draw:formula="?f58 / ?f7"/>
                <draw:equation draw:name="f331" draw:formula="?f59 / ?f6"/>
                <draw:equation draw:name="f332" draw:formula="?f60 / ?f7"/>
                <draw:equation draw:name="f333" draw:formula="?f61 / ?f6"/>
                <draw:equation draw:name="f334" draw:formula="?f62 / ?f7"/>
                <draw:equation draw:name="f335" draw:formula="?f63 / ?f6"/>
                <draw:equation draw:name="f336" draw:formula="?f64 / ?f7"/>
                <draw:equation draw:name="f337" draw:formula="?f65 / ?f6"/>
                <draw:equation draw:name="f338" draw:formula="?f66 / ?f7"/>
                <draw:equation draw:name="f339" draw:formula="?f67 / ?f6"/>
                <draw:equation draw:name="f340" draw:formula="?f68 / ?f7"/>
                <draw:equation draw:name="f341" draw:formula="?f69 / ?f6"/>
                <draw:equation draw:name="f342" draw:formula="?f70 / ?f7"/>
                <draw:equation draw:name="f343" draw:formula="?f71 / ?f6"/>
                <draw:equation draw:name="f344" draw:formula="?f72 / ?f7"/>
                <draw:equation draw:name="f345" draw:formula="?f73 / ?f6"/>
                <draw:equation draw:name="f346" draw:formula="?f74 / ?f7"/>
                <draw:equation draw:name="f347" draw:formula="?f75 / ?f6"/>
                <draw:equation draw:name="f348" draw:formula="?f76 / ?f7"/>
                <draw:equation draw:name="f349" draw:formula="?f77 / ?f6"/>
                <draw:equation draw:name="f350" draw:formula="?f78 / ?f7"/>
                <draw:equation draw:name="f351" draw:formula="?f79 / ?f6"/>
                <draw:equation draw:name="f352" draw:formula="?f80 / ?f7"/>
                <draw:equation draw:name="f353" draw:formula="?f81 / ?f6"/>
                <draw:equation draw:name="f354" draw:formula="?f82 / ?f7"/>
                <draw:equation draw:name="f355" draw:formula="?f83 / ?f6"/>
                <draw:equation draw:name="f356" draw:formula="?f84 / ?f7"/>
                <draw:equation draw:name="f357" draw:formula="?f85 / ?f6"/>
                <draw:equation draw:name="f358" draw:formula="?f86 / ?f7"/>
                <draw:equation draw:name="f359" draw:formula="?f87 / ?f6"/>
                <draw:equation draw:name="f360" draw:formula="?f88 / ?f7"/>
                <draw:equation draw:name="f361" draw:formula="?f89 / ?f6"/>
                <draw:equation draw:name="f362" draw:formula="?f90 / ?f7"/>
                <draw:equation draw:name="f363" draw:formula="?f91 / ?f6"/>
                <draw:equation draw:name="f364" draw:formula="?f92 / ?f7"/>
                <draw:equation draw:name="f365" draw:formula="?f93 / ?f6"/>
                <draw:equation draw:name="f366" draw:formula="?f94 / ?f7"/>
                <draw:equation draw:name="f367" draw:formula="?f95 / ?f6"/>
                <draw:equation draw:name="f368" draw:formula="?f96 / ?f7"/>
                <draw:equation draw:name="f369" draw:formula="?f97 / ?f6"/>
                <draw:equation draw:name="f370" draw:formula="?f98 / ?f7"/>
                <draw:equation draw:name="f371" draw:formula="?f99 / ?f6"/>
                <draw:equation draw:name="f372" draw:formula="?f100 / ?f7"/>
                <draw:equation draw:name="f373" draw:formula="?f101 / ?f6"/>
                <draw:equation draw:name="f374" draw:formula="?f102 / ?f7"/>
                <draw:equation draw:name="f375" draw:formula="?f103 / ?f6"/>
                <draw:equation draw:name="f376" draw:formula="?f104 / ?f7"/>
                <draw:equation draw:name="f377" draw:formula="?f105 / ?f6"/>
                <draw:equation draw:name="f378" draw:formula="?f106 / ?f7"/>
                <draw:equation draw:name="f379" draw:formula="?f107 / ?f6"/>
                <draw:equation draw:name="f380" draw:formula="?f108 / ?f7"/>
                <draw:equation draw:name="f381" draw:formula="?f109 / ?f6"/>
                <draw:equation draw:name="f382" draw:formula="?f110 / ?f7"/>
                <draw:equation draw:name="f383" draw:formula="?f111 / ?f6"/>
                <draw:equation draw:name="f384" draw:formula="?f112 / ?f7"/>
                <draw:equation draw:name="f385" draw:formula="?f113 / ?f6"/>
                <draw:equation draw:name="f386" draw:formula="?f114 / ?f7"/>
                <draw:equation draw:name="f387" draw:formula="?f115 / ?f6"/>
                <draw:equation draw:name="f388" draw:formula="?f116 / ?f7"/>
                <draw:equation draw:name="f389" draw:formula="?f117 / ?f6"/>
                <draw:equation draw:name="f390" draw:formula="?f118 / ?f7"/>
                <draw:equation draw:name="f391" draw:formula="?f119 / ?f6"/>
                <draw:equation draw:name="f392" draw:formula="?f120 / ?f7"/>
                <draw:equation draw:name="f393" draw:formula="?f121 / ?f6"/>
                <draw:equation draw:name="f394" draw:formula="?f122 / ?f7"/>
                <draw:equation draw:name="f395" draw:formula="?f123 / ?f6"/>
                <draw:equation draw:name="f396" draw:formula="?f124 / ?f7"/>
                <draw:equation draw:name="f397" draw:formula="?f125 / ?f6"/>
                <draw:equation draw:name="f398" draw:formula="?f126 / ?f7"/>
                <draw:equation draw:name="f399" draw:formula="?f127 / ?f6"/>
                <draw:equation draw:name="f400" draw:formula="?f128 / ?f7"/>
                <draw:equation draw:name="f401" draw:formula="?f129 / ?f6"/>
                <draw:equation draw:name="f402" draw:formula="?f130 / ?f7"/>
                <draw:equation draw:name="f403" draw:formula="?f131 / ?f6"/>
                <draw:equation draw:name="f404" draw:formula="?f132 / ?f7"/>
                <draw:equation draw:name="f405" draw:formula="?f133 / ?f6"/>
                <draw:equation draw:name="f406" draw:formula="?f134 / ?f7"/>
                <draw:equation draw:name="f407" draw:formula="?f135 / ?f6"/>
                <draw:equation draw:name="f408" draw:formula="?f136 / ?f7"/>
                <draw:equation draw:name="f409" draw:formula="?f137 / ?f6"/>
                <draw:equation draw:name="f410" draw:formula="?f138 / ?f7"/>
                <draw:equation draw:name="f411" draw:formula="?f139 / ?f6"/>
                <draw:equation draw:name="f412" draw:formula="?f140 / ?f7"/>
                <draw:equation draw:name="f413" draw:formula="?f141 / ?f6"/>
                <draw:equation draw:name="f414" draw:formula="?f142 / ?f7"/>
                <draw:equation draw:name="f415" draw:formula="?f143 / ?f6"/>
                <draw:equation draw:name="f416" draw:formula="?f144 / ?f7"/>
                <draw:equation draw:name="f417" draw:formula="?f145 / ?f6"/>
                <draw:equation draw:name="f418" draw:formula="?f146 / ?f7"/>
                <draw:equation draw:name="f419" draw:formula="?f147 / ?f6"/>
                <draw:equation draw:name="f420" draw:formula="?f148 / ?f7"/>
                <draw:equation draw:name="f421" draw:formula="?f149 / ?f6"/>
                <draw:equation draw:name="f422" draw:formula="?f150 / ?f7"/>
                <draw:equation draw:name="f423" draw:formula="?f151 / ?f6"/>
                <draw:equation draw:name="f424" draw:formula="?f152 / ?f7"/>
                <draw:equation draw:name="f425" draw:formula="?f153 / ?f6"/>
                <draw:equation draw:name="f426" draw:formula="?f154 / ?f7"/>
                <draw:equation draw:name="f427" draw:formula="?f155 / ?f6"/>
                <draw:equation draw:name="f428" draw:formula="?f156 / ?f7"/>
                <draw:equation draw:name="f429" draw:formula="?f157 / ?f6"/>
                <draw:equation draw:name="f430" draw:formula="?f158 / ?f7"/>
                <draw:equation draw:name="f431" draw:formula="?f159 / ?f6"/>
                <draw:equation draw:name="f432" draw:formula="?f160 / ?f7"/>
                <draw:equation draw:name="f433" draw:formula="?f161 / ?f6"/>
                <draw:equation draw:name="f434" draw:formula="?f162 / ?f7"/>
                <draw:equation draw:name="f435" draw:formula="?f163 / ?f6"/>
                <draw:equation draw:name="f436" draw:formula="?f164 / ?f7"/>
                <draw:equation draw:name="f437" draw:formula="?f165 / ?f6"/>
                <draw:equation draw:name="f438" draw:formula="?f166 / ?f7"/>
                <draw:equation draw:name="f439" draw:formula="?f167 / ?f6"/>
                <draw:equation draw:name="f440" draw:formula="?f168 / ?f7"/>
                <draw:equation draw:name="f441" draw:formula="?f169 / ?f6"/>
                <draw:equation draw:name="f442" draw:formula="?f170 / ?f7"/>
                <draw:equation draw:name="f443" draw:formula="?f171 / ?f6"/>
                <draw:equation draw:name="f444" draw:formula="?f172 / ?f7"/>
                <draw:equation draw:name="f445" draw:formula="?f173 / ?f6"/>
                <draw:equation draw:name="f446" draw:formula="?f174 / ?f7"/>
                <draw:equation draw:name="f447" draw:formula="?f175 / ?f6"/>
                <draw:equation draw:name="f448" draw:formula="?f176 / ?f7"/>
                <draw:equation draw:name="f449" draw:formula="?f177 / ?f6"/>
                <draw:equation draw:name="f450" draw:formula="?f178 / ?f7"/>
                <draw:equation draw:name="f451" draw:formula="?f179 / ?f6"/>
                <draw:equation draw:name="f452" draw:formula="?f180 / ?f6"/>
                <draw:equation draw:name="f453" draw:formula="?f181 / ?f7"/>
                <draw:equation draw:name="f454" draw:formula="?f182 / ?f6"/>
                <draw:equation draw:name="f455" draw:formula="?f183 / ?f6"/>
                <draw:equation draw:name="f456" draw:formula="?f184 / ?f7"/>
                <draw:equation draw:name="f457" draw:formula="?f185 / ?f6"/>
                <draw:equation draw:name="f458" draw:formula="?f186 / ?f7"/>
                <draw:equation draw:name="f459" draw:formula="?f187 / ?f6"/>
                <draw:equation draw:name="f460" draw:formula="?f188 / ?f7"/>
                <draw:equation draw:name="f461" draw:formula="?f189 / ?f6"/>
                <draw:equation draw:name="f462" draw:formula="?f190 / ?f7"/>
                <draw:equation draw:name="f463" draw:formula="?f191 / ?f6"/>
                <draw:equation draw:name="f464" draw:formula="?f192 / ?f7"/>
                <draw:equation draw:name="f465" draw:formula="?f193 / ?f6"/>
                <draw:equation draw:name="f466" draw:formula="?f194 / ?f7"/>
                <draw:equation draw:name="f467" draw:formula="?f195 / ?f6"/>
                <draw:equation draw:name="f468" draw:formula="?f196 / ?f7"/>
                <draw:equation draw:name="f469" draw:formula="?f197 / ?f6"/>
                <draw:equation draw:name="f470" draw:formula="?f198 / ?f7"/>
                <draw:equation draw:name="f471" draw:formula="?f199 / ?f6"/>
                <draw:equation draw:name="f472" draw:formula="?f200 / ?f7"/>
                <draw:equation draw:name="f473" draw:formula="?f201 / ?f6"/>
                <draw:equation draw:name="f474" draw:formula="?f202 / ?f7"/>
                <draw:equation draw:name="f475" draw:formula="?f203 / ?f6"/>
                <draw:equation draw:name="f476" draw:formula="?f204 / ?f7"/>
                <draw:equation draw:name="f477" draw:formula="?f205 / ?f6"/>
                <draw:equation draw:name="f478" draw:formula="?f206 / ?f7"/>
                <draw:equation draw:name="f479" draw:formula="?f207 / ?f6"/>
                <draw:equation draw:name="f480" draw:formula="?f208 / ?f7"/>
                <draw:equation draw:name="f481" draw:formula="?f209 / ?f6"/>
                <draw:equation draw:name="f482" draw:formula="?f210 / ?f7"/>
                <draw:equation draw:name="f483" draw:formula="?f211 / ?f6"/>
                <draw:equation draw:name="f484" draw:formula="?f212 / ?f7"/>
                <draw:equation draw:name="f485" draw:formula="?f213 / ?f6"/>
                <draw:equation draw:name="f486" draw:formula="?f214 / ?f7"/>
                <draw:equation draw:name="f487" draw:formula="?f215 / ?f6"/>
                <draw:equation draw:name="f488" draw:formula="?f216 / ?f7"/>
                <draw:equation draw:name="f489" draw:formula="?f217 / ?f6"/>
                <draw:equation draw:name="f490" draw:formula="?f218 / ?f7"/>
                <draw:equation draw:name="f491" draw:formula="?f219 / ?f6"/>
                <draw:equation draw:name="f492" draw:formula="?f220 / ?f7"/>
                <draw:equation draw:name="f493" draw:formula="?f221 / ?f6"/>
                <draw:equation draw:name="f494" draw:formula="?f222 / ?f7"/>
                <draw:equation draw:name="f495" draw:formula="?f223 / ?f6"/>
                <draw:equation draw:name="f496" draw:formula="?f224 / ?f7"/>
                <draw:equation draw:name="f497" draw:formula="?f225 / ?f6"/>
                <draw:equation draw:name="f498" draw:formula="?f226 / ?f7"/>
                <draw:equation draw:name="f499" draw:formula="?f227 / ?f6"/>
                <draw:equation draw:name="f500" draw:formula="?f228 / ?f7"/>
                <draw:equation draw:name="f501" draw:formula="?f229 / ?f6"/>
                <draw:equation draw:name="f502" draw:formula="?f230 / ?f7"/>
                <draw:equation draw:name="f503" draw:formula="?f231 / ?f6"/>
                <draw:equation draw:name="f504" draw:formula="?f232 / ?f7"/>
                <draw:equation draw:name="f505" draw:formula="?f233 / ?f6"/>
                <draw:equation draw:name="f506" draw:formula="?f234 / ?f7"/>
                <draw:equation draw:name="f507" draw:formula="?f235 / ?f6"/>
                <draw:equation draw:name="f508" draw:formula="?f236 / ?f7"/>
                <draw:equation draw:name="f509" draw:formula="?f237 / ?f6"/>
                <draw:equation draw:name="f510" draw:formula="?f238 / ?f7"/>
                <draw:equation draw:name="f511" draw:formula="?f239 / ?f6"/>
                <draw:equation draw:name="f512" draw:formula="?f240 / ?f7"/>
                <draw:equation draw:name="f513" draw:formula="?f241 / ?f6"/>
                <draw:equation draw:name="f514" draw:formula="?f242 / ?f7"/>
                <draw:equation draw:name="f515" draw:formula="?f243 / ?f6"/>
                <draw:equation draw:name="f516" draw:formula="?f244 / ?f7"/>
                <draw:equation draw:name="f517" draw:formula="?f245 / ?f6"/>
                <draw:equation draw:name="f518" draw:formula="?f246 / ?f7"/>
                <draw:equation draw:name="f519" draw:formula="?f247 / ?f6"/>
                <draw:equation draw:name="f520" draw:formula="?f248 / ?f7"/>
                <draw:equation draw:name="f521" draw:formula="?f249 / ?f6"/>
                <draw:equation draw:name="f522" draw:formula="?f250 / ?f7"/>
                <draw:equation draw:name="f523" draw:formula="?f251 / ?f6"/>
                <draw:equation draw:name="f524" draw:formula="?f252 / ?f7"/>
                <draw:equation draw:name="f525" draw:formula="?f253 / ?f6"/>
                <draw:equation draw:name="f526" draw:formula="?f254 / ?f7"/>
                <draw:equation draw:name="f527" draw:formula="?f255 / ?f6"/>
                <draw:equation draw:name="f528" draw:formula="?f256 / ?f7"/>
                <draw:equation draw:name="f529" draw:formula="?f257 / ?f6"/>
                <draw:equation draw:name="f530" draw:formula="?f258 / ?f7"/>
                <draw:equation draw:name="f531" draw:formula="?f259 / ?f6"/>
                <draw:equation draw:name="f532" draw:formula="?f260 / ?f7"/>
                <draw:equation draw:name="f533" draw:formula="?f261 / ?f6"/>
                <draw:equation draw:name="f534" draw:formula="?f262 / ?f7"/>
                <draw:equation draw:name="f535" draw:formula="?f263 / ?f6"/>
                <draw:equation draw:name="f536" draw:formula="?f264 / ?f7"/>
                <draw:equation draw:name="f537" draw:formula="?f265 / ?f6"/>
                <draw:equation draw:name="f538" draw:formula="?f266 / ?f7"/>
                <draw:equation draw:name="f539" draw:formula="?f267 / ?f6"/>
                <draw:equation draw:name="f540" draw:formula="?f268 / ?f7"/>
                <draw:equation draw:name="f541" draw:formula="?f269 / ?f6"/>
                <draw:equation draw:name="f542" draw:formula="?f270 / ?f7"/>
                <draw:equation draw:name="f543" draw:formula="?f271 / ?f6"/>
                <draw:equation draw:name="f544" draw:formula="?f272 / ?f7"/>
                <draw:equation draw:name="f545" draw:formula="?f273 / ?f6"/>
                <draw:equation draw:name="f546" draw:formula="?f274 / ?f7"/>
                <draw:equation draw:name="f547" draw:formula="?f275 / ?f6"/>
                <draw:equation draw:name="f548" draw:formula="?f276 / ?f7"/>
                <draw:equation draw:name="f549" draw:formula="?f277 / ?f6"/>
                <draw:equation draw:name="f550" draw:formula="?f278 / ?f7"/>
                <draw:equation draw:name="f551" draw:formula="?f279 / ?f7"/>
                <draw:equation draw:name="f552" draw:formula="?f0 / ?f6"/>
                <draw:equation draw:name="f553" draw:formula="?f1 / ?f6"/>
                <draw:equation draw:name="f554" draw:formula="?f2 / ?f7"/>
                <draw:equation draw:name="f555" draw:formula="?f3 / ?f7"/>
              </draw:enhanced-geometry>
            </draw:custom-shape>
          </draw:g>
          <draw:g draw:name="Group 18" draw:id="id83">
            <svg:title/>
            <svg:desc/>
            <draw:custom-shape svg:x="6.66667in" svg:y="4.52571in" svg:width="5.75347in" svg:height="1.54271in" draw:id="id84" draw:style-name="a555" draw:name="Freeform: Shape 19">
              <svg:title/>
              <svg:desc/>
              <text:p text:style-name="a554" text:class-names="" text:cond-style-name="">
                <text:span text:style-name="a553" text:class-names=""/>
              </text:p>
              <draw:enhanced-geometry xmlns:dr3d="urn:oasis:names:tc:opendocument:xmlns:dr3d:1.0" draw:type="non-primitive" svg:viewBox="0 0 5260975 1410656" draw:enhanced-path="M 5260975 0 L 5260975 221634 5226503 237063 C 5219783 239848 5212389 241384 5206341 245128 5178495 262219 5151515 280654 5123287 297073 5094195 314067 5068175 334134 5048107 361307 5029480 386559 5011429 412194 4992899 437542 4988194 443975 4983873 451561 4977440 455690 4964094 464331 4949499 471340 4935193 478445 4922903 484494 4909845 489006 4897844 495535 4888243 500721 4879697 507922 4870767 514451 4862990 520115 4854445 525012 4847916 531830 4831977 548344 4815942 564571 4796163 576765 4776672 588862 4758237 602401 4738843 614691 4719831 626693 4702645 639846 4692755 661162 4688339 670571 4682097 680845 4673744 686318 4661838 694095 4646764 696880 4633801 703505 4618535 711282 4600869 718003 4590499 730389 4581281 741431 4571968 750072 4559773 757081 4551229 761978 4544892 770907 4536059 774940 4524441 780317 4512727 784542 4502549 792895 4491987 801536 4479986 808353 4468944 816419 4463087 820739 4458286 826404 4452622 830917 4442252 839174 4431690 847239 4421032 855016 4410375 862794 4400197 871819 4388483 877484 4368513 887086 4346717 892847 4327321 903216 4307639 913777 4289107 927028 4271633 941046 4257807 952088 4244845 963034 4227465 968698 4217768 971867 4207591 978780 4201733 986846 4189059 1004416 4172833 1016802 4154494 1027364 4130010 1041574 4105814 1056072 4081234 1069994 4066737 1078252 4052335 1086989 4036971 1093038 4005575 1105520 3973410 1116177 3941725 1127796 3931355 1131540 3921561 1136917 3910999 1140182 3899573 1143734 3887285 1144790 3875859 1148343 3856847 1154199 3838412 1161689 3819401 1167642 3782723 1179068 3745949 1190014 3709176 1200863 3701303 1203168 3692757 1203456 3684981 1205952 3664337 1212673 3643789 1219970 3623338 1227363 3610953 1231876 3598854 1237445 3586373 1241765 3576387 1245222 3566113 1247910 3555743 1250023 3546814 1251848 3537501 1251655 3528667 1253864 3504759 1259816 3481140 1266538 3457424 1272874 3447919 1275371 3438221 1277196 3429003 1280364 3404327 1288717 3380036 1298222 3355264 1306096 3334717 1312625 3313593 1317329 3292757 1323090 3283924 1325587 3275475 1329140 3266643 1331251 3246863 1336053 3226796 1340085 3206921 1344886 3195590 1347670 3184645 1352663 3173123 1354488 3145759 1358808 3118203 1361880 3090646 1365337 3062227 1368889 3033902 1372634 3005480 1375802 2989926 1377435 2974275 1377723 2958721 1379259 2945087 1380604 2931549 1383100 2917915 1384733 2906105 1386076 2894199 1386844 2882389 1388189 2863475 1390397 2844655 1392894 2825837 1395198 2817964 1396062 2809706 1398462 2802313 1397023 2783686 1393373 2765347 1394430 2746816 1396926 2740479 1397791 2733662 1397598 2727517 1395966 2714939 1392701 2702745 1388092 2690359 1384060 2689014 1383580 2687382 1383484 2685943 1383196 2677781 1381563 2669717 1379931 2661554 1378491 2657138 1377723 2652625 1377627 2648208 1376955 2631118 1374266 2612299 1378779 2597512 1367162 2587911 1359672 2578597 1361401 2568324 1362553 2560547 1363417 2552577 1363128 2544704 1363225 2530878 1363512 2517052 1363609 2503225 1364089 2498808 1364281 2494297 1366682 2489975 1366298 2470004 1364473 2450033 1361592 2430061 1359960 2418732 1359001 2407114 1360824 2395880 1359480 2382919 1357944 2370245 1354008 2357378 1351607 2353826 1350935 2349889 1351799 2346145 1351991 2341920 1352183 2337791 1352567 2333567 1352663 2320700 1352856 2307835 1352567 2294968 1353240 2287095 1353624 2278839 1357560 2271540 1356120 2256659 1353335 2241776 1359576 2226895 1354392 2222285 1352856 2215948 1356696 2210379 1356888 2196457 1357368 2182535 1357272 2168613 1357176 2156131 1357080 2143168 1358424 2131167 1355736 2118588 1352856 2107259 1353240 2095065 1356504 2086711 1358712 2077878 1359001 2069237 1359672 2059924 1360440 2049650 1358424 2041201 1361592 2016044 1371002 1990216 1373018 1963909 1373018 1959107 1373018 1954210 1371675 1949603 1370234 1922717 1361592 1895737 1362360 1868373 1367641 1862708 1368794 1856372 1368986 1850707 1367834 1834768 1364473 1819309 1358904 1803275 1356504 1776775 1352567 1753828 1365817 1730112 1374459 1707548 1382620 1688345 1401055 1661652 1396926 1658965 1396542 1655988 1399134 1653011 1399807 1644850 1401631 1636689 1403839 1628431 1404704 1618350 1405856 1608076 1405472 1597995 1406432 1585032 1407584 1572263 1410656 1559396 1410656 1549026 1410656 1538753 1407104 1528480 1405375 1513981 1402975 1498042 1403647 1485272 1397502 1471639 1390973 1458676 1387997 1444562 1390013 1439857 1390685 1433808 1394718 1431696 1398846 1426991 1408064 1420559 1409697 1411821 1406527 1404236 1403839 1394922 1402495 1389738 1397310 1375047 1382620 1356324 1382140 1338081 1378204 1326945 1375802 1316574 1375707 1305436 1377339 1281241 1380988 1257717 1375802 1234481 1369178 1219118 1364761 1203372 1362073 1188106 1357560 1176680 1354104 1165255 1349975 1154790 1344406 1139618 1336244 1126369 1323954 1107069 1327219 1090074 1330099 1074713 1324051 1059158 1318290 1047732 1314065 1036308 1309744 1024496 1307056 1010478 1303887 994635 1305232 982153 1299374 969095 1293229 958246 1297358 946628 1299087 928097 1301775 909661 1306768 890939 1300431 868184 1292750 845620 1284493 822769 1277196 813934 1274410 804431 1273258 795212 1272010 786476 1270954 776010 1273642 769288 1269610 752005 1259241 734243 1254152 714271 1254152 706781 1254152 699484 1249831 691900 1249062 681529 1248103 669623 1245510 660598 1249159 639379 1257800 622193 1250599 603662 1242054 585418 1233604 566215 1226884 546821 1221314 539524 1219298 530787 1222659 522721 1223330 519840 1223523 516671 1223811 514080 1222851 489020 1213633 463575 1206624 436404 1211424 433908 1211905 431123 1210849 428626 1210177 416432 1206720 404526 1201247 392141 1199999 361608 1196927 330884 1195678 300157 1193662 298237 1193566 296221 1193566 294493 1192894 283163 1188765 273274 1190110 263671 1197982 259447 1201439 253686 1203263 248406 1205184 240628 1208065 232659 1210849 224594 1212673 216624 1214401 208079 1216801 200398 1215458 186572 1213057 173417 1207681 159783 1204127 155079 1202879 149893 1203072 144997 1202975 133763 1202688 122241 1205472 112064 1197503 102655 1190014 93148 1192221 83259 1197887 76154 1201920 68090 1205088 60120 1206624 49174 1208736 38324 1209601 26514 1208352 18161 1207488 11343 1207104 4814 1202015 3759 1201247 1839 1201055 398 1201152 L 0 1201150 0 1004512 30355 1002784 C 37748 1002111 44853 999520 52151 997695 56183 996639 60504 993855 64248 994430 85948 997791 105823 989534 126370 985405 135876 983485 144805 978876 154022 975708 156423 974843 159111 974075 161512 974268 175242 975420 188876 977052 202510 978300 214896 979452 227378 979836 233235 993950 234100 996159 236979 997791 239188 999231 273274 1021411 291516 1020835 324834 997407 328290 995007 335683 993278 337987 995198 357575 1011137 378986 1009409 401550 1004416 407407 1003072 415664 1003072 420081 1006240 441108 1020930 463672 1018819 486523 1014498 490075 1013826 494397 1010177 495932 1006817 501406 994911 511680 990878 523009 987517 540868 982044 558438 975611 576393 970427 580811 969179 586283 969947 590892 971387 606638 976284 616624 988574 627569 999904 632370 1004897 638995 1008449 645429 1011329 662135 1018723 679226 1025348 696125 1032356 697757 1033029 699100 1034757 700349 1036197 712831 1051368 725216 1066634 737795 1081804 740195 1084684 743652 1086797 746244 1089581 749893 1093422 754502 1097071 756422 1101680 762374 1116177 773801 1122419 788202 1125108 801357 1127603 814511 1129716 827569 1132596 843507 1136053 859350 1139798 875097 1144022 881913 1145847 889115 1147959 894972 1151704 911390 1162073 928961 1169082 948260 1166298 963718 1164089 976680 1169754 986282 1178588 1003757 1194623 1022479 1190973 1041107 1185789 1050708 1183101 1058581 1183485 1067703 1186076 1088826 1192126 1102941 1208544 1116574 1222946 1128193 1235236 1141251 1242149 1155557 1247335 1173608 1253959 1187914 1251464 1196556 1235525 1198956 1231012 1203180 1225730 1207693 1224387 1229488 1217666 1251572 1207872 1274904 1213826 1307165 1221987 1338658 1221507 1370919 1213442 1423247 1200383 1475575 1186557 1530593 1189437 1539713 1189917 1550563 1184060 1558436 1178299 1573511 1167354 1572838 1166489 1589737 1175515 1593770 1177724 1598763 1179068 1601740 1182333 1616909 1198943 1635633 1194910 1654259 1192510 1657524 1192030 1661460 1191358 1664246 1192702 1676823 1198750 1687481 1196639 1698427 1188381 1707932 1181276 1718878 1177052 1730112 1185885 1755076 1205472 1781767 1206432 1809996 1194046 1830159 1185213 1850034 1183196 1871254 1192126 1879415 1195582 1889977 1193278 1899482 1194046 1904859 1194430 1910813 1194526 1915420 1196927 1927711 1203072 1939136 1210945 1951522 1216994 1957475 1219874 1964580 1221410 1971302 1221507 1991177 1221987 2011052 1221987 2030831 1221123 2063476 1219778 2096601 1219490 2120125 1190878 2122046 1188573 2126174 1187229 2129439 1186845 2144513 1185021 2159971 1184828 2174854 1181852 2186760 1179452 2196650 1180220 2205674 1188669 2217485 1199807 2231887 1206336 2247634 1202784 2263379 1199327 2273749 1206816 2285367 1214594 2293817 1220258 2303418 1227363 2312827 1227939 2334143 1229187 2352482 1248967 2375622 1237733 2377158 1236965 2379942 1238885 2382151 1239365 2399817 1243014 2416428 1239461 2429390 1227459 2446385 1211809 2465203 1210272 2486134 1215362 2492856 1216994 2499577 1218146 2506394 1219490 2515611 1221410 2524925 1223427 2534142 1225347 2543072 1227268 2552962 1230532 2559874 1222275 2565827 1215169 2570052 1215842 2575525 1221987 2594536 1243494 2617580 1256936 2646960 1257896 2653009 1258088 2659154 1259432 2665107 1260873 2668756 1261736 2673173 1262697 2675381 1265290 2692567 1285068 2713979 1298799 2737311 1309841 2745664 1313777 2754594 1317713 2763619 1318866 2773028 1320018 2782917 1318098 2792519 1317041 2798184 1316466 2804713 1316561 2809226 1313777 2823532 1305039 2837358 1295631 2850705 1285452 2862131 1276715 2864435 1275467 2874324 1286413 2884502 1297647 2897176 1303503 2911194 1305903 2933373 1309648 2955745 1312816 2978116 1314641 2998375 1316273 3008073 1307440 3012106 1287373 3014410 1276235 3017387 1264137 3029676 1261161 3049744 1256360 3070579 1254248 3080469 1230724 3085941 1235909 3089302 1238981 3092567 1242054 3101592 1250599 3120314 1254248 3129821 1246855 3143839 1236101 3156705 1238117 3170147 1246471 3192615 1260297 3217674 1257128 3240429 1251559 3257617 1247430 3275956 1239845 3287189 1222466 3290741 1216898 3298711 1214113 3305049 1210465 3310329 1207488 3315898 1204704 3321755 1202784 3327995 1200671 3334909 1197598 3341055 1198463 3359681 1200959 3374467 1196062 3387621 1182140 3394439 1174939 3404520 1166202 3413161 1166105 3434189 1165818 3451663 1158905 3470579 1150647 3482772 1145366 3496598 1141718 3509657 1136821 3524923 1131060 3541534 1128948 3550847 1113009 3551903 1111281 3555072 1110993 3556608 1109361 3561505 1104368 3567842 1099760 3570435 1093710 3577923 1076044 3583780 1057800 3590501 1039846 3591942 1036005 3593285 1031108 3596263 1028900 3613449 1016226 3630925 1004032 3648591 992030 3655696 987229 3661649 989918 3667986 995487 3674131 1000768 3681717 1006240 3689397 1007585 3704760 1010177 3720698 1010753 3736349 1010753 3742205 1010753 3748446 1007297 3753919 1004513 3764289 999231 3773890 992126 3784643 987710 3797126 982621 3804615 974459 3808359 961689 3813929 942679 3827179 929428 3842829 918674 3862705 904944 3886421 905616 3908983 902256 3917625 901008 3926555 899951 3934428 896783 3964288 884877 3994149 873548 4026987 873835 4029674 873835 4032363 873548 4035051 873067 4058383 869131 4082483 867594 4099189 846664 4102261 842823 4109271 841671 4114647 840134 4123961 837638 4130203 832549 4133563 823427 4139229 807681 4145949 792223 4151039 776284 4154591 765338 4161215 759289 4171489 754776 4177251 752280 4182243 746808 4186372 741718 4191365 735573 4193957 727412 4199429 721940 4212775 708305 4216905 693231 4212487 674604 4208551 658090 4218921 636006 4232555 632645 4247629 628900 4257999 619684 4268657 609410 4274609 603649 4282963 598656 4291028 597216 4321657 591647 4350557 598464 4379651 609506 4398661 616707 4419784 618627 4440139 621507 4446477 622371 4454542 620452 4460015 616899 4479218 604609 4498325 591935 4516183 577724 4532795 564379 4551517 558810 4571681 560250 4586371 561306 4599621 558905 4613447 555257 4624969 552185 4637643 550072 4649355 551417 4665775 553337 4679313 550553 4692467 540663 4699476 535382 4708502 532598 4716855 528949 4729721 523284 4743067 518483 4755645 512147 4769183 505425 4781569 496112 4795395 490351 4810278 484110 4819879 474605 4825928 459818 4829769 450504 4835049 440615 4842347 434086 4857422 420740 4875087 410370 4890451 397216 4912054 378781 4932025 359194 4933945 327701 4935001 310322 4944219 302929 4961214 298801 4966878 297457 4974945 294864 4976672 290639 4981857 278061 4992610 275565 5002979 270573 5009221 267596 5016903 261739 5018535 255690 5025255 231206 5043690 216804 5061069 200961 5066158 196256 5071631 190879 5074127 184735 5079409 171484 5087281 161882 5101108 156891 5105524 155354 5109557 151801 5112918 148441 5120119 141144 5126167 132598 5133753 125782 5153051 108211 5172159 90928 5183393 66348 5188865 54346 5195107 41288 5204709 33030 5216903 22565 5232937 16612 5247243 8451 Z N" draw:text-areas="?f1144 ?f1146 ?f1145 ?f1147" draw:glue-points="?f576 ?f577 ?f576 ?f578 ?f579 ?f580 ?f581 ?f582 ?f583 ?f584 ?f585 ?f586 ?f587 ?f588 ?f589 ?f590 ?f591 ?f592 ?f593 ?f594 ?f595 ?f596 ?f597 ?f598 ?f599 ?f600 ?f601 ?f602 ?f603 ?f604 ?f605 ?f606 ?f607 ?f608 ?f609 ?f610 ?f611 ?f612 ?f613 ?f614 ?f615 ?f616 ?f617 ?f618 ?f619 ?f620 ?f621 ?f622 ?f623 ?f624 ?f625 ?f626 ?f627 ?f628 ?f629 ?f630 ?f631 ?f632 ?f633 ?f634 ?f635 ?f636 ?f637 ?f638 ?f639 ?f640 ?f641 ?f642 ?f643 ?f644 ?f645 ?f646 ?f647 ?f648 ?f649 ?f650 ?f651 ?f652 ?f653 ?f654 ?f655 ?f656 ?f657 ?f658 ?f659 ?f660 ?f661 ?f662 ?f663 ?f664 ?f665 ?f666 ?f667 ?f668 ?f669 ?f670 ?f671 ?f672 ?f673 ?f674 ?f675 ?f676 ?f677 ?f678 ?f679 ?f680 ?f681 ?f682 ?f683 ?f684 ?f685 ?f686 ?f687 ?f688 ?f689 ?f690 ?f691 ?f692 ?f693 ?f694 ?f695 ?f696 ?f697 ?f698 ?f699 ?f700 ?f701 ?f702 ?f703 ?f704 ?f705 ?f706 ?f707 ?f708 ?f709 ?f710 ?f711 ?f712 ?f713 ?f714 ?f715 ?f716 ?f717 ?f718 ?f719 ?f720 ?f721 ?f722 ?f723 ?f724 ?f725 ?f726 ?f727 ?f728 ?f729 ?f730 ?f731 ?f732 ?f733 ?f734 ?f735 ?f736 ?f737 ?f738 ?f739 ?f740 ?f741 ?f742 ?f743 ?f744 ?f745 ?f732 ?f746 ?f747 ?f748 ?f688 ?f749 ?f750 ?f751 ?f752 ?f753 ?f754 ?f755 ?f756 ?f757 ?f758 ?f759 ?f760 ?f761 ?f762 ?f763 ?f764 ?f765 ?f766 ?f767 ?f768 ?f769 ?f770 ?f771 ?f772 ?f773 ?f774 ?f775 ?f776 ?f777 ?f778 ?f779 ?f780 ?f781 ?f782 ?f783 ?f784 ?f785 ?f786 ?f787 ?f788 ?f789 ?f790 ?f791 ?f792 ?f793 ?f794 ?f795 ?f796 ?f797 ?f798 ?f799 ?f800 ?f801 ?f802 ?f803 ?f804 ?f805 ?f806 ?f807 ?f808 ?f809 ?f810 ?f811 ?f812 ?f813 ?f814 ?f815 ?f816 ?f817 ?f818 ?f819 ?f820 ?f821 ?f822 ?f823 ?f824 ?f825 ?f826 ?f827 ?f828 ?f829 ?f830 ?f831 ?f832 ?f833 ?f834 ?f835 ?f836 ?f837 ?f838 ?f839 ?f840 ?f841 ?f842 ?f843 ?f844 ?f845 ?f846 ?f845 ?f847 ?f848 ?f849 ?f850 ?f851 ?f852 ?f853 ?f854 ?f855 ?f856 ?f857 ?f858 ?f859 ?f860 ?f861 ?f862 ?f863 ?f864 ?f865 ?f866 ?f867 ?f868 ?f869 ?f870 ?f871 ?f872 ?f873 ?f874 ?f875 ?f876 ?f877 ?f878 ?f879 ?f880 ?f881 ?f882 ?f883 ?f884 ?f885 ?f886 ?f887 ?f888 ?f889 ?f890 ?f891 ?f892 ?f893 ?f894 ?f895 ?f896 ?f897 ?f898 ?f899 ?f900 ?f901 ?f902 ?f903 ?f904 ?f905 ?f906 ?f907 ?f908 ?f909 ?f910 ?f911 ?f912 ?f913 ?f914 ?f915 ?f916 ?f917 ?f918 ?f919 ?f920 ?f921 ?f922 ?f923 ?f924 ?f925 ?f926 ?f927 ?f928 ?f929 ?f930 ?f931 ?f932 ?f933 ?f934 ?f935 ?f936 ?f937 ?f938 ?f939 ?f746 ?f940 ?f941 ?f942 ?f943 ?f944 ?f945 ?f942 ?f946 ?f947 ?f948 ?f949 ?f950 ?f951 ?f952 ?f953 ?f954 ?f955 ?f956 ?f957 ?f958 ?f959 ?f960 ?f961 ?f962 ?f963 ?f964 ?f965 ?f966 ?f967 ?f968 ?f969 ?f970 ?f971 ?f972 ?f973 ?f974 ?f975 ?f976 ?f977 ?f978 ?f979 ?f980 ?f981 ?f982 ?f983 ?f984 ?f985 ?f986 ?f987 ?f988 ?f989 ?f990 ?f991 ?f992 ?f993 ?f994 ?f995 ?f996 ?f997 ?f998 ?f999 ?f1000 ?f1001 ?f1002 ?f1003 ?f1004 ?f1005 ?f1006 ?f1007 ?f1008 ?f1009 ?f1010 ?f1011 ?f1012 ?f804 ?f1013 ?f1014 ?f1015 ?f1016 ?f1017 ?f1018 ?f1019 ?f1020 ?f1021 ?f1022 ?f1023 ?f963 ?f1024 ?f1025 ?f1026 ?f1027 ?f1028 ?f1029 ?f1030 ?f1031 ?f1032 ?f1033 ?f1034 ?f1035 ?f1036 ?f1037 ?f1038 ?f1039 ?f1040 ?f1041 ?f1042 ?f1043 ?f1044 ?f1045 ?f1046 ?f1047 ?f1048 ?f1049 ?f1050 ?f1051 ?f1052 ?f1053 ?f1054 ?f1055 ?f1056 ?f1057 ?f1058 ?f1059 ?f1060 ?f1061 ?f1062 ?f1063 ?f1064 ?f1065 ?f1066 ?f1067 ?f1068 ?f1069 ?f1070 ?f1071 ?f1072 ?f1073 ?f1074 ?f1075 ?f1076 ?f1077 ?f1078 ?f1079 ?f1080 ?f1081 ?f1082 ?f1083 ?f1084 ?f1085 ?f1086 ?f1087 ?f1088 ?f1089 ?f1090 ?f1091 ?f1092 ?f1093 ?f1094 ?f1095 ?f1096 ?f1097 ?f1098 ?f1099 ?f1100 ?f1101 ?f1102 ?f1103 ?f1104 ?f1105 ?f1106 ?f1107 ?f1108 ?f1109 ?f1110 ?f1111 ?f1112 ?f1113 ?f1114 ?f1115 ?f1116 ?f1117 ?f1118 ?f1119 ?f1120 ?f1121 ?f1122 ?f1123 ?f1124 ?f1125 ?f1126 ?f1127 ?f1128 ?f1129 ?f1130 ?f1131 ?f1132 ?f1133 ?f1134 ?f1135 ?f1136 ?f1137 ?f1138 ?f1139 ?f1140 ?f1141 ?f1142 ?f1143" draw:glue-point-leaving-directions="-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5260975"/>
                <draw:equation draw:name="f7" draw:formula="?f4 / 1410656"/>
                <draw:equation draw:name="f8" draw:formula="5260975 * ?f5 / 5260975"/>
                <draw:equation draw:name="f9" draw:formula="0 * ?f4 / 1410656"/>
                <draw:equation draw:name="f10" draw:formula="221634 * ?f4 / 1410656"/>
                <draw:equation draw:name="f11" draw:formula="5226503 * ?f5 / 5260975"/>
                <draw:equation draw:name="f12" draw:formula="237063 * ?f4 / 1410656"/>
                <draw:equation draw:name="f13" draw:formula="5206341 * ?f5 / 5260975"/>
                <draw:equation draw:name="f14" draw:formula="245128 * ?f4 / 1410656"/>
                <draw:equation draw:name="f15" draw:formula="5123287 * ?f5 / 5260975"/>
                <draw:equation draw:name="f16" draw:formula="297073 * ?f4 / 1410656"/>
                <draw:equation draw:name="f17" draw:formula="5048107 * ?f5 / 5260975"/>
                <draw:equation draw:name="f18" draw:formula="361307 * ?f4 / 1410656"/>
                <draw:equation draw:name="f19" draw:formula="4992899 * ?f5 / 5260975"/>
                <draw:equation draw:name="f20" draw:formula="437542 * ?f4 / 1410656"/>
                <draw:equation draw:name="f21" draw:formula="4977440 * ?f5 / 5260975"/>
                <draw:equation draw:name="f22" draw:formula="455690 * ?f4 / 1410656"/>
                <draw:equation draw:name="f23" draw:formula="4935193 * ?f5 / 5260975"/>
                <draw:equation draw:name="f24" draw:formula="478445 * ?f4 / 1410656"/>
                <draw:equation draw:name="f25" draw:formula="4897844 * ?f5 / 5260975"/>
                <draw:equation draw:name="f26" draw:formula="495535 * ?f4 / 1410656"/>
                <draw:equation draw:name="f27" draw:formula="4870767 * ?f5 / 5260975"/>
                <draw:equation draw:name="f28" draw:formula="514451 * ?f4 / 1410656"/>
                <draw:equation draw:name="f29" draw:formula="4847916 * ?f5 / 5260975"/>
                <draw:equation draw:name="f30" draw:formula="531830 * ?f4 / 1410656"/>
                <draw:equation draw:name="f31" draw:formula="4796163 * ?f5 / 5260975"/>
                <draw:equation draw:name="f32" draw:formula="576765 * ?f4 / 1410656"/>
                <draw:equation draw:name="f33" draw:formula="4738843 * ?f5 / 5260975"/>
                <draw:equation draw:name="f34" draw:formula="614691 * ?f4 / 1410656"/>
                <draw:equation draw:name="f35" draw:formula="4692755 * ?f5 / 5260975"/>
                <draw:equation draw:name="f36" draw:formula="661162 * ?f4 / 1410656"/>
                <draw:equation draw:name="f37" draw:formula="4673744 * ?f5 / 5260975"/>
                <draw:equation draw:name="f38" draw:formula="686318 * ?f4 / 1410656"/>
                <draw:equation draw:name="f39" draw:formula="4633801 * ?f5 / 5260975"/>
                <draw:equation draw:name="f40" draw:formula="703505 * ?f4 / 1410656"/>
                <draw:equation draw:name="f41" draw:formula="4590499 * ?f5 / 5260975"/>
                <draw:equation draw:name="f42" draw:formula="730389 * ?f4 / 1410656"/>
                <draw:equation draw:name="f43" draw:formula="4559773 * ?f5 / 5260975"/>
                <draw:equation draw:name="f44" draw:formula="757081 * ?f4 / 1410656"/>
                <draw:equation draw:name="f45" draw:formula="4536059 * ?f5 / 5260975"/>
                <draw:equation draw:name="f46" draw:formula="774940 * ?f4 / 1410656"/>
                <draw:equation draw:name="f47" draw:formula="4502549 * ?f5 / 5260975"/>
                <draw:equation draw:name="f48" draw:formula="792895 * ?f4 / 1410656"/>
                <draw:equation draw:name="f49" draw:formula="4468944 * ?f5 / 5260975"/>
                <draw:equation draw:name="f50" draw:formula="816419 * ?f4 / 1410656"/>
                <draw:equation draw:name="f51" draw:formula="4452622 * ?f5 / 5260975"/>
                <draw:equation draw:name="f52" draw:formula="830917 * ?f4 / 1410656"/>
                <draw:equation draw:name="f53" draw:formula="4421032 * ?f5 / 5260975"/>
                <draw:equation draw:name="f54" draw:formula="855016 * ?f4 / 1410656"/>
                <draw:equation draw:name="f55" draw:formula="4388483 * ?f5 / 5260975"/>
                <draw:equation draw:name="f56" draw:formula="877484 * ?f4 / 1410656"/>
                <draw:equation draw:name="f57" draw:formula="4327321 * ?f5 / 5260975"/>
                <draw:equation draw:name="f58" draw:formula="903216 * ?f4 / 1410656"/>
                <draw:equation draw:name="f59" draw:formula="4271633 * ?f5 / 5260975"/>
                <draw:equation draw:name="f60" draw:formula="941046 * ?f4 / 1410656"/>
                <draw:equation draw:name="f61" draw:formula="4227465 * ?f5 / 5260975"/>
                <draw:equation draw:name="f62" draw:formula="968698 * ?f4 / 1410656"/>
                <draw:equation draw:name="f63" draw:formula="4201733 * ?f5 / 5260975"/>
                <draw:equation draw:name="f64" draw:formula="986846 * ?f4 / 1410656"/>
                <draw:equation draw:name="f65" draw:formula="4154494 * ?f5 / 5260975"/>
                <draw:equation draw:name="f66" draw:formula="1027364 * ?f4 / 1410656"/>
                <draw:equation draw:name="f67" draw:formula="4081234 * ?f5 / 5260975"/>
                <draw:equation draw:name="f68" draw:formula="1069994 * ?f4 / 1410656"/>
                <draw:equation draw:name="f69" draw:formula="4036971 * ?f5 / 5260975"/>
                <draw:equation draw:name="f70" draw:formula="1093038 * ?f4 / 1410656"/>
                <draw:equation draw:name="f71" draw:formula="3941725 * ?f5 / 5260975"/>
                <draw:equation draw:name="f72" draw:formula="1127796 * ?f4 / 1410656"/>
                <draw:equation draw:name="f73" draw:formula="3910999 * ?f5 / 5260975"/>
                <draw:equation draw:name="f74" draw:formula="1140182 * ?f4 / 1410656"/>
                <draw:equation draw:name="f75" draw:formula="3875859 * ?f5 / 5260975"/>
                <draw:equation draw:name="f76" draw:formula="1148343 * ?f4 / 1410656"/>
                <draw:equation draw:name="f77" draw:formula="3819401 * ?f5 / 5260975"/>
                <draw:equation draw:name="f78" draw:formula="1167642 * ?f4 / 1410656"/>
                <draw:equation draw:name="f79" draw:formula="3709176 * ?f5 / 5260975"/>
                <draw:equation draw:name="f80" draw:formula="1200863 * ?f4 / 1410656"/>
                <draw:equation draw:name="f81" draw:formula="3684981 * ?f5 / 5260975"/>
                <draw:equation draw:name="f82" draw:formula="1205952 * ?f4 / 1410656"/>
                <draw:equation draw:name="f83" draw:formula="3623338 * ?f5 / 5260975"/>
                <draw:equation draw:name="f84" draw:formula="1227363 * ?f4 / 1410656"/>
                <draw:equation draw:name="f85" draw:formula="3586373 * ?f5 / 5260975"/>
                <draw:equation draw:name="f86" draw:formula="1241765 * ?f4 / 1410656"/>
                <draw:equation draw:name="f87" draw:formula="3555743 * ?f5 / 5260975"/>
                <draw:equation draw:name="f88" draw:formula="1250023 * ?f4 / 1410656"/>
                <draw:equation draw:name="f89" draw:formula="3528667 * ?f5 / 5260975"/>
                <draw:equation draw:name="f90" draw:formula="1253864 * ?f4 / 1410656"/>
                <draw:equation draw:name="f91" draw:formula="3457424 * ?f5 / 5260975"/>
                <draw:equation draw:name="f92" draw:formula="1272874 * ?f4 / 1410656"/>
                <draw:equation draw:name="f93" draw:formula="3429003 * ?f5 / 5260975"/>
                <draw:equation draw:name="f94" draw:formula="1280364 * ?f4 / 1410656"/>
                <draw:equation draw:name="f95" draw:formula="3355264 * ?f5 / 5260975"/>
                <draw:equation draw:name="f96" draw:formula="1306096 * ?f4 / 1410656"/>
                <draw:equation draw:name="f97" draw:formula="3292757 * ?f5 / 5260975"/>
                <draw:equation draw:name="f98" draw:formula="1323090 * ?f4 / 1410656"/>
                <draw:equation draw:name="f99" draw:formula="3266643 * ?f5 / 5260975"/>
                <draw:equation draw:name="f100" draw:formula="1331251 * ?f4 / 1410656"/>
                <draw:equation draw:name="f101" draw:formula="3206921 * ?f5 / 5260975"/>
                <draw:equation draw:name="f102" draw:formula="1344886 * ?f4 / 1410656"/>
                <draw:equation draw:name="f103" draw:formula="3173123 * ?f5 / 5260975"/>
                <draw:equation draw:name="f104" draw:formula="1354488 * ?f4 / 1410656"/>
                <draw:equation draw:name="f105" draw:formula="3090646 * ?f5 / 5260975"/>
                <draw:equation draw:name="f106" draw:formula="1365337 * ?f4 / 1410656"/>
                <draw:equation draw:name="f107" draw:formula="3005480 * ?f5 / 5260975"/>
                <draw:equation draw:name="f108" draw:formula="1375802 * ?f4 / 1410656"/>
                <draw:equation draw:name="f109" draw:formula="2958721 * ?f5 / 5260975"/>
                <draw:equation draw:name="f110" draw:formula="1379259 * ?f4 / 1410656"/>
                <draw:equation draw:name="f111" draw:formula="2917915 * ?f5 / 5260975"/>
                <draw:equation draw:name="f112" draw:formula="1384733 * ?f4 / 1410656"/>
                <draw:equation draw:name="f113" draw:formula="2882389 * ?f5 / 5260975"/>
                <draw:equation draw:name="f114" draw:formula="1388189 * ?f4 / 1410656"/>
                <draw:equation draw:name="f115" draw:formula="2825837 * ?f5 / 5260975"/>
                <draw:equation draw:name="f116" draw:formula="1395198 * ?f4 / 1410656"/>
                <draw:equation draw:name="f117" draw:formula="2802313 * ?f5 / 5260975"/>
                <draw:equation draw:name="f118" draw:formula="1397023 * ?f4 / 1410656"/>
                <draw:equation draw:name="f119" draw:formula="2746816 * ?f5 / 5260975"/>
                <draw:equation draw:name="f120" draw:formula="1396926 * ?f4 / 1410656"/>
                <draw:equation draw:name="f121" draw:formula="2727517 * ?f5 / 5260975"/>
                <draw:equation draw:name="f122" draw:formula="1395966 * ?f4 / 1410656"/>
                <draw:equation draw:name="f123" draw:formula="2690359 * ?f5 / 5260975"/>
                <draw:equation draw:name="f124" draw:formula="1384060 * ?f4 / 1410656"/>
                <draw:equation draw:name="f125" draw:formula="2685943 * ?f5 / 5260975"/>
                <draw:equation draw:name="f126" draw:formula="1383196 * ?f4 / 1410656"/>
                <draw:equation draw:name="f127" draw:formula="2661554 * ?f5 / 5260975"/>
                <draw:equation draw:name="f128" draw:formula="1378491 * ?f4 / 1410656"/>
                <draw:equation draw:name="f129" draw:formula="2648208 * ?f5 / 5260975"/>
                <draw:equation draw:name="f130" draw:formula="1376955 * ?f4 / 1410656"/>
                <draw:equation draw:name="f131" draw:formula="2597512 * ?f5 / 5260975"/>
                <draw:equation draw:name="f132" draw:formula="1367162 * ?f4 / 1410656"/>
                <draw:equation draw:name="f133" draw:formula="2568324 * ?f5 / 5260975"/>
                <draw:equation draw:name="f134" draw:formula="1362553 * ?f4 / 1410656"/>
                <draw:equation draw:name="f135" draw:formula="2544704 * ?f5 / 5260975"/>
                <draw:equation draw:name="f136" draw:formula="1363225 * ?f4 / 1410656"/>
                <draw:equation draw:name="f137" draw:formula="2503225 * ?f5 / 5260975"/>
                <draw:equation draw:name="f138" draw:formula="1364089 * ?f4 / 1410656"/>
                <draw:equation draw:name="f139" draw:formula="2489975 * ?f5 / 5260975"/>
                <draw:equation draw:name="f140" draw:formula="1366298 * ?f4 / 1410656"/>
                <draw:equation draw:name="f141" draw:formula="2430061 * ?f5 / 5260975"/>
                <draw:equation draw:name="f142" draw:formula="1359960 * ?f4 / 1410656"/>
                <draw:equation draw:name="f143" draw:formula="2395880 * ?f5 / 5260975"/>
                <draw:equation draw:name="f144" draw:formula="1359480 * ?f4 / 1410656"/>
                <draw:equation draw:name="f145" draw:formula="2357378 * ?f5 / 5260975"/>
                <draw:equation draw:name="f146" draw:formula="1351607 * ?f4 / 1410656"/>
                <draw:equation draw:name="f147" draw:formula="2346145 * ?f5 / 5260975"/>
                <draw:equation draw:name="f148" draw:formula="1351991 * ?f4 / 1410656"/>
                <draw:equation draw:name="f149" draw:formula="2333567 * ?f5 / 5260975"/>
                <draw:equation draw:name="f150" draw:formula="1352663 * ?f4 / 1410656"/>
                <draw:equation draw:name="f151" draw:formula="2294968 * ?f5 / 5260975"/>
                <draw:equation draw:name="f152" draw:formula="1353240 * ?f4 / 1410656"/>
                <draw:equation draw:name="f153" draw:formula="2271540 * ?f5 / 5260975"/>
                <draw:equation draw:name="f154" draw:formula="1356120 * ?f4 / 1410656"/>
                <draw:equation draw:name="f155" draw:formula="2226895 * ?f5 / 5260975"/>
                <draw:equation draw:name="f156" draw:formula="1354392 * ?f4 / 1410656"/>
                <draw:equation draw:name="f157" draw:formula="2210379 * ?f5 / 5260975"/>
                <draw:equation draw:name="f158" draw:formula="1356888 * ?f4 / 1410656"/>
                <draw:equation draw:name="f159" draw:formula="2168613 * ?f5 / 5260975"/>
                <draw:equation draw:name="f160" draw:formula="1357176 * ?f4 / 1410656"/>
                <draw:equation draw:name="f161" draw:formula="2131167 * ?f5 / 5260975"/>
                <draw:equation draw:name="f162" draw:formula="1355736 * ?f4 / 1410656"/>
                <draw:equation draw:name="f163" draw:formula="2095065 * ?f5 / 5260975"/>
                <draw:equation draw:name="f164" draw:formula="1356504 * ?f4 / 1410656"/>
                <draw:equation draw:name="f165" draw:formula="2069237 * ?f5 / 5260975"/>
                <draw:equation draw:name="f166" draw:formula="1359672 * ?f4 / 1410656"/>
                <draw:equation draw:name="f167" draw:formula="2041201 * ?f5 / 5260975"/>
                <draw:equation draw:name="f168" draw:formula="1361592 * ?f4 / 1410656"/>
                <draw:equation draw:name="f169" draw:formula="1963909 * ?f5 / 5260975"/>
                <draw:equation draw:name="f170" draw:formula="1373018 * ?f4 / 1410656"/>
                <draw:equation draw:name="f171" draw:formula="1949603 * ?f5 / 5260975"/>
                <draw:equation draw:name="f172" draw:formula="1370234 * ?f4 / 1410656"/>
                <draw:equation draw:name="f173" draw:formula="1868373 * ?f5 / 5260975"/>
                <draw:equation draw:name="f174" draw:formula="1367641 * ?f4 / 1410656"/>
                <draw:equation draw:name="f175" draw:formula="1850707 * ?f5 / 5260975"/>
                <draw:equation draw:name="f176" draw:formula="1367834 * ?f4 / 1410656"/>
                <draw:equation draw:name="f177" draw:formula="1803275 * ?f5 / 5260975"/>
                <draw:equation draw:name="f178" draw:formula="1730112 * ?f5 / 5260975"/>
                <draw:equation draw:name="f179" draw:formula="1374459 * ?f4 / 1410656"/>
                <draw:equation draw:name="f180" draw:formula="1661652 * ?f5 / 5260975"/>
                <draw:equation draw:name="f181" draw:formula="1653011 * ?f5 / 5260975"/>
                <draw:equation draw:name="f182" draw:formula="1399807 * ?f4 / 1410656"/>
                <draw:equation draw:name="f183" draw:formula="1628431 * ?f5 / 5260975"/>
                <draw:equation draw:name="f184" draw:formula="1404704 * ?f4 / 1410656"/>
                <draw:equation draw:name="f185" draw:formula="1597995 * ?f5 / 5260975"/>
                <draw:equation draw:name="f186" draw:formula="1406432 * ?f4 / 1410656"/>
                <draw:equation draw:name="f187" draw:formula="1559396 * ?f5 / 5260975"/>
                <draw:equation draw:name="f188" draw:formula="1410656 * ?f4 / 1410656"/>
                <draw:equation draw:name="f189" draw:formula="1528480 * ?f5 / 5260975"/>
                <draw:equation draw:name="f190" draw:formula="1405375 * ?f4 / 1410656"/>
                <draw:equation draw:name="f191" draw:formula="1485272 * ?f5 / 5260975"/>
                <draw:equation draw:name="f192" draw:formula="1397502 * ?f4 / 1410656"/>
                <draw:equation draw:name="f193" draw:formula="1444562 * ?f5 / 5260975"/>
                <draw:equation draw:name="f194" draw:formula="1390013 * ?f4 / 1410656"/>
                <draw:equation draw:name="f195" draw:formula="1431696 * ?f5 / 5260975"/>
                <draw:equation draw:name="f196" draw:formula="1398846 * ?f4 / 1410656"/>
                <draw:equation draw:name="f197" draw:formula="1411821 * ?f5 / 5260975"/>
                <draw:equation draw:name="f198" draw:formula="1406527 * ?f4 / 1410656"/>
                <draw:equation draw:name="f199" draw:formula="1389738 * ?f5 / 5260975"/>
                <draw:equation draw:name="f200" draw:formula="1397310 * ?f4 / 1410656"/>
                <draw:equation draw:name="f201" draw:formula="1338081 * ?f5 / 5260975"/>
                <draw:equation draw:name="f202" draw:formula="1378204 * ?f4 / 1410656"/>
                <draw:equation draw:name="f203" draw:formula="1305436 * ?f5 / 5260975"/>
                <draw:equation draw:name="f204" draw:formula="1377339 * ?f4 / 1410656"/>
                <draw:equation draw:name="f205" draw:formula="1234481 * ?f5 / 5260975"/>
                <draw:equation draw:name="f206" draw:formula="1369178 * ?f4 / 1410656"/>
                <draw:equation draw:name="f207" draw:formula="1188106 * ?f5 / 5260975"/>
                <draw:equation draw:name="f208" draw:formula="1357560 * ?f4 / 1410656"/>
                <draw:equation draw:name="f209" draw:formula="1154790 * ?f5 / 5260975"/>
                <draw:equation draw:name="f210" draw:formula="1344406 * ?f4 / 1410656"/>
                <draw:equation draw:name="f211" draw:formula="1107069 * ?f5 / 5260975"/>
                <draw:equation draw:name="f212" draw:formula="1327219 * ?f4 / 1410656"/>
                <draw:equation draw:name="f213" draw:formula="1059158 * ?f5 / 5260975"/>
                <draw:equation draw:name="f214" draw:formula="1318290 * ?f4 / 1410656"/>
                <draw:equation draw:name="f215" draw:formula="1024496 * ?f5 / 5260975"/>
                <draw:equation draw:name="f216" draw:formula="1307056 * ?f4 / 1410656"/>
                <draw:equation draw:name="f217" draw:formula="982153 * ?f5 / 5260975"/>
                <draw:equation draw:name="f218" draw:formula="1299374 * ?f4 / 1410656"/>
                <draw:equation draw:name="f219" draw:formula="946628 * ?f5 / 5260975"/>
                <draw:equation draw:name="f220" draw:formula="1299087 * ?f4 / 1410656"/>
                <draw:equation draw:name="f221" draw:formula="890939 * ?f5 / 5260975"/>
                <draw:equation draw:name="f222" draw:formula="1300431 * ?f4 / 1410656"/>
                <draw:equation draw:name="f223" draw:formula="822769 * ?f5 / 5260975"/>
                <draw:equation draw:name="f224" draw:formula="1277196 * ?f4 / 1410656"/>
                <draw:equation draw:name="f225" draw:formula="795212 * ?f5 / 5260975"/>
                <draw:equation draw:name="f226" draw:formula="1272010 * ?f4 / 1410656"/>
                <draw:equation draw:name="f227" draw:formula="769288 * ?f5 / 5260975"/>
                <draw:equation draw:name="f228" draw:formula="1269610 * ?f4 / 1410656"/>
                <draw:equation draw:name="f229" draw:formula="714271 * ?f5 / 5260975"/>
                <draw:equation draw:name="f230" draw:formula="1254152 * ?f4 / 1410656"/>
                <draw:equation draw:name="f231" draw:formula="691900 * ?f5 / 5260975"/>
                <draw:equation draw:name="f232" draw:formula="1249062 * ?f4 / 1410656"/>
                <draw:equation draw:name="f233" draw:formula="660598 * ?f5 / 5260975"/>
                <draw:equation draw:name="f234" draw:formula="1249159 * ?f4 / 1410656"/>
                <draw:equation draw:name="f235" draw:formula="603662 * ?f5 / 5260975"/>
                <draw:equation draw:name="f236" draw:formula="1242054 * ?f4 / 1410656"/>
                <draw:equation draw:name="f237" draw:formula="546821 * ?f5 / 5260975"/>
                <draw:equation draw:name="f238" draw:formula="1221314 * ?f4 / 1410656"/>
                <draw:equation draw:name="f239" draw:formula="522721 * ?f5 / 5260975"/>
                <draw:equation draw:name="f240" draw:formula="1223330 * ?f4 / 1410656"/>
                <draw:equation draw:name="f241" draw:formula="514080 * ?f5 / 5260975"/>
                <draw:equation draw:name="f242" draw:formula="1222851 * ?f4 / 1410656"/>
                <draw:equation draw:name="f243" draw:formula="436404 * ?f5 / 5260975"/>
                <draw:equation draw:name="f244" draw:formula="1211424 * ?f4 / 1410656"/>
                <draw:equation draw:name="f245" draw:formula="428626 * ?f5 / 5260975"/>
                <draw:equation draw:name="f246" draw:formula="1210177 * ?f4 / 1410656"/>
                <draw:equation draw:name="f247" draw:formula="392141 * ?f5 / 5260975"/>
                <draw:equation draw:name="f248" draw:formula="1199999 * ?f4 / 1410656"/>
                <draw:equation draw:name="f249" draw:formula="300157 * ?f5 / 5260975"/>
                <draw:equation draw:name="f250" draw:formula="1193662 * ?f4 / 1410656"/>
                <draw:equation draw:name="f251" draw:formula="294493 * ?f5 / 5260975"/>
                <draw:equation draw:name="f252" draw:formula="1192894 * ?f4 / 1410656"/>
                <draw:equation draw:name="f253" draw:formula="263671 * ?f5 / 5260975"/>
                <draw:equation draw:name="f254" draw:formula="1197982 * ?f4 / 1410656"/>
                <draw:equation draw:name="f255" draw:formula="248406 * ?f5 / 5260975"/>
                <draw:equation draw:name="f256" draw:formula="1205184 * ?f4 / 1410656"/>
                <draw:equation draw:name="f257" draw:formula="224594 * ?f5 / 5260975"/>
                <draw:equation draw:name="f258" draw:formula="1212673 * ?f4 / 1410656"/>
                <draw:equation draw:name="f259" draw:formula="200398 * ?f5 / 5260975"/>
                <draw:equation draw:name="f260" draw:formula="1215458 * ?f4 / 1410656"/>
                <draw:equation draw:name="f261" draw:formula="159783 * ?f5 / 5260975"/>
                <draw:equation draw:name="f262" draw:formula="1204127 * ?f4 / 1410656"/>
                <draw:equation draw:name="f263" draw:formula="144997 * ?f5 / 5260975"/>
                <draw:equation draw:name="f264" draw:formula="1202975 * ?f4 / 1410656"/>
                <draw:equation draw:name="f265" draw:formula="112064 * ?f5 / 5260975"/>
                <draw:equation draw:name="f266" draw:formula="1197503 * ?f4 / 1410656"/>
                <draw:equation draw:name="f267" draw:formula="83259 * ?f5 / 5260975"/>
                <draw:equation draw:name="f268" draw:formula="1197887 * ?f4 / 1410656"/>
                <draw:equation draw:name="f269" draw:formula="60120 * ?f5 / 5260975"/>
                <draw:equation draw:name="f270" draw:formula="1206624 * ?f4 / 1410656"/>
                <draw:equation draw:name="f271" draw:formula="26514 * ?f5 / 5260975"/>
                <draw:equation draw:name="f272" draw:formula="1208352 * ?f4 / 1410656"/>
                <draw:equation draw:name="f273" draw:formula="4814 * ?f5 / 5260975"/>
                <draw:equation draw:name="f274" draw:formula="1202015 * ?f4 / 1410656"/>
                <draw:equation draw:name="f275" draw:formula="398 * ?f5 / 5260975"/>
                <draw:equation draw:name="f276" draw:formula="1201152 * ?f4 / 1410656"/>
                <draw:equation draw:name="f277" draw:formula="0 * ?f5 / 5260975"/>
                <draw:equation draw:name="f278" draw:formula="1201150 * ?f4 / 1410656"/>
                <draw:equation draw:name="f279" draw:formula="1004512 * ?f4 / 1410656"/>
                <draw:equation draw:name="f280" draw:formula="30355 * ?f5 / 5260975"/>
                <draw:equation draw:name="f281" draw:formula="1002784 * ?f4 / 1410656"/>
                <draw:equation draw:name="f282" draw:formula="52151 * ?f5 / 5260975"/>
                <draw:equation draw:name="f283" draw:formula="997695 * ?f4 / 1410656"/>
                <draw:equation draw:name="f284" draw:formula="64248 * ?f5 / 5260975"/>
                <draw:equation draw:name="f285" draw:formula="994430 * ?f4 / 1410656"/>
                <draw:equation draw:name="f286" draw:formula="126370 * ?f5 / 5260975"/>
                <draw:equation draw:name="f287" draw:formula="985405 * ?f4 / 1410656"/>
                <draw:equation draw:name="f288" draw:formula="154022 * ?f5 / 5260975"/>
                <draw:equation draw:name="f289" draw:formula="975708 * ?f4 / 1410656"/>
                <draw:equation draw:name="f290" draw:formula="161512 * ?f5 / 5260975"/>
                <draw:equation draw:name="f291" draw:formula="974268 * ?f4 / 1410656"/>
                <draw:equation draw:name="f292" draw:formula="202510 * ?f5 / 5260975"/>
                <draw:equation draw:name="f293" draw:formula="978300 * ?f4 / 1410656"/>
                <draw:equation draw:name="f294" draw:formula="233235 * ?f5 / 5260975"/>
                <draw:equation draw:name="f295" draw:formula="993950 * ?f4 / 1410656"/>
                <draw:equation draw:name="f296" draw:formula="239188 * ?f5 / 5260975"/>
                <draw:equation draw:name="f297" draw:formula="999231 * ?f4 / 1410656"/>
                <draw:equation draw:name="f298" draw:formula="324834 * ?f5 / 5260975"/>
                <draw:equation draw:name="f299" draw:formula="997407 * ?f4 / 1410656"/>
                <draw:equation draw:name="f300" draw:formula="337987 * ?f5 / 5260975"/>
                <draw:equation draw:name="f301" draw:formula="995198 * ?f4 / 1410656"/>
                <draw:equation draw:name="f302" draw:formula="401550 * ?f5 / 5260975"/>
                <draw:equation draw:name="f303" draw:formula="1004416 * ?f4 / 1410656"/>
                <draw:equation draw:name="f304" draw:formula="420081 * ?f5 / 5260975"/>
                <draw:equation draw:name="f305" draw:formula="1006240 * ?f4 / 1410656"/>
                <draw:equation draw:name="f306" draw:formula="486523 * ?f5 / 5260975"/>
                <draw:equation draw:name="f307" draw:formula="1014498 * ?f4 / 1410656"/>
                <draw:equation draw:name="f308" draw:formula="495932 * ?f5 / 5260975"/>
                <draw:equation draw:name="f309" draw:formula="1006817 * ?f4 / 1410656"/>
                <draw:equation draw:name="f310" draw:formula="523009 * ?f5 / 5260975"/>
                <draw:equation draw:name="f311" draw:formula="987517 * ?f4 / 1410656"/>
                <draw:equation draw:name="f312" draw:formula="576393 * ?f5 / 5260975"/>
                <draw:equation draw:name="f313" draw:formula="970427 * ?f4 / 1410656"/>
                <draw:equation draw:name="f314" draw:formula="590892 * ?f5 / 5260975"/>
                <draw:equation draw:name="f315" draw:formula="971387 * ?f4 / 1410656"/>
                <draw:equation draw:name="f316" draw:formula="627569 * ?f5 / 5260975"/>
                <draw:equation draw:name="f317" draw:formula="999904 * ?f4 / 1410656"/>
                <draw:equation draw:name="f318" draw:formula="645429 * ?f5 / 5260975"/>
                <draw:equation draw:name="f319" draw:formula="1011329 * ?f4 / 1410656"/>
                <draw:equation draw:name="f320" draw:formula="696125 * ?f5 / 5260975"/>
                <draw:equation draw:name="f321" draw:formula="1032356 * ?f4 / 1410656"/>
                <draw:equation draw:name="f322" draw:formula="700349 * ?f5 / 5260975"/>
                <draw:equation draw:name="f323" draw:formula="1036197 * ?f4 / 1410656"/>
                <draw:equation draw:name="f324" draw:formula="737795 * ?f5 / 5260975"/>
                <draw:equation draw:name="f325" draw:formula="1081804 * ?f4 / 1410656"/>
                <draw:equation draw:name="f326" draw:formula="746244 * ?f5 / 5260975"/>
                <draw:equation draw:name="f327" draw:formula="1089581 * ?f4 / 1410656"/>
                <draw:equation draw:name="f328" draw:formula="756422 * ?f5 / 5260975"/>
                <draw:equation draw:name="f329" draw:formula="1101680 * ?f4 / 1410656"/>
                <draw:equation draw:name="f330" draw:formula="788202 * ?f5 / 5260975"/>
                <draw:equation draw:name="f331" draw:formula="1125108 * ?f4 / 1410656"/>
                <draw:equation draw:name="f332" draw:formula="827569 * ?f5 / 5260975"/>
                <draw:equation draw:name="f333" draw:formula="1132596 * ?f4 / 1410656"/>
                <draw:equation draw:name="f334" draw:formula="875097 * ?f5 / 5260975"/>
                <draw:equation draw:name="f335" draw:formula="1144022 * ?f4 / 1410656"/>
                <draw:equation draw:name="f336" draw:formula="894972 * ?f5 / 5260975"/>
                <draw:equation draw:name="f337" draw:formula="1151704 * ?f4 / 1410656"/>
                <draw:equation draw:name="f338" draw:formula="948260 * ?f5 / 5260975"/>
                <draw:equation draw:name="f339" draw:formula="1166298 * ?f4 / 1410656"/>
                <draw:equation draw:name="f340" draw:formula="986282 * ?f5 / 5260975"/>
                <draw:equation draw:name="f341" draw:formula="1178588 * ?f4 / 1410656"/>
                <draw:equation draw:name="f342" draw:formula="1041107 * ?f5 / 5260975"/>
                <draw:equation draw:name="f343" draw:formula="1185789 * ?f4 / 1410656"/>
                <draw:equation draw:name="f344" draw:formula="1067703 * ?f5 / 5260975"/>
                <draw:equation draw:name="f345" draw:formula="1186076 * ?f4 / 1410656"/>
                <draw:equation draw:name="f346" draw:formula="1116574 * ?f5 / 5260975"/>
                <draw:equation draw:name="f347" draw:formula="1222946 * ?f4 / 1410656"/>
                <draw:equation draw:name="f348" draw:formula="1155557 * ?f5 / 5260975"/>
                <draw:equation draw:name="f349" draw:formula="1247335 * ?f4 / 1410656"/>
                <draw:equation draw:name="f350" draw:formula="1196556 * ?f5 / 5260975"/>
                <draw:equation draw:name="f351" draw:formula="1235525 * ?f4 / 1410656"/>
                <draw:equation draw:name="f352" draw:formula="1207693 * ?f5 / 5260975"/>
                <draw:equation draw:name="f353" draw:formula="1224387 * ?f4 / 1410656"/>
                <draw:equation draw:name="f354" draw:formula="1274904 * ?f5 / 5260975"/>
                <draw:equation draw:name="f355" draw:formula="1213826 * ?f4 / 1410656"/>
                <draw:equation draw:name="f356" draw:formula="1370919 * ?f5 / 5260975"/>
                <draw:equation draw:name="f357" draw:formula="1213442 * ?f4 / 1410656"/>
                <draw:equation draw:name="f358" draw:formula="1530593 * ?f5 / 5260975"/>
                <draw:equation draw:name="f359" draw:formula="1189437 * ?f4 / 1410656"/>
                <draw:equation draw:name="f360" draw:formula="1558436 * ?f5 / 5260975"/>
                <draw:equation draw:name="f361" draw:formula="1178299 * ?f4 / 1410656"/>
                <draw:equation draw:name="f362" draw:formula="1589737 * ?f5 / 5260975"/>
                <draw:equation draw:name="f363" draw:formula="1175515 * ?f4 / 1410656"/>
                <draw:equation draw:name="f364" draw:formula="1601740 * ?f5 / 5260975"/>
                <draw:equation draw:name="f365" draw:formula="1182333 * ?f4 / 1410656"/>
                <draw:equation draw:name="f366" draw:formula="1654259 * ?f5 / 5260975"/>
                <draw:equation draw:name="f367" draw:formula="1192510 * ?f4 / 1410656"/>
                <draw:equation draw:name="f368" draw:formula="1664246 * ?f5 / 5260975"/>
                <draw:equation draw:name="f369" draw:formula="1192702 * ?f4 / 1410656"/>
                <draw:equation draw:name="f370" draw:formula="1698427 * ?f5 / 5260975"/>
                <draw:equation draw:name="f371" draw:formula="1188381 * ?f4 / 1410656"/>
                <draw:equation draw:name="f372" draw:formula="1185885 * ?f4 / 1410656"/>
                <draw:equation draw:name="f373" draw:formula="1809996 * ?f5 / 5260975"/>
                <draw:equation draw:name="f374" draw:formula="1194046 * ?f4 / 1410656"/>
                <draw:equation draw:name="f375" draw:formula="1871254 * ?f5 / 5260975"/>
                <draw:equation draw:name="f376" draw:formula="1192126 * ?f4 / 1410656"/>
                <draw:equation draw:name="f377" draw:formula="1899482 * ?f5 / 5260975"/>
                <draw:equation draw:name="f378" draw:formula="1915420 * ?f5 / 5260975"/>
                <draw:equation draw:name="f379" draw:formula="1196927 * ?f4 / 1410656"/>
                <draw:equation draw:name="f380" draw:formula="1951522 * ?f5 / 5260975"/>
                <draw:equation draw:name="f381" draw:formula="1216994 * ?f4 / 1410656"/>
                <draw:equation draw:name="f382" draw:formula="1971302 * ?f5 / 5260975"/>
                <draw:equation draw:name="f383" draw:formula="1221507 * ?f4 / 1410656"/>
                <draw:equation draw:name="f384" draw:formula="2030831 * ?f5 / 5260975"/>
                <draw:equation draw:name="f385" draw:formula="1221123 * ?f4 / 1410656"/>
                <draw:equation draw:name="f386" draw:formula="2120125 * ?f5 / 5260975"/>
                <draw:equation draw:name="f387" draw:formula="1190878 * ?f4 / 1410656"/>
                <draw:equation draw:name="f388" draw:formula="2129439 * ?f5 / 5260975"/>
                <draw:equation draw:name="f389" draw:formula="1186845 * ?f4 / 1410656"/>
                <draw:equation draw:name="f390" draw:formula="2174854 * ?f5 / 5260975"/>
                <draw:equation draw:name="f391" draw:formula="1181852 * ?f4 / 1410656"/>
                <draw:equation draw:name="f392" draw:formula="2205674 * ?f5 / 5260975"/>
                <draw:equation draw:name="f393" draw:formula="1188669 * ?f4 / 1410656"/>
                <draw:equation draw:name="f394" draw:formula="2247634 * ?f5 / 5260975"/>
                <draw:equation draw:name="f395" draw:formula="1202784 * ?f4 / 1410656"/>
                <draw:equation draw:name="f396" draw:formula="2285367 * ?f5 / 5260975"/>
                <draw:equation draw:name="f397" draw:formula="1214594 * ?f4 / 1410656"/>
                <draw:equation draw:name="f398" draw:formula="2312827 * ?f5 / 5260975"/>
                <draw:equation draw:name="f399" draw:formula="1227939 * ?f4 / 1410656"/>
                <draw:equation draw:name="f400" draw:formula="2375622 * ?f5 / 5260975"/>
                <draw:equation draw:name="f401" draw:formula="1237733 * ?f4 / 1410656"/>
                <draw:equation draw:name="f402" draw:formula="2382151 * ?f5 / 5260975"/>
                <draw:equation draw:name="f403" draw:formula="1239365 * ?f4 / 1410656"/>
                <draw:equation draw:name="f404" draw:formula="2429390 * ?f5 / 5260975"/>
                <draw:equation draw:name="f405" draw:formula="1227459 * ?f4 / 1410656"/>
                <draw:equation draw:name="f406" draw:formula="2486134 * ?f5 / 5260975"/>
                <draw:equation draw:name="f407" draw:formula="1215362 * ?f4 / 1410656"/>
                <draw:equation draw:name="f408" draw:formula="2506394 * ?f5 / 5260975"/>
                <draw:equation draw:name="f409" draw:formula="1219490 * ?f4 / 1410656"/>
                <draw:equation draw:name="f410" draw:formula="2534142 * ?f5 / 5260975"/>
                <draw:equation draw:name="f411" draw:formula="1225347 * ?f4 / 1410656"/>
                <draw:equation draw:name="f412" draw:formula="2559874 * ?f5 / 5260975"/>
                <draw:equation draw:name="f413" draw:formula="1222275 * ?f4 / 1410656"/>
                <draw:equation draw:name="f414" draw:formula="2575525 * ?f5 / 5260975"/>
                <draw:equation draw:name="f415" draw:formula="1221987 * ?f4 / 1410656"/>
                <draw:equation draw:name="f416" draw:formula="2646960 * ?f5 / 5260975"/>
                <draw:equation draw:name="f417" draw:formula="1257896 * ?f4 / 1410656"/>
                <draw:equation draw:name="f418" draw:formula="2665107 * ?f5 / 5260975"/>
                <draw:equation draw:name="f419" draw:formula="1260873 * ?f4 / 1410656"/>
                <draw:equation draw:name="f420" draw:formula="2675381 * ?f5 / 5260975"/>
                <draw:equation draw:name="f421" draw:formula="1265290 * ?f4 / 1410656"/>
                <draw:equation draw:name="f422" draw:formula="2737311 * ?f5 / 5260975"/>
                <draw:equation draw:name="f423" draw:formula="1309841 * ?f4 / 1410656"/>
                <draw:equation draw:name="f424" draw:formula="2763619 * ?f5 / 5260975"/>
                <draw:equation draw:name="f425" draw:formula="1318866 * ?f4 / 1410656"/>
                <draw:equation draw:name="f426" draw:formula="2792519 * ?f5 / 5260975"/>
                <draw:equation draw:name="f427" draw:formula="1317041 * ?f4 / 1410656"/>
                <draw:equation draw:name="f428" draw:formula="2809226 * ?f5 / 5260975"/>
                <draw:equation draw:name="f429" draw:formula="1313777 * ?f4 / 1410656"/>
                <draw:equation draw:name="f430" draw:formula="2850705 * ?f5 / 5260975"/>
                <draw:equation draw:name="f431" draw:formula="1285452 * ?f4 / 1410656"/>
                <draw:equation draw:name="f432" draw:formula="2874324 * ?f5 / 5260975"/>
                <draw:equation draw:name="f433" draw:formula="1286413 * ?f4 / 1410656"/>
                <draw:equation draw:name="f434" draw:formula="2911194 * ?f5 / 5260975"/>
                <draw:equation draw:name="f435" draw:formula="1305903 * ?f4 / 1410656"/>
                <draw:equation draw:name="f436" draw:formula="2978116 * ?f5 / 5260975"/>
                <draw:equation draw:name="f437" draw:formula="1314641 * ?f4 / 1410656"/>
                <draw:equation draw:name="f438" draw:formula="3012106 * ?f5 / 5260975"/>
                <draw:equation draw:name="f439" draw:formula="1287373 * ?f4 / 1410656"/>
                <draw:equation draw:name="f440" draw:formula="3029676 * ?f5 / 5260975"/>
                <draw:equation draw:name="f441" draw:formula="1261161 * ?f4 / 1410656"/>
                <draw:equation draw:name="f442" draw:formula="3080469 * ?f5 / 5260975"/>
                <draw:equation draw:name="f443" draw:formula="1230724 * ?f4 / 1410656"/>
                <draw:equation draw:name="f444" draw:formula="3092567 * ?f5 / 5260975"/>
                <draw:equation draw:name="f445" draw:formula="3129821 * ?f5 / 5260975"/>
                <draw:equation draw:name="f446" draw:formula="1246855 * ?f4 / 1410656"/>
                <draw:equation draw:name="f447" draw:formula="3170147 * ?f5 / 5260975"/>
                <draw:equation draw:name="f448" draw:formula="1246471 * ?f4 / 1410656"/>
                <draw:equation draw:name="f449" draw:formula="3240429 * ?f5 / 5260975"/>
                <draw:equation draw:name="f450" draw:formula="1251559 * ?f4 / 1410656"/>
                <draw:equation draw:name="f451" draw:formula="3287189 * ?f5 / 5260975"/>
                <draw:equation draw:name="f452" draw:formula="1222466 * ?f4 / 1410656"/>
                <draw:equation draw:name="f453" draw:formula="3305049 * ?f5 / 5260975"/>
                <draw:equation draw:name="f454" draw:formula="1210465 * ?f4 / 1410656"/>
                <draw:equation draw:name="f455" draw:formula="3321755 * ?f5 / 5260975"/>
                <draw:equation draw:name="f456" draw:formula="3341055 * ?f5 / 5260975"/>
                <draw:equation draw:name="f457" draw:formula="1198463 * ?f4 / 1410656"/>
                <draw:equation draw:name="f458" draw:formula="3387621 * ?f5 / 5260975"/>
                <draw:equation draw:name="f459" draw:formula="1182140 * ?f4 / 1410656"/>
                <draw:equation draw:name="f460" draw:formula="3413161 * ?f5 / 5260975"/>
                <draw:equation draw:name="f461" draw:formula="1166105 * ?f4 / 1410656"/>
                <draw:equation draw:name="f462" draw:formula="3470579 * ?f5 / 5260975"/>
                <draw:equation draw:name="f463" draw:formula="1150647 * ?f4 / 1410656"/>
                <draw:equation draw:name="f464" draw:formula="3509657 * ?f5 / 5260975"/>
                <draw:equation draw:name="f465" draw:formula="1136821 * ?f4 / 1410656"/>
                <draw:equation draw:name="f466" draw:formula="3550847 * ?f5 / 5260975"/>
                <draw:equation draw:name="f467" draw:formula="1113009 * ?f4 / 1410656"/>
                <draw:equation draw:name="f468" draw:formula="3556608 * ?f5 / 5260975"/>
                <draw:equation draw:name="f469" draw:formula="1109361 * ?f4 / 1410656"/>
                <draw:equation draw:name="f470" draw:formula="3570435 * ?f5 / 5260975"/>
                <draw:equation draw:name="f471" draw:formula="1093710 * ?f4 / 1410656"/>
                <draw:equation draw:name="f472" draw:formula="3590501 * ?f5 / 5260975"/>
                <draw:equation draw:name="f473" draw:formula="1039846 * ?f4 / 1410656"/>
                <draw:equation draw:name="f474" draw:formula="3596263 * ?f5 / 5260975"/>
                <draw:equation draw:name="f475" draw:formula="1028900 * ?f4 / 1410656"/>
                <draw:equation draw:name="f476" draw:formula="3648591 * ?f5 / 5260975"/>
                <draw:equation draw:name="f477" draw:formula="992030 * ?f4 / 1410656"/>
                <draw:equation draw:name="f478" draw:formula="3667986 * ?f5 / 5260975"/>
                <draw:equation draw:name="f479" draw:formula="995487 * ?f4 / 1410656"/>
                <draw:equation draw:name="f480" draw:formula="3689397 * ?f5 / 5260975"/>
                <draw:equation draw:name="f481" draw:formula="1007585 * ?f4 / 1410656"/>
                <draw:equation draw:name="f482" draw:formula="3736349 * ?f5 / 5260975"/>
                <draw:equation draw:name="f483" draw:formula="1010753 * ?f4 / 1410656"/>
                <draw:equation draw:name="f484" draw:formula="3753919 * ?f5 / 5260975"/>
                <draw:equation draw:name="f485" draw:formula="1004513 * ?f4 / 1410656"/>
                <draw:equation draw:name="f486" draw:formula="3784643 * ?f5 / 5260975"/>
                <draw:equation draw:name="f487" draw:formula="987710 * ?f4 / 1410656"/>
                <draw:equation draw:name="f488" draw:formula="3808359 * ?f5 / 5260975"/>
                <draw:equation draw:name="f489" draw:formula="961689 * ?f4 / 1410656"/>
                <draw:equation draw:name="f490" draw:formula="3842829 * ?f5 / 5260975"/>
                <draw:equation draw:name="f491" draw:formula="918674 * ?f4 / 1410656"/>
                <draw:equation draw:name="f492" draw:formula="3908983 * ?f5 / 5260975"/>
                <draw:equation draw:name="f493" draw:formula="902256 * ?f4 / 1410656"/>
                <draw:equation draw:name="f494" draw:formula="3934428 * ?f5 / 5260975"/>
                <draw:equation draw:name="f495" draw:formula="896783 * ?f4 / 1410656"/>
                <draw:equation draw:name="f496" draw:formula="4026987 * ?f5 / 5260975"/>
                <draw:equation draw:name="f497" draw:formula="873835 * ?f4 / 1410656"/>
                <draw:equation draw:name="f498" draw:formula="4035051 * ?f5 / 5260975"/>
                <draw:equation draw:name="f499" draw:formula="873067 * ?f4 / 1410656"/>
                <draw:equation draw:name="f500" draw:formula="4099189 * ?f5 / 5260975"/>
                <draw:equation draw:name="f501" draw:formula="846664 * ?f4 / 1410656"/>
                <draw:equation draw:name="f502" draw:formula="4114647 * ?f5 / 5260975"/>
                <draw:equation draw:name="f503" draw:formula="840134 * ?f4 / 1410656"/>
                <draw:equation draw:name="f504" draw:formula="4133563 * ?f5 / 5260975"/>
                <draw:equation draw:name="f505" draw:formula="823427 * ?f4 / 1410656"/>
                <draw:equation draw:name="f506" draw:formula="4151039 * ?f5 / 5260975"/>
                <draw:equation draw:name="f507" draw:formula="776284 * ?f4 / 1410656"/>
                <draw:equation draw:name="f508" draw:formula="4171489 * ?f5 / 5260975"/>
                <draw:equation draw:name="f509" draw:formula="754776 * ?f4 / 1410656"/>
                <draw:equation draw:name="f510" draw:formula="4186372 * ?f5 / 5260975"/>
                <draw:equation draw:name="f511" draw:formula="741718 * ?f4 / 1410656"/>
                <draw:equation draw:name="f512" draw:formula="4199429 * ?f5 / 5260975"/>
                <draw:equation draw:name="f513" draw:formula="721940 * ?f4 / 1410656"/>
                <draw:equation draw:name="f514" draw:formula="4212487 * ?f5 / 5260975"/>
                <draw:equation draw:name="f515" draw:formula="674604 * ?f4 / 1410656"/>
                <draw:equation draw:name="f516" draw:formula="4232555 * ?f5 / 5260975"/>
                <draw:equation draw:name="f517" draw:formula="632645 * ?f4 / 1410656"/>
                <draw:equation draw:name="f518" draw:formula="4268657 * ?f5 / 5260975"/>
                <draw:equation draw:name="f519" draw:formula="609410 * ?f4 / 1410656"/>
                <draw:equation draw:name="f520" draw:formula="4291028 * ?f5 / 5260975"/>
                <draw:equation draw:name="f521" draw:formula="597216 * ?f4 / 1410656"/>
                <draw:equation draw:name="f522" draw:formula="4379651 * ?f5 / 5260975"/>
                <draw:equation draw:name="f523" draw:formula="609506 * ?f4 / 1410656"/>
                <draw:equation draw:name="f524" draw:formula="4440139 * ?f5 / 5260975"/>
                <draw:equation draw:name="f525" draw:formula="621507 * ?f4 / 1410656"/>
                <draw:equation draw:name="f526" draw:formula="4460015 * ?f5 / 5260975"/>
                <draw:equation draw:name="f527" draw:formula="616899 * ?f4 / 1410656"/>
                <draw:equation draw:name="f528" draw:formula="4516183 * ?f5 / 5260975"/>
                <draw:equation draw:name="f529" draw:formula="577724 * ?f4 / 1410656"/>
                <draw:equation draw:name="f530" draw:formula="4571681 * ?f5 / 5260975"/>
                <draw:equation draw:name="f531" draw:formula="560250 * ?f4 / 1410656"/>
                <draw:equation draw:name="f532" draw:formula="4613447 * ?f5 / 5260975"/>
                <draw:equation draw:name="f533" draw:formula="555257 * ?f4 / 1410656"/>
                <draw:equation draw:name="f534" draw:formula="4649355 * ?f5 / 5260975"/>
                <draw:equation draw:name="f535" draw:formula="551417 * ?f4 / 1410656"/>
                <draw:equation draw:name="f536" draw:formula="4692467 * ?f5 / 5260975"/>
                <draw:equation draw:name="f537" draw:formula="540663 * ?f4 / 1410656"/>
                <draw:equation draw:name="f538" draw:formula="4716855 * ?f5 / 5260975"/>
                <draw:equation draw:name="f539" draw:formula="528949 * ?f4 / 1410656"/>
                <draw:equation draw:name="f540" draw:formula="4755645 * ?f5 / 5260975"/>
                <draw:equation draw:name="f541" draw:formula="512147 * ?f4 / 1410656"/>
                <draw:equation draw:name="f542" draw:formula="4795395 * ?f5 / 5260975"/>
                <draw:equation draw:name="f543" draw:formula="490351 * ?f4 / 1410656"/>
                <draw:equation draw:name="f544" draw:formula="4825928 * ?f5 / 5260975"/>
                <draw:equation draw:name="f545" draw:formula="459818 * ?f4 / 1410656"/>
                <draw:equation draw:name="f546" draw:formula="4842347 * ?f5 / 5260975"/>
                <draw:equation draw:name="f547" draw:formula="434086 * ?f4 / 1410656"/>
                <draw:equation draw:name="f548" draw:formula="4890451 * ?f5 / 5260975"/>
                <draw:equation draw:name="f549" draw:formula="397216 * ?f4 / 1410656"/>
                <draw:equation draw:name="f550" draw:formula="4933945 * ?f5 / 5260975"/>
                <draw:equation draw:name="f551" draw:formula="327701 * ?f4 / 1410656"/>
                <draw:equation draw:name="f552" draw:formula="4961214 * ?f5 / 5260975"/>
                <draw:equation draw:name="f553" draw:formula="298801 * ?f4 / 1410656"/>
                <draw:equation draw:name="f554" draw:formula="4976672 * ?f5 / 5260975"/>
                <draw:equation draw:name="f555" draw:formula="290639 * ?f4 / 1410656"/>
                <draw:equation draw:name="f556" draw:formula="5002979 * ?f5 / 5260975"/>
                <draw:equation draw:name="f557" draw:formula="270573 * ?f4 / 1410656"/>
                <draw:equation draw:name="f558" draw:formula="5018535 * ?f5 / 5260975"/>
                <draw:equation draw:name="f559" draw:formula="255690 * ?f4 / 1410656"/>
                <draw:equation draw:name="f560" draw:formula="5061069 * ?f5 / 5260975"/>
                <draw:equation draw:name="f561" draw:formula="200961 * ?f4 / 1410656"/>
                <draw:equation draw:name="f562" draw:formula="5074127 * ?f5 / 5260975"/>
                <draw:equation draw:name="f563" draw:formula="184735 * ?f4 / 1410656"/>
                <draw:equation draw:name="f564" draw:formula="5101108 * ?f5 / 5260975"/>
                <draw:equation draw:name="f565" draw:formula="156891 * ?f4 / 1410656"/>
                <draw:equation draw:name="f566" draw:formula="5112918 * ?f5 / 5260975"/>
                <draw:equation draw:name="f567" draw:formula="148441 * ?f4 / 1410656"/>
                <draw:equation draw:name="f568" draw:formula="5133753 * ?f5 / 5260975"/>
                <draw:equation draw:name="f569" draw:formula="125782 * ?f4 / 1410656"/>
                <draw:equation draw:name="f570" draw:formula="5183393 * ?f5 / 5260975"/>
                <draw:equation draw:name="f571" draw:formula="66348 * ?f4 / 1410656"/>
                <draw:equation draw:name="f572" draw:formula="5204709 * ?f5 / 5260975"/>
                <draw:equation draw:name="f573" draw:formula="33030 * ?f4 / 1410656"/>
                <draw:equation draw:name="f574" draw:formula="5247243 * ?f5 / 5260975"/>
                <draw:equation draw:name="f575" draw:formula="8451 * ?f4 / 1410656"/>
                <draw:equation draw:name="f576" draw:formula="?f8 / ?f6"/>
                <draw:equation draw:name="f577" draw:formula="?f9 / ?f7"/>
                <draw:equation draw:name="f578" draw:formula="?f10 / ?f7"/>
                <draw:equation draw:name="f579" draw:formula="?f11 / ?f6"/>
                <draw:equation draw:name="f580" draw:formula="?f12 / ?f7"/>
                <draw:equation draw:name="f581" draw:formula="?f13 / ?f6"/>
                <draw:equation draw:name="f582" draw:formula="?f14 / ?f7"/>
                <draw:equation draw:name="f583" draw:formula="?f15 / ?f6"/>
                <draw:equation draw:name="f584" draw:formula="?f16 / ?f7"/>
                <draw:equation draw:name="f585" draw:formula="?f17 / ?f6"/>
                <draw:equation draw:name="f586" draw:formula="?f18 / ?f7"/>
                <draw:equation draw:name="f587" draw:formula="?f19 / ?f6"/>
                <draw:equation draw:name="f588" draw:formula="?f20 / ?f7"/>
                <draw:equation draw:name="f589" draw:formula="?f21 / ?f6"/>
                <draw:equation draw:name="f590" draw:formula="?f22 / ?f7"/>
                <draw:equation draw:name="f591" draw:formula="?f23 / ?f6"/>
                <draw:equation draw:name="f592" draw:formula="?f24 / ?f7"/>
                <draw:equation draw:name="f593" draw:formula="?f25 / ?f6"/>
                <draw:equation draw:name="f594" draw:formula="?f26 / ?f7"/>
                <draw:equation draw:name="f595" draw:formula="?f27 / ?f6"/>
                <draw:equation draw:name="f596" draw:formula="?f28 / ?f7"/>
                <draw:equation draw:name="f597" draw:formula="?f29 / ?f6"/>
                <draw:equation draw:name="f598" draw:formula="?f30 / ?f7"/>
                <draw:equation draw:name="f599" draw:formula="?f31 / ?f6"/>
                <draw:equation draw:name="f600" draw:formula="?f32 / ?f7"/>
                <draw:equation draw:name="f601" draw:formula="?f33 / ?f6"/>
                <draw:equation draw:name="f602" draw:formula="?f34 / ?f7"/>
                <draw:equation draw:name="f603" draw:formula="?f35 / ?f6"/>
                <draw:equation draw:name="f604" draw:formula="?f36 / ?f7"/>
                <draw:equation draw:name="f605" draw:formula="?f37 / ?f6"/>
                <draw:equation draw:name="f606" draw:formula="?f38 / ?f7"/>
                <draw:equation draw:name="f607" draw:formula="?f39 / ?f6"/>
                <draw:equation draw:name="f608" draw:formula="?f40 / ?f7"/>
                <draw:equation draw:name="f609" draw:formula="?f41 / ?f6"/>
                <draw:equation draw:name="f610" draw:formula="?f42 / ?f7"/>
                <draw:equation draw:name="f611" draw:formula="?f43 / ?f6"/>
                <draw:equation draw:name="f612" draw:formula="?f44 / ?f7"/>
                <draw:equation draw:name="f613" draw:formula="?f45 / ?f6"/>
                <draw:equation draw:name="f614" draw:formula="?f46 / ?f7"/>
                <draw:equation draw:name="f615" draw:formula="?f47 / ?f6"/>
                <draw:equation draw:name="f616" draw:formula="?f48 / ?f7"/>
                <draw:equation draw:name="f617" draw:formula="?f49 / ?f6"/>
                <draw:equation draw:name="f618" draw:formula="?f50 / ?f7"/>
                <draw:equation draw:name="f619" draw:formula="?f51 / ?f6"/>
                <draw:equation draw:name="f620" draw:formula="?f52 / ?f7"/>
                <draw:equation draw:name="f621" draw:formula="?f53 / ?f6"/>
                <draw:equation draw:name="f622" draw:formula="?f54 / ?f7"/>
                <draw:equation draw:name="f623" draw:formula="?f55 / ?f6"/>
                <draw:equation draw:name="f624" draw:formula="?f56 / ?f7"/>
                <draw:equation draw:name="f625" draw:formula="?f57 / ?f6"/>
                <draw:equation draw:name="f626" draw:formula="?f58 / ?f7"/>
                <draw:equation draw:name="f627" draw:formula="?f59 / ?f6"/>
                <draw:equation draw:name="f628" draw:formula="?f60 / ?f7"/>
                <draw:equation draw:name="f629" draw:formula="?f61 / ?f6"/>
                <draw:equation draw:name="f630" draw:formula="?f62 / ?f7"/>
                <draw:equation draw:name="f631" draw:formula="?f63 / ?f6"/>
                <draw:equation draw:name="f632" draw:formula="?f64 / ?f7"/>
                <draw:equation draw:name="f633" draw:formula="?f65 / ?f6"/>
                <draw:equation draw:name="f634" draw:formula="?f66 / ?f7"/>
                <draw:equation draw:name="f635" draw:formula="?f67 / ?f6"/>
                <draw:equation draw:name="f636" draw:formula="?f68 / ?f7"/>
                <draw:equation draw:name="f637" draw:formula="?f69 / ?f6"/>
                <draw:equation draw:name="f638" draw:formula="?f70 / ?f7"/>
                <draw:equation draw:name="f639" draw:formula="?f71 / ?f6"/>
                <draw:equation draw:name="f640" draw:formula="?f72 / ?f7"/>
                <draw:equation draw:name="f641" draw:formula="?f73 / ?f6"/>
                <draw:equation draw:name="f642" draw:formula="?f74 / ?f7"/>
                <draw:equation draw:name="f643" draw:formula="?f75 / ?f6"/>
                <draw:equation draw:name="f644" draw:formula="?f76 / ?f7"/>
                <draw:equation draw:name="f645" draw:formula="?f77 / ?f6"/>
                <draw:equation draw:name="f646" draw:formula="?f78 / ?f7"/>
                <draw:equation draw:name="f647" draw:formula="?f79 / ?f6"/>
                <draw:equation draw:name="f648" draw:formula="?f80 / ?f7"/>
                <draw:equation draw:name="f649" draw:formula="?f81 / ?f6"/>
                <draw:equation draw:name="f650" draw:formula="?f82 / ?f7"/>
                <draw:equation draw:name="f651" draw:formula="?f83 / ?f6"/>
                <draw:equation draw:name="f652" draw:formula="?f84 / ?f7"/>
                <draw:equation draw:name="f653" draw:formula="?f85 / ?f6"/>
                <draw:equation draw:name="f654" draw:formula="?f86 / ?f7"/>
                <draw:equation draw:name="f655" draw:formula="?f87 / ?f6"/>
                <draw:equation draw:name="f656" draw:formula="?f88 / ?f7"/>
                <draw:equation draw:name="f657" draw:formula="?f89 / ?f6"/>
                <draw:equation draw:name="f658" draw:formula="?f90 / ?f7"/>
                <draw:equation draw:name="f659" draw:formula="?f91 / ?f6"/>
                <draw:equation draw:name="f660" draw:formula="?f92 / ?f7"/>
                <draw:equation draw:name="f661" draw:formula="?f93 / ?f6"/>
                <draw:equation draw:name="f662" draw:formula="?f94 / ?f7"/>
                <draw:equation draw:name="f663" draw:formula="?f95 / ?f6"/>
                <draw:equation draw:name="f664" draw:formula="?f96 / ?f7"/>
                <draw:equation draw:name="f665" draw:formula="?f97 / ?f6"/>
                <draw:equation draw:name="f666" draw:formula="?f98 / ?f7"/>
                <draw:equation draw:name="f667" draw:formula="?f99 / ?f6"/>
                <draw:equation draw:name="f668" draw:formula="?f100 / ?f7"/>
                <draw:equation draw:name="f669" draw:formula="?f101 / ?f6"/>
                <draw:equation draw:name="f670" draw:formula="?f102 / ?f7"/>
                <draw:equation draw:name="f671" draw:formula="?f103 / ?f6"/>
                <draw:equation draw:name="f672" draw:formula="?f104 / ?f7"/>
                <draw:equation draw:name="f673" draw:formula="?f105 / ?f6"/>
                <draw:equation draw:name="f674" draw:formula="?f106 / ?f7"/>
                <draw:equation draw:name="f675" draw:formula="?f107 / ?f6"/>
                <draw:equation draw:name="f676" draw:formula="?f108 / ?f7"/>
                <draw:equation draw:name="f677" draw:formula="?f109 / ?f6"/>
                <draw:equation draw:name="f678" draw:formula="?f110 / ?f7"/>
                <draw:equation draw:name="f679" draw:formula="?f111 / ?f6"/>
                <draw:equation draw:name="f680" draw:formula="?f112 / ?f7"/>
                <draw:equation draw:name="f681" draw:formula="?f113 / ?f6"/>
                <draw:equation draw:name="f682" draw:formula="?f114 / ?f7"/>
                <draw:equation draw:name="f683" draw:formula="?f115 / ?f6"/>
                <draw:equation draw:name="f684" draw:formula="?f116 / ?f7"/>
                <draw:equation draw:name="f685" draw:formula="?f117 / ?f6"/>
                <draw:equation draw:name="f686" draw:formula="?f118 / ?f7"/>
                <draw:equation draw:name="f687" draw:formula="?f119 / ?f6"/>
                <draw:equation draw:name="f688" draw:formula="?f120 / ?f7"/>
                <draw:equation draw:name="f689" draw:formula="?f121 / ?f6"/>
                <draw:equation draw:name="f690" draw:formula="?f122 / ?f7"/>
                <draw:equation draw:name="f691" draw:formula="?f123 / ?f6"/>
                <draw:equation draw:name="f692" draw:formula="?f124 / ?f7"/>
                <draw:equation draw:name="f693" draw:formula="?f125 / ?f6"/>
                <draw:equation draw:name="f694" draw:formula="?f126 / ?f7"/>
                <draw:equation draw:name="f695" draw:formula="?f127 / ?f6"/>
                <draw:equation draw:name="f696" draw:formula="?f128 / ?f7"/>
                <draw:equation draw:name="f697" draw:formula="?f129 / ?f6"/>
                <draw:equation draw:name="f698" draw:formula="?f130 / ?f7"/>
                <draw:equation draw:name="f699" draw:formula="?f131 / ?f6"/>
                <draw:equation draw:name="f700" draw:formula="?f132 / ?f7"/>
                <draw:equation draw:name="f701" draw:formula="?f133 / ?f6"/>
                <draw:equation draw:name="f702" draw:formula="?f134 / ?f7"/>
                <draw:equation draw:name="f703" draw:formula="?f135 / ?f6"/>
                <draw:equation draw:name="f704" draw:formula="?f136 / ?f7"/>
                <draw:equation draw:name="f705" draw:formula="?f137 / ?f6"/>
                <draw:equation draw:name="f706" draw:formula="?f138 / ?f7"/>
                <draw:equation draw:name="f707" draw:formula="?f139 / ?f6"/>
                <draw:equation draw:name="f708" draw:formula="?f140 / ?f7"/>
                <draw:equation draw:name="f709" draw:formula="?f141 / ?f6"/>
                <draw:equation draw:name="f710" draw:formula="?f142 / ?f7"/>
                <draw:equation draw:name="f711" draw:formula="?f143 / ?f6"/>
                <draw:equation draw:name="f712" draw:formula="?f144 / ?f7"/>
                <draw:equation draw:name="f713" draw:formula="?f145 / ?f6"/>
                <draw:equation draw:name="f714" draw:formula="?f146 / ?f7"/>
                <draw:equation draw:name="f715" draw:formula="?f147 / ?f6"/>
                <draw:equation draw:name="f716" draw:formula="?f148 / ?f7"/>
                <draw:equation draw:name="f717" draw:formula="?f149 / ?f6"/>
                <draw:equation draw:name="f718" draw:formula="?f150 / ?f7"/>
                <draw:equation draw:name="f719" draw:formula="?f151 / ?f6"/>
                <draw:equation draw:name="f720" draw:formula="?f152 / ?f7"/>
                <draw:equation draw:name="f721" draw:formula="?f153 / ?f6"/>
                <draw:equation draw:name="f722" draw:formula="?f154 / ?f7"/>
                <draw:equation draw:name="f723" draw:formula="?f155 / ?f6"/>
                <draw:equation draw:name="f724" draw:formula="?f156 / ?f7"/>
                <draw:equation draw:name="f725" draw:formula="?f157 / ?f6"/>
                <draw:equation draw:name="f726" draw:formula="?f158 / ?f7"/>
                <draw:equation draw:name="f727" draw:formula="?f159 / ?f6"/>
                <draw:equation draw:name="f728" draw:formula="?f160 / ?f7"/>
                <draw:equation draw:name="f729" draw:formula="?f161 / ?f6"/>
                <draw:equation draw:name="f730" draw:formula="?f162 / ?f7"/>
                <draw:equation draw:name="f731" draw:formula="?f163 / ?f6"/>
                <draw:equation draw:name="f732" draw:formula="?f164 / ?f7"/>
                <draw:equation draw:name="f733" draw:formula="?f165 / ?f6"/>
                <draw:equation draw:name="f734" draw:formula="?f166 / ?f7"/>
                <draw:equation draw:name="f735" draw:formula="?f167 / ?f6"/>
                <draw:equation draw:name="f736" draw:formula="?f168 / ?f7"/>
                <draw:equation draw:name="f737" draw:formula="?f169 / ?f6"/>
                <draw:equation draw:name="f738" draw:formula="?f170 / ?f7"/>
                <draw:equation draw:name="f739" draw:formula="?f171 / ?f6"/>
                <draw:equation draw:name="f740" draw:formula="?f172 / ?f7"/>
                <draw:equation draw:name="f741" draw:formula="?f173 / ?f6"/>
                <draw:equation draw:name="f742" draw:formula="?f174 / ?f7"/>
                <draw:equation draw:name="f743" draw:formula="?f175 / ?f6"/>
                <draw:equation draw:name="f744" draw:formula="?f176 / ?f7"/>
                <draw:equation draw:name="f745" draw:formula="?f177 / ?f6"/>
                <draw:equation draw:name="f746" draw:formula="?f178 / ?f6"/>
                <draw:equation draw:name="f747" draw:formula="?f179 / ?f7"/>
                <draw:equation draw:name="f748" draw:formula="?f180 / ?f6"/>
                <draw:equation draw:name="f749" draw:formula="?f181 / ?f6"/>
                <draw:equation draw:name="f750" draw:formula="?f182 / ?f7"/>
                <draw:equation draw:name="f751" draw:formula="?f183 / ?f6"/>
                <draw:equation draw:name="f752" draw:formula="?f184 / ?f7"/>
                <draw:equation draw:name="f753" draw:formula="?f185 / ?f6"/>
                <draw:equation draw:name="f754" draw:formula="?f186 / ?f7"/>
                <draw:equation draw:name="f755" draw:formula="?f187 / ?f6"/>
                <draw:equation draw:name="f756" draw:formula="?f188 / ?f7"/>
                <draw:equation draw:name="f757" draw:formula="?f189 / ?f6"/>
                <draw:equation draw:name="f758" draw:formula="?f190 / ?f7"/>
                <draw:equation draw:name="f759" draw:formula="?f191 / ?f6"/>
                <draw:equation draw:name="f760" draw:formula="?f192 / ?f7"/>
                <draw:equation draw:name="f761" draw:formula="?f193 / ?f6"/>
                <draw:equation draw:name="f762" draw:formula="?f194 / ?f7"/>
                <draw:equation draw:name="f763" draw:formula="?f195 / ?f6"/>
                <draw:equation draw:name="f764" draw:formula="?f196 / ?f7"/>
                <draw:equation draw:name="f765" draw:formula="?f197 / ?f6"/>
                <draw:equation draw:name="f766" draw:formula="?f198 / ?f7"/>
                <draw:equation draw:name="f767" draw:formula="?f199 / ?f6"/>
                <draw:equation draw:name="f768" draw:formula="?f200 / ?f7"/>
                <draw:equation draw:name="f769" draw:formula="?f201 / ?f6"/>
                <draw:equation draw:name="f770" draw:formula="?f202 / ?f7"/>
                <draw:equation draw:name="f771" draw:formula="?f203 / ?f6"/>
                <draw:equation draw:name="f772" draw:formula="?f204 / ?f7"/>
                <draw:equation draw:name="f773" draw:formula="?f205 / ?f6"/>
                <draw:equation draw:name="f774" draw:formula="?f206 / ?f7"/>
                <draw:equation draw:name="f775" draw:formula="?f207 / ?f6"/>
                <draw:equation draw:name="f776" draw:formula="?f208 / ?f7"/>
                <draw:equation draw:name="f777" draw:formula="?f209 / ?f6"/>
                <draw:equation draw:name="f778" draw:formula="?f210 / ?f7"/>
                <draw:equation draw:name="f779" draw:formula="?f211 / ?f6"/>
                <draw:equation draw:name="f780" draw:formula="?f212 / ?f7"/>
                <draw:equation draw:name="f781" draw:formula="?f213 / ?f6"/>
                <draw:equation draw:name="f782" draw:formula="?f214 / ?f7"/>
                <draw:equation draw:name="f783" draw:formula="?f215 / ?f6"/>
                <draw:equation draw:name="f784" draw:formula="?f216 / ?f7"/>
                <draw:equation draw:name="f785" draw:formula="?f217 / ?f6"/>
                <draw:equation draw:name="f786" draw:formula="?f218 / ?f7"/>
                <draw:equation draw:name="f787" draw:formula="?f219 / ?f6"/>
                <draw:equation draw:name="f788" draw:formula="?f220 / ?f7"/>
                <draw:equation draw:name="f789" draw:formula="?f221 / ?f6"/>
                <draw:equation draw:name="f790" draw:formula="?f222 / ?f7"/>
                <draw:equation draw:name="f791" draw:formula="?f223 / ?f6"/>
                <draw:equation draw:name="f792" draw:formula="?f224 / ?f7"/>
                <draw:equation draw:name="f793" draw:formula="?f225 / ?f6"/>
                <draw:equation draw:name="f794" draw:formula="?f226 / ?f7"/>
                <draw:equation draw:name="f795" draw:formula="?f227 / ?f6"/>
                <draw:equation draw:name="f796" draw:formula="?f228 / ?f7"/>
                <draw:equation draw:name="f797" draw:formula="?f229 / ?f6"/>
                <draw:equation draw:name="f798" draw:formula="?f230 / ?f7"/>
                <draw:equation draw:name="f799" draw:formula="?f231 / ?f6"/>
                <draw:equation draw:name="f800" draw:formula="?f232 / ?f7"/>
                <draw:equation draw:name="f801" draw:formula="?f233 / ?f6"/>
                <draw:equation draw:name="f802" draw:formula="?f234 / ?f7"/>
                <draw:equation draw:name="f803" draw:formula="?f235 / ?f6"/>
                <draw:equation draw:name="f804" draw:formula="?f236 / ?f7"/>
                <draw:equation draw:name="f805" draw:formula="?f237 / ?f6"/>
                <draw:equation draw:name="f806" draw:formula="?f238 / ?f7"/>
                <draw:equation draw:name="f807" draw:formula="?f239 / ?f6"/>
                <draw:equation draw:name="f808" draw:formula="?f240 / ?f7"/>
                <draw:equation draw:name="f809" draw:formula="?f241 / ?f6"/>
                <draw:equation draw:name="f810" draw:formula="?f242 / ?f7"/>
                <draw:equation draw:name="f811" draw:formula="?f243 / ?f6"/>
                <draw:equation draw:name="f812" draw:formula="?f244 / ?f7"/>
                <draw:equation draw:name="f813" draw:formula="?f245 / ?f6"/>
                <draw:equation draw:name="f814" draw:formula="?f246 / ?f7"/>
                <draw:equation draw:name="f815" draw:formula="?f247 / ?f6"/>
                <draw:equation draw:name="f816" draw:formula="?f248 / ?f7"/>
                <draw:equation draw:name="f817" draw:formula="?f249 / ?f6"/>
                <draw:equation draw:name="f818" draw:formula="?f250 / ?f7"/>
                <draw:equation draw:name="f819" draw:formula="?f251 / ?f6"/>
                <draw:equation draw:name="f820" draw:formula="?f252 / ?f7"/>
                <draw:equation draw:name="f821" draw:formula="?f253 / ?f6"/>
                <draw:equation draw:name="f822" draw:formula="?f254 / ?f7"/>
                <draw:equation draw:name="f823" draw:formula="?f255 / ?f6"/>
                <draw:equation draw:name="f824" draw:formula="?f256 / ?f7"/>
                <draw:equation draw:name="f825" draw:formula="?f257 / ?f6"/>
                <draw:equation draw:name="f826" draw:formula="?f258 / ?f7"/>
                <draw:equation draw:name="f827" draw:formula="?f259 / ?f6"/>
                <draw:equation draw:name="f828" draw:formula="?f260 / ?f7"/>
                <draw:equation draw:name="f829" draw:formula="?f261 / ?f6"/>
                <draw:equation draw:name="f830" draw:formula="?f262 / ?f7"/>
                <draw:equation draw:name="f831" draw:formula="?f263 / ?f6"/>
                <draw:equation draw:name="f832" draw:formula="?f264 / ?f7"/>
                <draw:equation draw:name="f833" draw:formula="?f265 / ?f6"/>
                <draw:equation draw:name="f834" draw:formula="?f266 / ?f7"/>
                <draw:equation draw:name="f835" draw:formula="?f267 / ?f6"/>
                <draw:equation draw:name="f836" draw:formula="?f268 / ?f7"/>
                <draw:equation draw:name="f837" draw:formula="?f269 / ?f6"/>
                <draw:equation draw:name="f838" draw:formula="?f270 / ?f7"/>
                <draw:equation draw:name="f839" draw:formula="?f271 / ?f6"/>
                <draw:equation draw:name="f840" draw:formula="?f272 / ?f7"/>
                <draw:equation draw:name="f841" draw:formula="?f273 / ?f6"/>
                <draw:equation draw:name="f842" draw:formula="?f274 / ?f7"/>
                <draw:equation draw:name="f843" draw:formula="?f275 / ?f6"/>
                <draw:equation draw:name="f844" draw:formula="?f276 / ?f7"/>
                <draw:equation draw:name="f845" draw:formula="?f277 / ?f6"/>
                <draw:equation draw:name="f846" draw:formula="?f278 / ?f7"/>
                <draw:equation draw:name="f847" draw:formula="?f279 / ?f7"/>
                <draw:equation draw:name="f848" draw:formula="?f280 / ?f6"/>
                <draw:equation draw:name="f849" draw:formula="?f281 / ?f7"/>
                <draw:equation draw:name="f850" draw:formula="?f282 / ?f6"/>
                <draw:equation draw:name="f851" draw:formula="?f283 / ?f7"/>
                <draw:equation draw:name="f852" draw:formula="?f284 / ?f6"/>
                <draw:equation draw:name="f853" draw:formula="?f285 / ?f7"/>
                <draw:equation draw:name="f854" draw:formula="?f286 / ?f6"/>
                <draw:equation draw:name="f855" draw:formula="?f287 / ?f7"/>
                <draw:equation draw:name="f856" draw:formula="?f288 / ?f6"/>
                <draw:equation draw:name="f857" draw:formula="?f289 / ?f7"/>
                <draw:equation draw:name="f858" draw:formula="?f290 / ?f6"/>
                <draw:equation draw:name="f859" draw:formula="?f291 / ?f7"/>
                <draw:equation draw:name="f860" draw:formula="?f292 / ?f6"/>
                <draw:equation draw:name="f861" draw:formula="?f293 / ?f7"/>
                <draw:equation draw:name="f862" draw:formula="?f294 / ?f6"/>
                <draw:equation draw:name="f863" draw:formula="?f295 / ?f7"/>
                <draw:equation draw:name="f864" draw:formula="?f296 / ?f6"/>
                <draw:equation draw:name="f865" draw:formula="?f297 / ?f7"/>
                <draw:equation draw:name="f866" draw:formula="?f298 / ?f6"/>
                <draw:equation draw:name="f867" draw:formula="?f299 / ?f7"/>
                <draw:equation draw:name="f868" draw:formula="?f300 / ?f6"/>
                <draw:equation draw:name="f869" draw:formula="?f301 / ?f7"/>
                <draw:equation draw:name="f870" draw:formula="?f302 / ?f6"/>
                <draw:equation draw:name="f871" draw:formula="?f303 / ?f7"/>
                <draw:equation draw:name="f872" draw:formula="?f304 / ?f6"/>
                <draw:equation draw:name="f873" draw:formula="?f305 / ?f7"/>
                <draw:equation draw:name="f874" draw:formula="?f306 / ?f6"/>
                <draw:equation draw:name="f875" draw:formula="?f307 / ?f7"/>
                <draw:equation draw:name="f876" draw:formula="?f308 / ?f6"/>
                <draw:equation draw:name="f877" draw:formula="?f309 / ?f7"/>
                <draw:equation draw:name="f878" draw:formula="?f310 / ?f6"/>
                <draw:equation draw:name="f879" draw:formula="?f311 / ?f7"/>
                <draw:equation draw:name="f880" draw:formula="?f312 / ?f6"/>
                <draw:equation draw:name="f881" draw:formula="?f313 / ?f7"/>
                <draw:equation draw:name="f882" draw:formula="?f314 / ?f6"/>
                <draw:equation draw:name="f883" draw:formula="?f315 / ?f7"/>
                <draw:equation draw:name="f884" draw:formula="?f316 / ?f6"/>
                <draw:equation draw:name="f885" draw:formula="?f317 / ?f7"/>
                <draw:equation draw:name="f886" draw:formula="?f318 / ?f6"/>
                <draw:equation draw:name="f887" draw:formula="?f319 / ?f7"/>
                <draw:equation draw:name="f888" draw:formula="?f320 / ?f6"/>
                <draw:equation draw:name="f889" draw:formula="?f321 / ?f7"/>
                <draw:equation draw:name="f890" draw:formula="?f322 / ?f6"/>
                <draw:equation draw:name="f891" draw:formula="?f323 / ?f7"/>
                <draw:equation draw:name="f892" draw:formula="?f324 / ?f6"/>
                <draw:equation draw:name="f893" draw:formula="?f325 / ?f7"/>
                <draw:equation draw:name="f894" draw:formula="?f326 / ?f6"/>
                <draw:equation draw:name="f895" draw:formula="?f327 / ?f7"/>
                <draw:equation draw:name="f896" draw:formula="?f328 / ?f6"/>
                <draw:equation draw:name="f897" draw:formula="?f329 / ?f7"/>
                <draw:equation draw:name="f898" draw:formula="?f330 / ?f6"/>
                <draw:equation draw:name="f899" draw:formula="?f331 / ?f7"/>
                <draw:equation draw:name="f900" draw:formula="?f332 / ?f6"/>
                <draw:equation draw:name="f901" draw:formula="?f333 / ?f7"/>
                <draw:equation draw:name="f902" draw:formula="?f334 / ?f6"/>
                <draw:equation draw:name="f903" draw:formula="?f335 / ?f7"/>
                <draw:equation draw:name="f904" draw:formula="?f336 / ?f6"/>
                <draw:equation draw:name="f905" draw:formula="?f337 / ?f7"/>
                <draw:equation draw:name="f906" draw:formula="?f338 / ?f6"/>
                <draw:equation draw:name="f907" draw:formula="?f339 / ?f7"/>
                <draw:equation draw:name="f908" draw:formula="?f340 / ?f6"/>
                <draw:equation draw:name="f909" draw:formula="?f341 / ?f7"/>
                <draw:equation draw:name="f910" draw:formula="?f342 / ?f6"/>
                <draw:equation draw:name="f911" draw:formula="?f343 / ?f7"/>
                <draw:equation draw:name="f912" draw:formula="?f344 / ?f6"/>
                <draw:equation draw:name="f913" draw:formula="?f345 / ?f7"/>
                <draw:equation draw:name="f914" draw:formula="?f346 / ?f6"/>
                <draw:equation draw:name="f915" draw:formula="?f347 / ?f7"/>
                <draw:equation draw:name="f916" draw:formula="?f348 / ?f6"/>
                <draw:equation draw:name="f917" draw:formula="?f349 / ?f7"/>
                <draw:equation draw:name="f918" draw:formula="?f350 / ?f6"/>
                <draw:equation draw:name="f919" draw:formula="?f351 / ?f7"/>
                <draw:equation draw:name="f920" draw:formula="?f352 / ?f6"/>
                <draw:equation draw:name="f921" draw:formula="?f353 / ?f7"/>
                <draw:equation draw:name="f922" draw:formula="?f354 / ?f6"/>
                <draw:equation draw:name="f923" draw:formula="?f355 / ?f7"/>
                <draw:equation draw:name="f924" draw:formula="?f356 / ?f6"/>
                <draw:equation draw:name="f925" draw:formula="?f357 / ?f7"/>
                <draw:equation draw:name="f926" draw:formula="?f358 / ?f6"/>
                <draw:equation draw:name="f927" draw:formula="?f359 / ?f7"/>
                <draw:equation draw:name="f928" draw:formula="?f360 / ?f6"/>
                <draw:equation draw:name="f929" draw:formula="?f361 / ?f7"/>
                <draw:equation draw:name="f930" draw:formula="?f362 / ?f6"/>
                <draw:equation draw:name="f931" draw:formula="?f363 / ?f7"/>
                <draw:equation draw:name="f932" draw:formula="?f364 / ?f6"/>
                <draw:equation draw:name="f933" draw:formula="?f365 / ?f7"/>
                <draw:equation draw:name="f934" draw:formula="?f366 / ?f6"/>
                <draw:equation draw:name="f935" draw:formula="?f367 / ?f7"/>
                <draw:equation draw:name="f936" draw:formula="?f368 / ?f6"/>
                <draw:equation draw:name="f937" draw:formula="?f369 / ?f7"/>
                <draw:equation draw:name="f938" draw:formula="?f370 / ?f6"/>
                <draw:equation draw:name="f939" draw:formula="?f371 / ?f7"/>
                <draw:equation draw:name="f940" draw:formula="?f372 / ?f7"/>
                <draw:equation draw:name="f941" draw:formula="?f373 / ?f6"/>
                <draw:equation draw:name="f942" draw:formula="?f374 / ?f7"/>
                <draw:equation draw:name="f943" draw:formula="?f375 / ?f6"/>
                <draw:equation draw:name="f944" draw:formula="?f376 / ?f7"/>
                <draw:equation draw:name="f945" draw:formula="?f377 / ?f6"/>
                <draw:equation draw:name="f946" draw:formula="?f378 / ?f6"/>
                <draw:equation draw:name="f947" draw:formula="?f379 / ?f7"/>
                <draw:equation draw:name="f948" draw:formula="?f380 / ?f6"/>
                <draw:equation draw:name="f949" draw:formula="?f381 / ?f7"/>
                <draw:equation draw:name="f950" draw:formula="?f382 / ?f6"/>
                <draw:equation draw:name="f951" draw:formula="?f383 / ?f7"/>
                <draw:equation draw:name="f952" draw:formula="?f384 / ?f6"/>
                <draw:equation draw:name="f953" draw:formula="?f385 / ?f7"/>
                <draw:equation draw:name="f954" draw:formula="?f386 / ?f6"/>
                <draw:equation draw:name="f955" draw:formula="?f387 / ?f7"/>
                <draw:equation draw:name="f956" draw:formula="?f388 / ?f6"/>
                <draw:equation draw:name="f957" draw:formula="?f389 / ?f7"/>
                <draw:equation draw:name="f958" draw:formula="?f390 / ?f6"/>
                <draw:equation draw:name="f959" draw:formula="?f391 / ?f7"/>
                <draw:equation draw:name="f960" draw:formula="?f392 / ?f6"/>
                <draw:equation draw:name="f961" draw:formula="?f393 / ?f7"/>
                <draw:equation draw:name="f962" draw:formula="?f394 / ?f6"/>
                <draw:equation draw:name="f963" draw:formula="?f395 / ?f7"/>
                <draw:equation draw:name="f964" draw:formula="?f396 / ?f6"/>
                <draw:equation draw:name="f965" draw:formula="?f397 / ?f7"/>
                <draw:equation draw:name="f966" draw:formula="?f398 / ?f6"/>
                <draw:equation draw:name="f967" draw:formula="?f399 / ?f7"/>
                <draw:equation draw:name="f968" draw:formula="?f400 / ?f6"/>
                <draw:equation draw:name="f969" draw:formula="?f401 / ?f7"/>
                <draw:equation draw:name="f970" draw:formula="?f402 / ?f6"/>
                <draw:equation draw:name="f971" draw:formula="?f403 / ?f7"/>
                <draw:equation draw:name="f972" draw:formula="?f404 / ?f6"/>
                <draw:equation draw:name="f973" draw:formula="?f405 / ?f7"/>
                <draw:equation draw:name="f974" draw:formula="?f406 / ?f6"/>
                <draw:equation draw:name="f975" draw:formula="?f407 / ?f7"/>
                <draw:equation draw:name="f976" draw:formula="?f408 / ?f6"/>
                <draw:equation draw:name="f977" draw:formula="?f409 / ?f7"/>
                <draw:equation draw:name="f978" draw:formula="?f410 / ?f6"/>
                <draw:equation draw:name="f979" draw:formula="?f411 / ?f7"/>
                <draw:equation draw:name="f980" draw:formula="?f412 / ?f6"/>
                <draw:equation draw:name="f981" draw:formula="?f413 / ?f7"/>
                <draw:equation draw:name="f982" draw:formula="?f414 / ?f6"/>
                <draw:equation draw:name="f983" draw:formula="?f415 / ?f7"/>
                <draw:equation draw:name="f984" draw:formula="?f416 / ?f6"/>
                <draw:equation draw:name="f985" draw:formula="?f417 / ?f7"/>
                <draw:equation draw:name="f986" draw:formula="?f418 / ?f6"/>
                <draw:equation draw:name="f987" draw:formula="?f419 / ?f7"/>
                <draw:equation draw:name="f988" draw:formula="?f420 / ?f6"/>
                <draw:equation draw:name="f989" draw:formula="?f421 / ?f7"/>
                <draw:equation draw:name="f990" draw:formula="?f422 / ?f6"/>
                <draw:equation draw:name="f991" draw:formula="?f423 / ?f7"/>
                <draw:equation draw:name="f992" draw:formula="?f424 / ?f6"/>
                <draw:equation draw:name="f993" draw:formula="?f425 / ?f7"/>
                <draw:equation draw:name="f994" draw:formula="?f426 / ?f6"/>
                <draw:equation draw:name="f995" draw:formula="?f427 / ?f7"/>
                <draw:equation draw:name="f996" draw:formula="?f428 / ?f6"/>
                <draw:equation draw:name="f997" draw:formula="?f429 / ?f7"/>
                <draw:equation draw:name="f998" draw:formula="?f430 / ?f6"/>
                <draw:equation draw:name="f999" draw:formula="?f431 / ?f7"/>
                <draw:equation draw:name="f1000" draw:formula="?f432 / ?f6"/>
                <draw:equation draw:name="f1001" draw:formula="?f433 / ?f7"/>
                <draw:equation draw:name="f1002" draw:formula="?f434 / ?f6"/>
                <draw:equation draw:name="f1003" draw:formula="?f435 / ?f7"/>
                <draw:equation draw:name="f1004" draw:formula="?f436 / ?f6"/>
                <draw:equation draw:name="f1005" draw:formula="?f437 / ?f7"/>
                <draw:equation draw:name="f1006" draw:formula="?f438 / ?f6"/>
                <draw:equation draw:name="f1007" draw:formula="?f439 / ?f7"/>
                <draw:equation draw:name="f1008" draw:formula="?f440 / ?f6"/>
                <draw:equation draw:name="f1009" draw:formula="?f441 / ?f7"/>
                <draw:equation draw:name="f1010" draw:formula="?f442 / ?f6"/>
                <draw:equation draw:name="f1011" draw:formula="?f443 / ?f7"/>
                <draw:equation draw:name="f1012" draw:formula="?f444 / ?f6"/>
                <draw:equation draw:name="f1013" draw:formula="?f445 / ?f6"/>
                <draw:equation draw:name="f1014" draw:formula="?f446 / ?f7"/>
                <draw:equation draw:name="f1015" draw:formula="?f447 / ?f6"/>
                <draw:equation draw:name="f1016" draw:formula="?f448 / ?f7"/>
                <draw:equation draw:name="f1017" draw:formula="?f449 / ?f6"/>
                <draw:equation draw:name="f1018" draw:formula="?f450 / ?f7"/>
                <draw:equation draw:name="f1019" draw:formula="?f451 / ?f6"/>
                <draw:equation draw:name="f1020" draw:formula="?f452 / ?f7"/>
                <draw:equation draw:name="f1021" draw:formula="?f453 / ?f6"/>
                <draw:equation draw:name="f1022" draw:formula="?f454 / ?f7"/>
                <draw:equation draw:name="f1023" draw:formula="?f455 / ?f6"/>
                <draw:equation draw:name="f1024" draw:formula="?f456 / ?f6"/>
                <draw:equation draw:name="f1025" draw:formula="?f457 / ?f7"/>
                <draw:equation draw:name="f1026" draw:formula="?f458 / ?f6"/>
                <draw:equation draw:name="f1027" draw:formula="?f459 / ?f7"/>
                <draw:equation draw:name="f1028" draw:formula="?f460 / ?f6"/>
                <draw:equation draw:name="f1029" draw:formula="?f461 / ?f7"/>
                <draw:equation draw:name="f1030" draw:formula="?f462 / ?f6"/>
                <draw:equation draw:name="f1031" draw:formula="?f463 / ?f7"/>
                <draw:equation draw:name="f1032" draw:formula="?f464 / ?f6"/>
                <draw:equation draw:name="f1033" draw:formula="?f465 / ?f7"/>
                <draw:equation draw:name="f1034" draw:formula="?f466 / ?f6"/>
                <draw:equation draw:name="f1035" draw:formula="?f467 / ?f7"/>
                <draw:equation draw:name="f1036" draw:formula="?f468 / ?f6"/>
                <draw:equation draw:name="f1037" draw:formula="?f469 / ?f7"/>
                <draw:equation draw:name="f1038" draw:formula="?f470 / ?f6"/>
                <draw:equation draw:name="f1039" draw:formula="?f471 / ?f7"/>
                <draw:equation draw:name="f1040" draw:formula="?f472 / ?f6"/>
                <draw:equation draw:name="f1041" draw:formula="?f473 / ?f7"/>
                <draw:equation draw:name="f1042" draw:formula="?f474 / ?f6"/>
                <draw:equation draw:name="f1043" draw:formula="?f475 / ?f7"/>
                <draw:equation draw:name="f1044" draw:formula="?f476 / ?f6"/>
                <draw:equation draw:name="f1045" draw:formula="?f477 / ?f7"/>
                <draw:equation draw:name="f1046" draw:formula="?f478 / ?f6"/>
                <draw:equation draw:name="f1047" draw:formula="?f479 / ?f7"/>
                <draw:equation draw:name="f1048" draw:formula="?f480 / ?f6"/>
                <draw:equation draw:name="f1049" draw:formula="?f481 / ?f7"/>
                <draw:equation draw:name="f1050" draw:formula="?f482 / ?f6"/>
                <draw:equation draw:name="f1051" draw:formula="?f483 / ?f7"/>
                <draw:equation draw:name="f1052" draw:formula="?f484 / ?f6"/>
                <draw:equation draw:name="f1053" draw:formula="?f485 / ?f7"/>
                <draw:equation draw:name="f1054" draw:formula="?f486 / ?f6"/>
                <draw:equation draw:name="f1055" draw:formula="?f487 / ?f7"/>
                <draw:equation draw:name="f1056" draw:formula="?f488 / ?f6"/>
                <draw:equation draw:name="f1057" draw:formula="?f489 / ?f7"/>
                <draw:equation draw:name="f1058" draw:formula="?f490 / ?f6"/>
                <draw:equation draw:name="f1059" draw:formula="?f491 / ?f7"/>
                <draw:equation draw:name="f1060" draw:formula="?f492 / ?f6"/>
                <draw:equation draw:name="f1061" draw:formula="?f493 / ?f7"/>
                <draw:equation draw:name="f1062" draw:formula="?f494 / ?f6"/>
                <draw:equation draw:name="f1063" draw:formula="?f495 / ?f7"/>
                <draw:equation draw:name="f1064" draw:formula="?f496 / ?f6"/>
                <draw:equation draw:name="f1065" draw:formula="?f497 / ?f7"/>
                <draw:equation draw:name="f1066" draw:formula="?f498 / ?f6"/>
                <draw:equation draw:name="f1067" draw:formula="?f499 / ?f7"/>
                <draw:equation draw:name="f1068" draw:formula="?f500 / ?f6"/>
                <draw:equation draw:name="f1069" draw:formula="?f501 / ?f7"/>
                <draw:equation draw:name="f1070" draw:formula="?f502 / ?f6"/>
                <draw:equation draw:name="f1071" draw:formula="?f503 / ?f7"/>
                <draw:equation draw:name="f1072" draw:formula="?f504 / ?f6"/>
                <draw:equation draw:name="f1073" draw:formula="?f505 / ?f7"/>
                <draw:equation draw:name="f1074" draw:formula="?f506 / ?f6"/>
                <draw:equation draw:name="f1075" draw:formula="?f507 / ?f7"/>
                <draw:equation draw:name="f1076" draw:formula="?f508 / ?f6"/>
                <draw:equation draw:name="f1077" draw:formula="?f509 / ?f7"/>
                <draw:equation draw:name="f1078" draw:formula="?f510 / ?f6"/>
                <draw:equation draw:name="f1079" draw:formula="?f511 / ?f7"/>
                <draw:equation draw:name="f1080" draw:formula="?f512 / ?f6"/>
                <draw:equation draw:name="f1081" draw:formula="?f513 / ?f7"/>
                <draw:equation draw:name="f1082" draw:formula="?f514 / ?f6"/>
                <draw:equation draw:name="f1083" draw:formula="?f515 / ?f7"/>
                <draw:equation draw:name="f1084" draw:formula="?f516 / ?f6"/>
                <draw:equation draw:name="f1085" draw:formula="?f517 / ?f7"/>
                <draw:equation draw:name="f1086" draw:formula="?f518 / ?f6"/>
                <draw:equation draw:name="f1087" draw:formula="?f519 / ?f7"/>
                <draw:equation draw:name="f1088" draw:formula="?f520 / ?f6"/>
                <draw:equation draw:name="f1089" draw:formula="?f521 / ?f7"/>
                <draw:equation draw:name="f1090" draw:formula="?f522 / ?f6"/>
                <draw:equation draw:name="f1091" draw:formula="?f523 / ?f7"/>
                <draw:equation draw:name="f1092" draw:formula="?f524 / ?f6"/>
                <draw:equation draw:name="f1093" draw:formula="?f525 / ?f7"/>
                <draw:equation draw:name="f1094" draw:formula="?f526 / ?f6"/>
                <draw:equation draw:name="f1095" draw:formula="?f527 / ?f7"/>
                <draw:equation draw:name="f1096" draw:formula="?f528 / ?f6"/>
                <draw:equation draw:name="f1097" draw:formula="?f529 / ?f7"/>
                <draw:equation draw:name="f1098" draw:formula="?f530 / ?f6"/>
                <draw:equation draw:name="f1099" draw:formula="?f531 / ?f7"/>
                <draw:equation draw:name="f1100" draw:formula="?f532 / ?f6"/>
                <draw:equation draw:name="f1101" draw:formula="?f533 / ?f7"/>
                <draw:equation draw:name="f1102" draw:formula="?f534 / ?f6"/>
                <draw:equation draw:name="f1103" draw:formula="?f535 / ?f7"/>
                <draw:equation draw:name="f1104" draw:formula="?f536 / ?f6"/>
                <draw:equation draw:name="f1105" draw:formula="?f537 / ?f7"/>
                <draw:equation draw:name="f1106" draw:formula="?f538 / ?f6"/>
                <draw:equation draw:name="f1107" draw:formula="?f539 / ?f7"/>
                <draw:equation draw:name="f1108" draw:formula="?f540 / ?f6"/>
                <draw:equation draw:name="f1109" draw:formula="?f541 / ?f7"/>
                <draw:equation draw:name="f1110" draw:formula="?f542 / ?f6"/>
                <draw:equation draw:name="f1111" draw:formula="?f543 / ?f7"/>
                <draw:equation draw:name="f1112" draw:formula="?f544 / ?f6"/>
                <draw:equation draw:name="f1113" draw:formula="?f545 / ?f7"/>
                <draw:equation draw:name="f1114" draw:formula="?f546 / ?f6"/>
                <draw:equation draw:name="f1115" draw:formula="?f547 / ?f7"/>
                <draw:equation draw:name="f1116" draw:formula="?f548 / ?f6"/>
                <draw:equation draw:name="f1117" draw:formula="?f549 / ?f7"/>
                <draw:equation draw:name="f1118" draw:formula="?f550 / ?f6"/>
                <draw:equation draw:name="f1119" draw:formula="?f551 / ?f7"/>
                <draw:equation draw:name="f1120" draw:formula="?f552 / ?f6"/>
                <draw:equation draw:name="f1121" draw:formula="?f553 / ?f7"/>
                <draw:equation draw:name="f1122" draw:formula="?f554 / ?f6"/>
                <draw:equation draw:name="f1123" draw:formula="?f555 / ?f7"/>
                <draw:equation draw:name="f1124" draw:formula="?f556 / ?f6"/>
                <draw:equation draw:name="f1125" draw:formula="?f557 / ?f7"/>
                <draw:equation draw:name="f1126" draw:formula="?f558 / ?f6"/>
                <draw:equation draw:name="f1127" draw:formula="?f559 / ?f7"/>
                <draw:equation draw:name="f1128" draw:formula="?f560 / ?f6"/>
                <draw:equation draw:name="f1129" draw:formula="?f561 / ?f7"/>
                <draw:equation draw:name="f1130" draw:formula="?f562 / ?f6"/>
                <draw:equation draw:name="f1131" draw:formula="?f563 / ?f7"/>
                <draw:equation draw:name="f1132" draw:formula="?f564 / ?f6"/>
                <draw:equation draw:name="f1133" draw:formula="?f565 / ?f7"/>
                <draw:equation draw:name="f1134" draw:formula="?f566 / ?f6"/>
                <draw:equation draw:name="f1135" draw:formula="?f567 / ?f7"/>
                <draw:equation draw:name="f1136" draw:formula="?f568 / ?f6"/>
                <draw:equation draw:name="f1137" draw:formula="?f569 / ?f7"/>
                <draw:equation draw:name="f1138" draw:formula="?f570 / ?f6"/>
                <draw:equation draw:name="f1139" draw:formula="?f571 / ?f7"/>
                <draw:equation draw:name="f1140" draw:formula="?f572 / ?f6"/>
                <draw:equation draw:name="f1141" draw:formula="?f573 / ?f7"/>
                <draw:equation draw:name="f1142" draw:formula="?f574 / ?f6"/>
                <draw:equation draw:name="f1143" draw:formula="?f575 / ?f7"/>
                <draw:equation draw:name="f1144" draw:formula="?f0 / ?f6"/>
                <draw:equation draw:name="f1145" draw:formula="?f1 / ?f6"/>
                <draw:equation draw:name="f1146" draw:formula="?f2 / ?f7"/>
                <draw:equation draw:name="f1147" draw:formula="?f3 / ?f7"/>
              </draw:enhanced-geometry>
            </draw:custom-shape>
            <draw:custom-shape svg:x="6.66667in" svg:y="4.52571in" svg:width="5.75347in" svg:height="1.54271in" draw:id="id85" draw:style-name="a559" draw:name="Freeform: Shape 20">
              <svg:title/>
              <svg:desc/>
              <text:p text:style-name="a557" text:class-names="" text:cond-style-name="">
                <text:span text:style-name="a556" text:class-names=""/>
              </text:p>
              <draw:enhanced-geometry xmlns:dr3d="urn:oasis:names:tc:opendocument:xmlns:dr3d:1.0" draw:type="non-primitive" svg:viewBox="0 0 5260975 1410656" draw:enhanced-path="M 5260975 0 L 5260975 221634 5226503 237063 C 5219783 239848 5212389 241384 5206341 245128 5178495 262219 5151515 280654 5123287 297073 5094195 314067 5068175 334134 5048107 361307 5029480 386559 5011429 412194 4992899 437542 4988194 443975 4983873 451561 4977440 455690 4964094 464331 4949499 471340 4935193 478445 4922903 484494 4909845 489006 4897844 495535 4888243 500721 4879697 507922 4870767 514451 4862990 520115 4854445 525012 4847916 531830 4831977 548344 4815942 564571 4796163 576765 4776672 588862 4758237 602401 4738843 614691 4719831 626693 4702645 639846 4692755 661162 4688339 670571 4682097 680845 4673744 686318 4661838 694095 4646764 696880 4633801 703505 4618535 711282 4600869 718003 4590499 730389 4581281 741431 4571968 750072 4559773 757081 4551229 761978 4544892 770907 4536059 774940 4524441 780317 4512727 784542 4502549 792895 4491987 801536 4479986 808353 4468944 816419 4463087 820739 4458286 826404 4452622 830917 4442252 839174 4431690 847239 4421032 855016 4410375 862794 4400197 871819 4388483 877484 4368513 887086 4346717 892847 4327321 903216 4307639 913777 4289107 927028 4271633 941046 4257807 952088 4244845 963034 4227465 968698 4217768 971867 4207591 978780 4201733 986846 4189059 1004416 4172833 1016802 4154494 1027364 4130010 1041574 4105814 1056072 4081234 1069994 4066737 1078252 4052335 1086989 4036971 1093038 4005575 1105520 3973410 1116177 3941725 1127796 3931355 1131540 3921561 1136917 3910999 1140182 3899573 1143734 3887285 1144790 3875859 1148343 3856847 1154199 3838412 1161689 3819401 1167642 3782723 1179068 3745949 1190014 3709176 1200863 3701303 1203168 3692757 1203456 3684981 1205952 3664337 1212673 3643789 1219970 3623338 1227363 3610953 1231876 3598854 1237445 3586373 1241765 3576387 1245222 3566113 1247910 3555743 1250023 3546814 1251848 3537501 1251655 3528667 1253864 3504759 1259816 3481140 1266538 3457424 1272874 3447919 1275371 3438221 1277196 3429003 1280364 3404327 1288717 3380036 1298222 3355264 1306096 3334717 1312625 3313593 1317329 3292757 1323090 3283924 1325587 3275475 1329140 3266643 1331251 3246863 1336053 3226796 1340085 3206921 1344886 3195590 1347670 3184645 1352663 3173123 1354488 3145759 1358808 3118203 1361880 3090646 1365337 3062227 1368889 3033902 1372634 3005480 1375802 2989926 1377435 2974275 1377723 2958721 1379259 2945087 1380604 2931549 1383100 2917915 1384733 2906105 1386076 2894199 1386844 2882389 1388189 2863475 1390397 2844655 1392894 2825837 1395198 2817964 1396062 2809706 1398462 2802313 1397023 2783686 1393373 2765347 1394430 2746816 1396926 2740479 1397791 2733662 1397598 2727517 1395966 2714939 1392701 2702745 1388092 2690359 1384060 2689014 1383580 2687382 1383484 2685943 1383196 2677781 1381563 2669717 1379931 2661554 1378491 2657138 1377723 2652625 1377627 2648208 1376955 2631118 1374266 2612299 1378779 2597512 1367162 2587911 1359672 2578597 1361401 2568324 1362553 2560547 1363417 2552577 1363128 2544704 1363225 2530878 1363512 2517052 1363609 2503225 1364089 2498808 1364281 2494297 1366682 2489975 1366298 2470004 1364473 2450033 1361592 2430061 1359960 2418732 1359001 2407114 1360824 2395880 1359480 2382919 1357944 2370245 1354008 2357378 1351607 2353826 1350935 2349889 1351799 2346145 1351991 2341920 1352183 2337791 1352567 2333567 1352663 2320700 1352856 2307835 1352567 2294968 1353240 2287095 1353624 2278839 1357560 2271540 1356120 2256659 1353335 2241776 1359576 2226895 1354392 2222285 1352856 2215948 1356696 2210379 1356888 2196457 1357368 2182535 1357272 2168613 1357176 2156131 1357080 2143168 1358424 2131167 1355736 2118588 1352856 2107259 1353240 2095065 1356504 2086711 1358712 2077878 1359001 2069237 1359672 2059924 1360440 2049650 1358424 2041201 1361592 2016044 1371002 1990216 1373018 1963909 1373018 1959107 1373018 1954210 1371675 1949603 1370234 1922717 1361592 1895737 1362360 1868373 1367641 1862708 1368794 1856372 1368986 1850707 1367834 1834768 1364473 1819309 1358904 1803275 1356504 1776775 1352567 1753828 1365817 1730112 1374459 1707548 1382620 1688345 1401055 1661652 1396926 1658965 1396542 1655988 1399134 1653011 1399807 1644850 1401631 1636689 1403839 1628431 1404704 1618350 1405856 1608076 1405472 1597995 1406432 1585032 1407584 1572263 1410656 1559396 1410656 1549026 1410656 1538753 1407104 1528480 1405375 1513981 1402975 1498042 1403647 1485272 1397502 1471639 1390973 1458676 1387997 1444562 1390013 1439857 1390685 1433808 1394718 1431696 1398846 1426991 1408064 1420559 1409697 1411821 1406527 1404236 1403839 1394922 1402495 1389738 1397310 1375047 1382620 1356324 1382140 1338081 1378204 1326945 1375802 1316574 1375707 1305436 1377339 1281241 1380988 1257717 1375802 1234481 1369178 1219118 1364761 1203372 1362073 1188106 1357560 1176680 1354104 1165255 1349975 1154790 1344406 1139618 1336244 1126369 1323954 1107069 1327219 1090074 1330099 1074713 1324051 1059158 1318290 1047732 1314065 1036308 1309744 1024496 1307056 1010478 1303887 994635 1305232 982153 1299374 969095 1293229 958246 1297358 946628 1299087 928097 1301775 909661 1306768 890939 1300431 868184 1292750 845620 1284493 822769 1277196 813934 1274410 804431 1273258 795212 1272010 786476 1270954 776010 1273642 769288 1269610 752005 1259241 734243 1254152 714271 1254152 706781 1254152 699484 1249831 691900 1249062 681529 1248103 669623 1245510 660598 1249159 639379 1257800 622193 1250599 603662 1242054 585418 1233604 566215 1226884 546821 1221314 539524 1219298 530787 1222659 522721 1223330 519840 1223523 516671 1223811 514080 1222851 489020 1213633 463575 1206624 436404 1211424 433908 1211905 431123 1210849 428626 1210177 416432 1206720 404526 1201247 392141 1199999 361608 1196927 330884 1195678 300157 1193662 298237 1193566 296221 1193566 294493 1192894 283163 1188765 273274 1190110 263671 1197982 259447 1201439 253686 1203263 248406 1205184 240628 1208065 232659 1210849 224594 1212673 216624 1214401 208079 1216801 200398 1215458 186572 1213057 173417 1207681 159783 1204127 155079 1202879 149893 1203072 144997 1202975 133763 1202688 122241 1205472 112064 1197503 102655 1190014 93148 1192221 83259 1197887 76154 1201920 68090 1205088 60120 1206624 49174 1208736 38324 1209601 26514 1208352 18161 1207488 11343 1207104 4814 1202015 3759 1201247 1839 1201055 398 1201152 L 0 1201150 0 1004512 30355 1002784 C 37748 1002111 44853 999520 52151 997695 56183 996639 60504 993855 64248 994430 85948 997791 105823 989534 126370 985405 135876 983485 144805 978876 154022 975708 156423 974843 159111 974075 161512 974268 175242 975420 188876 977052 202510 978300 214896 979452 227378 979836 233235 993950 234100 996159 236979 997791 239188 999231 273274 1021411 291516 1020835 324834 997407 328290 995007 335683 993278 337987 995198 357575 1011137 378986 1009409 401550 1004416 407407 1003072 415664 1003072 420081 1006240 441108 1020930 463672 1018819 486523 1014498 490075 1013826 494397 1010177 495932 1006817 501406 994911 511680 990878 523009 987517 540868 982044 558438 975611 576393 970427 580811 969179 586283 969947 590892 971387 606638 976284 616624 988574 627569 999904 632370 1004897 638995 1008449 645429 1011329 662135 1018723 679226 1025348 696125 1032356 697757 1033029 699100 1034757 700349 1036197 712831 1051368 725216 1066634 737795 1081804 740195 1084684 743652 1086797 746244 1089581 749893 1093422 754502 1097071 756422 1101680 762374 1116177 773801 1122419 788202 1125108 801357 1127603 814511 1129716 827569 1132596 843507 1136053 859350 1139798 875097 1144022 881913 1145847 889115 1147959 894972 1151704 911390 1162073 928961 1169082 948260 1166298 963718 1164089 976680 1169754 986282 1178588 1003757 1194623 1022479 1190973 1041107 1185789 1050708 1183101 1058581 1183485 1067703 1186076 1088826 1192126 1102941 1208544 1116574 1222946 1128193 1235236 1141251 1242149 1155557 1247335 1173608 1253959 1187914 1251464 1196556 1235525 1198956 1231012 1203180 1225730 1207693 1224387 1229488 1217666 1251572 1207872 1274904 1213826 1307165 1221987 1338658 1221507 1370919 1213442 1423247 1200383 1475575 1186557 1530593 1189437 1539713 1189917 1550563 1184060 1558436 1178299 1573511 1167354 1572838 1166489 1589737 1175515 1593770 1177724 1598763 1179068 1601740 1182333 1616909 1198943 1635633 1194910 1654259 1192510 1657524 1192030 1661460 1191358 1664246 1192702 1676823 1198750 1687481 1196639 1698427 1188381 1707932 1181276 1718878 1177052 1730112 1185885 1755076 1205472 1781767 1206432 1809996 1194046 1830159 1185213 1850034 1183196 1871254 1192126 1879415 1195582 1889977 1193278 1899482 1194046 1904859 1194430 1910813 1194526 1915420 1196927 1927711 1203072 1939136 1210945 1951522 1216994 1957475 1219874 1964580 1221410 1971302 1221507 1991177 1221987 2011052 1221987 2030831 1221123 2063476 1219778 2096601 1219490 2120125 1190878 2122046 1188573 2126174 1187229 2129439 1186845 2144513 1185021 2159971 1184828 2174854 1181852 2186760 1179452 2196650 1180220 2205674 1188669 2217485 1199807 2231887 1206336 2247634 1202784 2263379 1199327 2273749 1206816 2285367 1214594 2293817 1220258 2303418 1227363 2312827 1227939 2334143 1229187 2352482 1248967 2375622 1237733 2377158 1236965 2379942 1238885 2382151 1239365 2399817 1243014 2416428 1239461 2429390 1227459 2446385 1211809 2465203 1210272 2486134 1215362 2492856 1216994 2499577 1218146 2506394 1219490 2515611 1221410 2524925 1223427 2534142 1225347 2543072 1227268 2552962 1230532 2559874 1222275 2565827 1215169 2570052 1215842 2575525 1221987 2594536 1243494 2617580 1256936 2646960 1257896 2653009 1258088 2659154 1259432 2665107 1260873 2668756 1261736 2673173 1262697 2675381 1265290 2692567 1285068 2713979 1298799 2737311 1309841 2745664 1313777 2754594 1317713 2763619 1318866 2773028 1320018 2782917 1318098 2792519 1317041 2798184 1316466 2804713 1316561 2809226 1313777 2823532 1305039 2837358 1295631 2850705 1285452 2862131 1276715 2864435 1275467 2874324 1286413 2884502 1297647 2897176 1303503 2911194 1305903 2933373 1309648 2955745 1312816 2978116 1314641 2998375 1316273 3008073 1307440 3012106 1287373 3014410 1276235 3017387 1264137 3029676 1261161 3049744 1256360 3070579 1254248 3080469 1230724 3085941 1235909 3089302 1238981 3092567 1242054 3101592 1250599 3120314 1254248 3129821 1246855 3143839 1236101 3156705 1238117 3170147 1246471 3192615 1260297 3217674 1257128 3240429 1251559 3257617 1247430 3275956 1239845 3287189 1222466 3290741 1216898 3298711 1214113 3305049 1210465 3310329 1207488 3315898 1204704 3321755 1202784 3327995 1200671 3334909 1197598 3341055 1198463 3359681 1200959 3374467 1196062 3387621 1182140 3394439 1174939 3404520 1166202 3413161 1166105 3434189 1165818 3451663 1158905 3470579 1150647 3482772 1145366 3496598 1141718 3509657 1136821 3524923 1131060 3541534 1128948 3550847 1113009 3551903 1111281 3555072 1110993 3556608 1109361 3561505 1104368 3567842 1099760 3570435 1093710 3577923 1076044 3583780 1057800 3590501 1039846 3591942 1036005 3593285 1031108 3596263 1028900 3613449 1016226 3630925 1004032 3648591 992030 3655696 987229 3661649 989918 3667986 995487 3674131 1000768 3681717 1006240 3689397 1007585 3704760 1010177 3720698 1010753 3736349 1010753 3742205 1010753 3748446 1007297 3753919 1004513 3764289 999231 3773890 992126 3784643 987710 3797126 982621 3804615 974459 3808359 961689 3813929 942679 3827179 929428 3842829 918674 3862705 904944 3886421 905616 3908983 902256 3917625 901008 3926555 899951 3934428 896783 3964288 884877 3994149 873548 4026987 873835 4029674 873835 4032363 873548 4035051 873067 4058383 869131 4082483 867594 4099189 846664 4102261 842823 4109271 841671 4114647 840134 4123961 837638 4130203 832549 4133563 823427 4139229 807681 4145949 792223 4151039 776284 4154591 765338 4161215 759289 4171489 754776 4177251 752280 4182243 746808 4186372 741718 4191365 735573 4193957 727412 4199429 721940 4212775 708305 4216905 693231 4212487 674604 4208551 658090 4218921 636006 4232555 632645 4247629 628900 4257999 619684 4268657 609410 4274609 603649 4282963 598656 4291028 597216 4321657 591647 4350557 598464 4379651 609506 4398661 616707 4419784 618627 4440139 621507 4446477 622371 4454542 620452 4460015 616899 4479218 604609 4498325 591935 4516183 577724 4532795 564379 4551517 558810 4571681 560250 4586371 561306 4599621 558905 4613447 555257 4624969 552185 4637643 550072 4649355 551417 4665775 553337 4679313 550553 4692467 540663 4699476 535382 4708502 532598 4716855 528949 4729721 523284 4743067 518483 4755645 512147 4769183 505425 4781569 496112 4795395 490351 4810278 484110 4819879 474605 4825928 459818 4829769 450504 4835049 440615 4842347 434086 4857422 420740 4875087 410370 4890451 397216 4912054 378781 4932025 359194 4933945 327701 4935001 310322 4944219 302929 4961214 298801 4966878 297457 4974945 294864 4976672 290639 4981857 278061 4992610 275565 5002979 270573 5009221 267596 5016903 261739 5018535 255690 5025255 231206 5043690 216804 5061069 200961 5066158 196256 5071631 190879 5074127 184735 5079409 171484 5087281 161882 5101108 156891 5105524 155354 5109557 151801 5112918 148441 5120119 141144 5126167 132598 5133753 125782 5153051 108211 5172159 90928 5183393 66348 5188865 54346 5195107 41288 5204709 33030 5216903 22565 5232937 16612 5247243 8451 Z N" draw:text-areas="?f1144 ?f1146 ?f1145 ?f1147" draw:glue-points="?f576 ?f577 ?f576 ?f578 ?f579 ?f580 ?f581 ?f582 ?f583 ?f584 ?f585 ?f586 ?f587 ?f588 ?f589 ?f590 ?f591 ?f592 ?f593 ?f594 ?f595 ?f596 ?f597 ?f598 ?f599 ?f600 ?f601 ?f602 ?f603 ?f604 ?f605 ?f606 ?f607 ?f608 ?f609 ?f610 ?f611 ?f612 ?f613 ?f614 ?f615 ?f616 ?f617 ?f618 ?f619 ?f620 ?f621 ?f622 ?f623 ?f624 ?f625 ?f626 ?f627 ?f628 ?f629 ?f630 ?f631 ?f632 ?f633 ?f634 ?f635 ?f636 ?f637 ?f638 ?f639 ?f640 ?f641 ?f642 ?f643 ?f644 ?f645 ?f646 ?f647 ?f648 ?f649 ?f650 ?f651 ?f652 ?f653 ?f654 ?f655 ?f656 ?f657 ?f658 ?f659 ?f660 ?f661 ?f662 ?f663 ?f664 ?f665 ?f666 ?f667 ?f668 ?f669 ?f670 ?f671 ?f672 ?f673 ?f674 ?f675 ?f676 ?f677 ?f678 ?f679 ?f680 ?f681 ?f682 ?f683 ?f684 ?f685 ?f686 ?f687 ?f688 ?f689 ?f690 ?f691 ?f692 ?f693 ?f694 ?f695 ?f696 ?f697 ?f698 ?f699 ?f700 ?f701 ?f702 ?f703 ?f704 ?f705 ?f706 ?f707 ?f708 ?f709 ?f710 ?f711 ?f712 ?f713 ?f714 ?f715 ?f716 ?f717 ?f718 ?f719 ?f720 ?f721 ?f722 ?f723 ?f724 ?f725 ?f726 ?f727 ?f728 ?f729 ?f730 ?f731 ?f732 ?f733 ?f734 ?f735 ?f736 ?f737 ?f738 ?f739 ?f740 ?f741 ?f742 ?f743 ?f744 ?f745 ?f732 ?f746 ?f747 ?f748 ?f688 ?f749 ?f750 ?f751 ?f752 ?f753 ?f754 ?f755 ?f756 ?f757 ?f758 ?f759 ?f760 ?f761 ?f762 ?f763 ?f764 ?f765 ?f766 ?f767 ?f768 ?f769 ?f770 ?f771 ?f772 ?f773 ?f774 ?f775 ?f776 ?f777 ?f778 ?f779 ?f780 ?f781 ?f782 ?f783 ?f784 ?f785 ?f786 ?f787 ?f788 ?f789 ?f790 ?f791 ?f792 ?f793 ?f794 ?f795 ?f796 ?f797 ?f798 ?f799 ?f800 ?f801 ?f802 ?f803 ?f804 ?f805 ?f806 ?f807 ?f808 ?f809 ?f810 ?f811 ?f812 ?f813 ?f814 ?f815 ?f816 ?f817 ?f818 ?f819 ?f820 ?f821 ?f822 ?f823 ?f824 ?f825 ?f826 ?f827 ?f828 ?f829 ?f830 ?f831 ?f832 ?f833 ?f834 ?f835 ?f836 ?f837 ?f838 ?f839 ?f840 ?f841 ?f842 ?f843 ?f844 ?f845 ?f846 ?f845 ?f847 ?f848 ?f849 ?f850 ?f851 ?f852 ?f853 ?f854 ?f855 ?f856 ?f857 ?f858 ?f859 ?f860 ?f861 ?f862 ?f863 ?f864 ?f865 ?f866 ?f867 ?f868 ?f869 ?f870 ?f871 ?f872 ?f873 ?f874 ?f875 ?f876 ?f877 ?f878 ?f879 ?f880 ?f881 ?f882 ?f883 ?f884 ?f885 ?f886 ?f887 ?f888 ?f889 ?f890 ?f891 ?f892 ?f893 ?f894 ?f895 ?f896 ?f897 ?f898 ?f899 ?f900 ?f901 ?f902 ?f903 ?f904 ?f905 ?f906 ?f907 ?f908 ?f909 ?f910 ?f911 ?f912 ?f913 ?f914 ?f915 ?f916 ?f917 ?f918 ?f919 ?f920 ?f921 ?f922 ?f923 ?f924 ?f925 ?f926 ?f927 ?f928 ?f929 ?f930 ?f931 ?f932 ?f933 ?f934 ?f935 ?f936 ?f937 ?f938 ?f939 ?f746 ?f940 ?f941 ?f942 ?f943 ?f944 ?f945 ?f942 ?f946 ?f947 ?f948 ?f949 ?f950 ?f951 ?f952 ?f953 ?f954 ?f955 ?f956 ?f957 ?f958 ?f959 ?f960 ?f961 ?f962 ?f963 ?f964 ?f965 ?f966 ?f967 ?f968 ?f969 ?f970 ?f971 ?f972 ?f973 ?f974 ?f975 ?f976 ?f977 ?f978 ?f979 ?f980 ?f981 ?f982 ?f983 ?f984 ?f985 ?f986 ?f987 ?f988 ?f989 ?f990 ?f991 ?f992 ?f993 ?f994 ?f995 ?f996 ?f997 ?f998 ?f999 ?f1000 ?f1001 ?f1002 ?f1003 ?f1004 ?f1005 ?f1006 ?f1007 ?f1008 ?f1009 ?f1010 ?f1011 ?f1012 ?f804 ?f1013 ?f1014 ?f1015 ?f1016 ?f1017 ?f1018 ?f1019 ?f1020 ?f1021 ?f1022 ?f1023 ?f963 ?f1024 ?f1025 ?f1026 ?f1027 ?f1028 ?f1029 ?f1030 ?f1031 ?f1032 ?f1033 ?f1034 ?f1035 ?f1036 ?f1037 ?f1038 ?f1039 ?f1040 ?f1041 ?f1042 ?f1043 ?f1044 ?f1045 ?f1046 ?f1047 ?f1048 ?f1049 ?f1050 ?f1051 ?f1052 ?f1053 ?f1054 ?f1055 ?f1056 ?f1057 ?f1058 ?f1059 ?f1060 ?f1061 ?f1062 ?f1063 ?f1064 ?f1065 ?f1066 ?f1067 ?f1068 ?f1069 ?f1070 ?f1071 ?f1072 ?f1073 ?f1074 ?f1075 ?f1076 ?f1077 ?f1078 ?f1079 ?f1080 ?f1081 ?f1082 ?f1083 ?f1084 ?f1085 ?f1086 ?f1087 ?f1088 ?f1089 ?f1090 ?f1091 ?f1092 ?f1093 ?f1094 ?f1095 ?f1096 ?f1097 ?f1098 ?f1099 ?f1100 ?f1101 ?f1102 ?f1103 ?f1104 ?f1105 ?f1106 ?f1107 ?f1108 ?f1109 ?f1110 ?f1111 ?f1112 ?f1113 ?f1114 ?f1115 ?f1116 ?f1117 ?f1118 ?f1119 ?f1120 ?f1121 ?f1122 ?f1123 ?f1124 ?f1125 ?f1126 ?f1127 ?f1128 ?f1129 ?f1130 ?f1131 ?f1132 ?f1133 ?f1134 ?f1135 ?f1136 ?f1137 ?f1138 ?f1139 ?f1140 ?f1141 ?f1142 ?f1143" draw:glue-point-leaving-directions="-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5260975"/>
                <draw:equation draw:name="f7" draw:formula="?f4 / 1410656"/>
                <draw:equation draw:name="f8" draw:formula="5260975 * ?f5 / 5260975"/>
                <draw:equation draw:name="f9" draw:formula="0 * ?f4 / 1410656"/>
                <draw:equation draw:name="f10" draw:formula="221634 * ?f4 / 1410656"/>
                <draw:equation draw:name="f11" draw:formula="5226503 * ?f5 / 5260975"/>
                <draw:equation draw:name="f12" draw:formula="237063 * ?f4 / 1410656"/>
                <draw:equation draw:name="f13" draw:formula="5206341 * ?f5 / 5260975"/>
                <draw:equation draw:name="f14" draw:formula="245128 * ?f4 / 1410656"/>
                <draw:equation draw:name="f15" draw:formula="5123287 * ?f5 / 5260975"/>
                <draw:equation draw:name="f16" draw:formula="297073 * ?f4 / 1410656"/>
                <draw:equation draw:name="f17" draw:formula="5048107 * ?f5 / 5260975"/>
                <draw:equation draw:name="f18" draw:formula="361307 * ?f4 / 1410656"/>
                <draw:equation draw:name="f19" draw:formula="4992899 * ?f5 / 5260975"/>
                <draw:equation draw:name="f20" draw:formula="437542 * ?f4 / 1410656"/>
                <draw:equation draw:name="f21" draw:formula="4977440 * ?f5 / 5260975"/>
                <draw:equation draw:name="f22" draw:formula="455690 * ?f4 / 1410656"/>
                <draw:equation draw:name="f23" draw:formula="4935193 * ?f5 / 5260975"/>
                <draw:equation draw:name="f24" draw:formula="478445 * ?f4 / 1410656"/>
                <draw:equation draw:name="f25" draw:formula="4897844 * ?f5 / 5260975"/>
                <draw:equation draw:name="f26" draw:formula="495535 * ?f4 / 1410656"/>
                <draw:equation draw:name="f27" draw:formula="4870767 * ?f5 / 5260975"/>
                <draw:equation draw:name="f28" draw:formula="514451 * ?f4 / 1410656"/>
                <draw:equation draw:name="f29" draw:formula="4847916 * ?f5 / 5260975"/>
                <draw:equation draw:name="f30" draw:formula="531830 * ?f4 / 1410656"/>
                <draw:equation draw:name="f31" draw:formula="4796163 * ?f5 / 5260975"/>
                <draw:equation draw:name="f32" draw:formula="576765 * ?f4 / 1410656"/>
                <draw:equation draw:name="f33" draw:formula="4738843 * ?f5 / 5260975"/>
                <draw:equation draw:name="f34" draw:formula="614691 * ?f4 / 1410656"/>
                <draw:equation draw:name="f35" draw:formula="4692755 * ?f5 / 5260975"/>
                <draw:equation draw:name="f36" draw:formula="661162 * ?f4 / 1410656"/>
                <draw:equation draw:name="f37" draw:formula="4673744 * ?f5 / 5260975"/>
                <draw:equation draw:name="f38" draw:formula="686318 * ?f4 / 1410656"/>
                <draw:equation draw:name="f39" draw:formula="4633801 * ?f5 / 5260975"/>
                <draw:equation draw:name="f40" draw:formula="703505 * ?f4 / 1410656"/>
                <draw:equation draw:name="f41" draw:formula="4590499 * ?f5 / 5260975"/>
                <draw:equation draw:name="f42" draw:formula="730389 * ?f4 / 1410656"/>
                <draw:equation draw:name="f43" draw:formula="4559773 * ?f5 / 5260975"/>
                <draw:equation draw:name="f44" draw:formula="757081 * ?f4 / 1410656"/>
                <draw:equation draw:name="f45" draw:formula="4536059 * ?f5 / 5260975"/>
                <draw:equation draw:name="f46" draw:formula="774940 * ?f4 / 1410656"/>
                <draw:equation draw:name="f47" draw:formula="4502549 * ?f5 / 5260975"/>
                <draw:equation draw:name="f48" draw:formula="792895 * ?f4 / 1410656"/>
                <draw:equation draw:name="f49" draw:formula="4468944 * ?f5 / 5260975"/>
                <draw:equation draw:name="f50" draw:formula="816419 * ?f4 / 1410656"/>
                <draw:equation draw:name="f51" draw:formula="4452622 * ?f5 / 5260975"/>
                <draw:equation draw:name="f52" draw:formula="830917 * ?f4 / 1410656"/>
                <draw:equation draw:name="f53" draw:formula="4421032 * ?f5 / 5260975"/>
                <draw:equation draw:name="f54" draw:formula="855016 * ?f4 / 1410656"/>
                <draw:equation draw:name="f55" draw:formula="4388483 * ?f5 / 5260975"/>
                <draw:equation draw:name="f56" draw:formula="877484 * ?f4 / 1410656"/>
                <draw:equation draw:name="f57" draw:formula="4327321 * ?f5 / 5260975"/>
                <draw:equation draw:name="f58" draw:formula="903216 * ?f4 / 1410656"/>
                <draw:equation draw:name="f59" draw:formula="4271633 * ?f5 / 5260975"/>
                <draw:equation draw:name="f60" draw:formula="941046 * ?f4 / 1410656"/>
                <draw:equation draw:name="f61" draw:formula="4227465 * ?f5 / 5260975"/>
                <draw:equation draw:name="f62" draw:formula="968698 * ?f4 / 1410656"/>
                <draw:equation draw:name="f63" draw:formula="4201733 * ?f5 / 5260975"/>
                <draw:equation draw:name="f64" draw:formula="986846 * ?f4 / 1410656"/>
                <draw:equation draw:name="f65" draw:formula="4154494 * ?f5 / 5260975"/>
                <draw:equation draw:name="f66" draw:formula="1027364 * ?f4 / 1410656"/>
                <draw:equation draw:name="f67" draw:formula="4081234 * ?f5 / 5260975"/>
                <draw:equation draw:name="f68" draw:formula="1069994 * ?f4 / 1410656"/>
                <draw:equation draw:name="f69" draw:formula="4036971 * ?f5 / 5260975"/>
                <draw:equation draw:name="f70" draw:formula="1093038 * ?f4 / 1410656"/>
                <draw:equation draw:name="f71" draw:formula="3941725 * ?f5 / 5260975"/>
                <draw:equation draw:name="f72" draw:formula="1127796 * ?f4 / 1410656"/>
                <draw:equation draw:name="f73" draw:formula="3910999 * ?f5 / 5260975"/>
                <draw:equation draw:name="f74" draw:formula="1140182 * ?f4 / 1410656"/>
                <draw:equation draw:name="f75" draw:formula="3875859 * ?f5 / 5260975"/>
                <draw:equation draw:name="f76" draw:formula="1148343 * ?f4 / 1410656"/>
                <draw:equation draw:name="f77" draw:formula="3819401 * ?f5 / 5260975"/>
                <draw:equation draw:name="f78" draw:formula="1167642 * ?f4 / 1410656"/>
                <draw:equation draw:name="f79" draw:formula="3709176 * ?f5 / 5260975"/>
                <draw:equation draw:name="f80" draw:formula="1200863 * ?f4 / 1410656"/>
                <draw:equation draw:name="f81" draw:formula="3684981 * ?f5 / 5260975"/>
                <draw:equation draw:name="f82" draw:formula="1205952 * ?f4 / 1410656"/>
                <draw:equation draw:name="f83" draw:formula="3623338 * ?f5 / 5260975"/>
                <draw:equation draw:name="f84" draw:formula="1227363 * ?f4 / 1410656"/>
                <draw:equation draw:name="f85" draw:formula="3586373 * ?f5 / 5260975"/>
                <draw:equation draw:name="f86" draw:formula="1241765 * ?f4 / 1410656"/>
                <draw:equation draw:name="f87" draw:formula="3555743 * ?f5 / 5260975"/>
                <draw:equation draw:name="f88" draw:formula="1250023 * ?f4 / 1410656"/>
                <draw:equation draw:name="f89" draw:formula="3528667 * ?f5 / 5260975"/>
                <draw:equation draw:name="f90" draw:formula="1253864 * ?f4 / 1410656"/>
                <draw:equation draw:name="f91" draw:formula="3457424 * ?f5 / 5260975"/>
                <draw:equation draw:name="f92" draw:formula="1272874 * ?f4 / 1410656"/>
                <draw:equation draw:name="f93" draw:formula="3429003 * ?f5 / 5260975"/>
                <draw:equation draw:name="f94" draw:formula="1280364 * ?f4 / 1410656"/>
                <draw:equation draw:name="f95" draw:formula="3355264 * ?f5 / 5260975"/>
                <draw:equation draw:name="f96" draw:formula="1306096 * ?f4 / 1410656"/>
                <draw:equation draw:name="f97" draw:formula="3292757 * ?f5 / 5260975"/>
                <draw:equation draw:name="f98" draw:formula="1323090 * ?f4 / 1410656"/>
                <draw:equation draw:name="f99" draw:formula="3266643 * ?f5 / 5260975"/>
                <draw:equation draw:name="f100" draw:formula="1331251 * ?f4 / 1410656"/>
                <draw:equation draw:name="f101" draw:formula="3206921 * ?f5 / 5260975"/>
                <draw:equation draw:name="f102" draw:formula="1344886 * ?f4 / 1410656"/>
                <draw:equation draw:name="f103" draw:formula="3173123 * ?f5 / 5260975"/>
                <draw:equation draw:name="f104" draw:formula="1354488 * ?f4 / 1410656"/>
                <draw:equation draw:name="f105" draw:formula="3090646 * ?f5 / 5260975"/>
                <draw:equation draw:name="f106" draw:formula="1365337 * ?f4 / 1410656"/>
                <draw:equation draw:name="f107" draw:formula="3005480 * ?f5 / 5260975"/>
                <draw:equation draw:name="f108" draw:formula="1375802 * ?f4 / 1410656"/>
                <draw:equation draw:name="f109" draw:formula="2958721 * ?f5 / 5260975"/>
                <draw:equation draw:name="f110" draw:formula="1379259 * ?f4 / 1410656"/>
                <draw:equation draw:name="f111" draw:formula="2917915 * ?f5 / 5260975"/>
                <draw:equation draw:name="f112" draw:formula="1384733 * ?f4 / 1410656"/>
                <draw:equation draw:name="f113" draw:formula="2882389 * ?f5 / 5260975"/>
                <draw:equation draw:name="f114" draw:formula="1388189 * ?f4 / 1410656"/>
                <draw:equation draw:name="f115" draw:formula="2825837 * ?f5 / 5260975"/>
                <draw:equation draw:name="f116" draw:formula="1395198 * ?f4 / 1410656"/>
                <draw:equation draw:name="f117" draw:formula="2802313 * ?f5 / 5260975"/>
                <draw:equation draw:name="f118" draw:formula="1397023 * ?f4 / 1410656"/>
                <draw:equation draw:name="f119" draw:formula="2746816 * ?f5 / 5260975"/>
                <draw:equation draw:name="f120" draw:formula="1396926 * ?f4 / 1410656"/>
                <draw:equation draw:name="f121" draw:formula="2727517 * ?f5 / 5260975"/>
                <draw:equation draw:name="f122" draw:formula="1395966 * ?f4 / 1410656"/>
                <draw:equation draw:name="f123" draw:formula="2690359 * ?f5 / 5260975"/>
                <draw:equation draw:name="f124" draw:formula="1384060 * ?f4 / 1410656"/>
                <draw:equation draw:name="f125" draw:formula="2685943 * ?f5 / 5260975"/>
                <draw:equation draw:name="f126" draw:formula="1383196 * ?f4 / 1410656"/>
                <draw:equation draw:name="f127" draw:formula="2661554 * ?f5 / 5260975"/>
                <draw:equation draw:name="f128" draw:formula="1378491 * ?f4 / 1410656"/>
                <draw:equation draw:name="f129" draw:formula="2648208 * ?f5 / 5260975"/>
                <draw:equation draw:name="f130" draw:formula="1376955 * ?f4 / 1410656"/>
                <draw:equation draw:name="f131" draw:formula="2597512 * ?f5 / 5260975"/>
                <draw:equation draw:name="f132" draw:formula="1367162 * ?f4 / 1410656"/>
                <draw:equation draw:name="f133" draw:formula="2568324 * ?f5 / 5260975"/>
                <draw:equation draw:name="f134" draw:formula="1362553 * ?f4 / 1410656"/>
                <draw:equation draw:name="f135" draw:formula="2544704 * ?f5 / 5260975"/>
                <draw:equation draw:name="f136" draw:formula="1363225 * ?f4 / 1410656"/>
                <draw:equation draw:name="f137" draw:formula="2503225 * ?f5 / 5260975"/>
                <draw:equation draw:name="f138" draw:formula="1364089 * ?f4 / 1410656"/>
                <draw:equation draw:name="f139" draw:formula="2489975 * ?f5 / 5260975"/>
                <draw:equation draw:name="f140" draw:formula="1366298 * ?f4 / 1410656"/>
                <draw:equation draw:name="f141" draw:formula="2430061 * ?f5 / 5260975"/>
                <draw:equation draw:name="f142" draw:formula="1359960 * ?f4 / 1410656"/>
                <draw:equation draw:name="f143" draw:formula="2395880 * ?f5 / 5260975"/>
                <draw:equation draw:name="f144" draw:formula="1359480 * ?f4 / 1410656"/>
                <draw:equation draw:name="f145" draw:formula="2357378 * ?f5 / 5260975"/>
                <draw:equation draw:name="f146" draw:formula="1351607 * ?f4 / 1410656"/>
                <draw:equation draw:name="f147" draw:formula="2346145 * ?f5 / 5260975"/>
                <draw:equation draw:name="f148" draw:formula="1351991 * ?f4 / 1410656"/>
                <draw:equation draw:name="f149" draw:formula="2333567 * ?f5 / 5260975"/>
                <draw:equation draw:name="f150" draw:formula="1352663 * ?f4 / 1410656"/>
                <draw:equation draw:name="f151" draw:formula="2294968 * ?f5 / 5260975"/>
                <draw:equation draw:name="f152" draw:formula="1353240 * ?f4 / 1410656"/>
                <draw:equation draw:name="f153" draw:formula="2271540 * ?f5 / 5260975"/>
                <draw:equation draw:name="f154" draw:formula="1356120 * ?f4 / 1410656"/>
                <draw:equation draw:name="f155" draw:formula="2226895 * ?f5 / 5260975"/>
                <draw:equation draw:name="f156" draw:formula="1354392 * ?f4 / 1410656"/>
                <draw:equation draw:name="f157" draw:formula="2210379 * ?f5 / 5260975"/>
                <draw:equation draw:name="f158" draw:formula="1356888 * ?f4 / 1410656"/>
                <draw:equation draw:name="f159" draw:formula="2168613 * ?f5 / 5260975"/>
                <draw:equation draw:name="f160" draw:formula="1357176 * ?f4 / 1410656"/>
                <draw:equation draw:name="f161" draw:formula="2131167 * ?f5 / 5260975"/>
                <draw:equation draw:name="f162" draw:formula="1355736 * ?f4 / 1410656"/>
                <draw:equation draw:name="f163" draw:formula="2095065 * ?f5 / 5260975"/>
                <draw:equation draw:name="f164" draw:formula="1356504 * ?f4 / 1410656"/>
                <draw:equation draw:name="f165" draw:formula="2069237 * ?f5 / 5260975"/>
                <draw:equation draw:name="f166" draw:formula="1359672 * ?f4 / 1410656"/>
                <draw:equation draw:name="f167" draw:formula="2041201 * ?f5 / 5260975"/>
                <draw:equation draw:name="f168" draw:formula="1361592 * ?f4 / 1410656"/>
                <draw:equation draw:name="f169" draw:formula="1963909 * ?f5 / 5260975"/>
                <draw:equation draw:name="f170" draw:formula="1373018 * ?f4 / 1410656"/>
                <draw:equation draw:name="f171" draw:formula="1949603 * ?f5 / 5260975"/>
                <draw:equation draw:name="f172" draw:formula="1370234 * ?f4 / 1410656"/>
                <draw:equation draw:name="f173" draw:formula="1868373 * ?f5 / 5260975"/>
                <draw:equation draw:name="f174" draw:formula="1367641 * ?f4 / 1410656"/>
                <draw:equation draw:name="f175" draw:formula="1850707 * ?f5 / 5260975"/>
                <draw:equation draw:name="f176" draw:formula="1367834 * ?f4 / 1410656"/>
                <draw:equation draw:name="f177" draw:formula="1803275 * ?f5 / 5260975"/>
                <draw:equation draw:name="f178" draw:formula="1730112 * ?f5 / 5260975"/>
                <draw:equation draw:name="f179" draw:formula="1374459 * ?f4 / 1410656"/>
                <draw:equation draw:name="f180" draw:formula="1661652 * ?f5 / 5260975"/>
                <draw:equation draw:name="f181" draw:formula="1653011 * ?f5 / 5260975"/>
                <draw:equation draw:name="f182" draw:formula="1399807 * ?f4 / 1410656"/>
                <draw:equation draw:name="f183" draw:formula="1628431 * ?f5 / 5260975"/>
                <draw:equation draw:name="f184" draw:formula="1404704 * ?f4 / 1410656"/>
                <draw:equation draw:name="f185" draw:formula="1597995 * ?f5 / 5260975"/>
                <draw:equation draw:name="f186" draw:formula="1406432 * ?f4 / 1410656"/>
                <draw:equation draw:name="f187" draw:formula="1559396 * ?f5 / 5260975"/>
                <draw:equation draw:name="f188" draw:formula="1410656 * ?f4 / 1410656"/>
                <draw:equation draw:name="f189" draw:formula="1528480 * ?f5 / 5260975"/>
                <draw:equation draw:name="f190" draw:formula="1405375 * ?f4 / 1410656"/>
                <draw:equation draw:name="f191" draw:formula="1485272 * ?f5 / 5260975"/>
                <draw:equation draw:name="f192" draw:formula="1397502 * ?f4 / 1410656"/>
                <draw:equation draw:name="f193" draw:formula="1444562 * ?f5 / 5260975"/>
                <draw:equation draw:name="f194" draw:formula="1390013 * ?f4 / 1410656"/>
                <draw:equation draw:name="f195" draw:formula="1431696 * ?f5 / 5260975"/>
                <draw:equation draw:name="f196" draw:formula="1398846 * ?f4 / 1410656"/>
                <draw:equation draw:name="f197" draw:formula="1411821 * ?f5 / 5260975"/>
                <draw:equation draw:name="f198" draw:formula="1406527 * ?f4 / 1410656"/>
                <draw:equation draw:name="f199" draw:formula="1389738 * ?f5 / 5260975"/>
                <draw:equation draw:name="f200" draw:formula="1397310 * ?f4 / 1410656"/>
                <draw:equation draw:name="f201" draw:formula="1338081 * ?f5 / 5260975"/>
                <draw:equation draw:name="f202" draw:formula="1378204 * ?f4 / 1410656"/>
                <draw:equation draw:name="f203" draw:formula="1305436 * ?f5 / 5260975"/>
                <draw:equation draw:name="f204" draw:formula="1377339 * ?f4 / 1410656"/>
                <draw:equation draw:name="f205" draw:formula="1234481 * ?f5 / 5260975"/>
                <draw:equation draw:name="f206" draw:formula="1369178 * ?f4 / 1410656"/>
                <draw:equation draw:name="f207" draw:formula="1188106 * ?f5 / 5260975"/>
                <draw:equation draw:name="f208" draw:formula="1357560 * ?f4 / 1410656"/>
                <draw:equation draw:name="f209" draw:formula="1154790 * ?f5 / 5260975"/>
                <draw:equation draw:name="f210" draw:formula="1344406 * ?f4 / 1410656"/>
                <draw:equation draw:name="f211" draw:formula="1107069 * ?f5 / 5260975"/>
                <draw:equation draw:name="f212" draw:formula="1327219 * ?f4 / 1410656"/>
                <draw:equation draw:name="f213" draw:formula="1059158 * ?f5 / 5260975"/>
                <draw:equation draw:name="f214" draw:formula="1318290 * ?f4 / 1410656"/>
                <draw:equation draw:name="f215" draw:formula="1024496 * ?f5 / 5260975"/>
                <draw:equation draw:name="f216" draw:formula="1307056 * ?f4 / 1410656"/>
                <draw:equation draw:name="f217" draw:formula="982153 * ?f5 / 5260975"/>
                <draw:equation draw:name="f218" draw:formula="1299374 * ?f4 / 1410656"/>
                <draw:equation draw:name="f219" draw:formula="946628 * ?f5 / 5260975"/>
                <draw:equation draw:name="f220" draw:formula="1299087 * ?f4 / 1410656"/>
                <draw:equation draw:name="f221" draw:formula="890939 * ?f5 / 5260975"/>
                <draw:equation draw:name="f222" draw:formula="1300431 * ?f4 / 1410656"/>
                <draw:equation draw:name="f223" draw:formula="822769 * ?f5 / 5260975"/>
                <draw:equation draw:name="f224" draw:formula="1277196 * ?f4 / 1410656"/>
                <draw:equation draw:name="f225" draw:formula="795212 * ?f5 / 5260975"/>
                <draw:equation draw:name="f226" draw:formula="1272010 * ?f4 / 1410656"/>
                <draw:equation draw:name="f227" draw:formula="769288 * ?f5 / 5260975"/>
                <draw:equation draw:name="f228" draw:formula="1269610 * ?f4 / 1410656"/>
                <draw:equation draw:name="f229" draw:formula="714271 * ?f5 / 5260975"/>
                <draw:equation draw:name="f230" draw:formula="1254152 * ?f4 / 1410656"/>
                <draw:equation draw:name="f231" draw:formula="691900 * ?f5 / 5260975"/>
                <draw:equation draw:name="f232" draw:formula="1249062 * ?f4 / 1410656"/>
                <draw:equation draw:name="f233" draw:formula="660598 * ?f5 / 5260975"/>
                <draw:equation draw:name="f234" draw:formula="1249159 * ?f4 / 1410656"/>
                <draw:equation draw:name="f235" draw:formula="603662 * ?f5 / 5260975"/>
                <draw:equation draw:name="f236" draw:formula="1242054 * ?f4 / 1410656"/>
                <draw:equation draw:name="f237" draw:formula="546821 * ?f5 / 5260975"/>
                <draw:equation draw:name="f238" draw:formula="1221314 * ?f4 / 1410656"/>
                <draw:equation draw:name="f239" draw:formula="522721 * ?f5 / 5260975"/>
                <draw:equation draw:name="f240" draw:formula="1223330 * ?f4 / 1410656"/>
                <draw:equation draw:name="f241" draw:formula="514080 * ?f5 / 5260975"/>
                <draw:equation draw:name="f242" draw:formula="1222851 * ?f4 / 1410656"/>
                <draw:equation draw:name="f243" draw:formula="436404 * ?f5 / 5260975"/>
                <draw:equation draw:name="f244" draw:formula="1211424 * ?f4 / 1410656"/>
                <draw:equation draw:name="f245" draw:formula="428626 * ?f5 / 5260975"/>
                <draw:equation draw:name="f246" draw:formula="1210177 * ?f4 / 1410656"/>
                <draw:equation draw:name="f247" draw:formula="392141 * ?f5 / 5260975"/>
                <draw:equation draw:name="f248" draw:formula="1199999 * ?f4 / 1410656"/>
                <draw:equation draw:name="f249" draw:formula="300157 * ?f5 / 5260975"/>
                <draw:equation draw:name="f250" draw:formula="1193662 * ?f4 / 1410656"/>
                <draw:equation draw:name="f251" draw:formula="294493 * ?f5 / 5260975"/>
                <draw:equation draw:name="f252" draw:formula="1192894 * ?f4 / 1410656"/>
                <draw:equation draw:name="f253" draw:formula="263671 * ?f5 / 5260975"/>
                <draw:equation draw:name="f254" draw:formula="1197982 * ?f4 / 1410656"/>
                <draw:equation draw:name="f255" draw:formula="248406 * ?f5 / 5260975"/>
                <draw:equation draw:name="f256" draw:formula="1205184 * ?f4 / 1410656"/>
                <draw:equation draw:name="f257" draw:formula="224594 * ?f5 / 5260975"/>
                <draw:equation draw:name="f258" draw:formula="1212673 * ?f4 / 1410656"/>
                <draw:equation draw:name="f259" draw:formula="200398 * ?f5 / 5260975"/>
                <draw:equation draw:name="f260" draw:formula="1215458 * ?f4 / 1410656"/>
                <draw:equation draw:name="f261" draw:formula="159783 * ?f5 / 5260975"/>
                <draw:equation draw:name="f262" draw:formula="1204127 * ?f4 / 1410656"/>
                <draw:equation draw:name="f263" draw:formula="144997 * ?f5 / 5260975"/>
                <draw:equation draw:name="f264" draw:formula="1202975 * ?f4 / 1410656"/>
                <draw:equation draw:name="f265" draw:formula="112064 * ?f5 / 5260975"/>
                <draw:equation draw:name="f266" draw:formula="1197503 * ?f4 / 1410656"/>
                <draw:equation draw:name="f267" draw:formula="83259 * ?f5 / 5260975"/>
                <draw:equation draw:name="f268" draw:formula="1197887 * ?f4 / 1410656"/>
                <draw:equation draw:name="f269" draw:formula="60120 * ?f5 / 5260975"/>
                <draw:equation draw:name="f270" draw:formula="1206624 * ?f4 / 1410656"/>
                <draw:equation draw:name="f271" draw:formula="26514 * ?f5 / 5260975"/>
                <draw:equation draw:name="f272" draw:formula="1208352 * ?f4 / 1410656"/>
                <draw:equation draw:name="f273" draw:formula="4814 * ?f5 / 5260975"/>
                <draw:equation draw:name="f274" draw:formula="1202015 * ?f4 / 1410656"/>
                <draw:equation draw:name="f275" draw:formula="398 * ?f5 / 5260975"/>
                <draw:equation draw:name="f276" draw:formula="1201152 * ?f4 / 1410656"/>
                <draw:equation draw:name="f277" draw:formula="0 * ?f5 / 5260975"/>
                <draw:equation draw:name="f278" draw:formula="1201150 * ?f4 / 1410656"/>
                <draw:equation draw:name="f279" draw:formula="1004512 * ?f4 / 1410656"/>
                <draw:equation draw:name="f280" draw:formula="30355 * ?f5 / 5260975"/>
                <draw:equation draw:name="f281" draw:formula="1002784 * ?f4 / 1410656"/>
                <draw:equation draw:name="f282" draw:formula="52151 * ?f5 / 5260975"/>
                <draw:equation draw:name="f283" draw:formula="997695 * ?f4 / 1410656"/>
                <draw:equation draw:name="f284" draw:formula="64248 * ?f5 / 5260975"/>
                <draw:equation draw:name="f285" draw:formula="994430 * ?f4 / 1410656"/>
                <draw:equation draw:name="f286" draw:formula="126370 * ?f5 / 5260975"/>
                <draw:equation draw:name="f287" draw:formula="985405 * ?f4 / 1410656"/>
                <draw:equation draw:name="f288" draw:formula="154022 * ?f5 / 5260975"/>
                <draw:equation draw:name="f289" draw:formula="975708 * ?f4 / 1410656"/>
                <draw:equation draw:name="f290" draw:formula="161512 * ?f5 / 5260975"/>
                <draw:equation draw:name="f291" draw:formula="974268 * ?f4 / 1410656"/>
                <draw:equation draw:name="f292" draw:formula="202510 * ?f5 / 5260975"/>
                <draw:equation draw:name="f293" draw:formula="978300 * ?f4 / 1410656"/>
                <draw:equation draw:name="f294" draw:formula="233235 * ?f5 / 5260975"/>
                <draw:equation draw:name="f295" draw:formula="993950 * ?f4 / 1410656"/>
                <draw:equation draw:name="f296" draw:formula="239188 * ?f5 / 5260975"/>
                <draw:equation draw:name="f297" draw:formula="999231 * ?f4 / 1410656"/>
                <draw:equation draw:name="f298" draw:formula="324834 * ?f5 / 5260975"/>
                <draw:equation draw:name="f299" draw:formula="997407 * ?f4 / 1410656"/>
                <draw:equation draw:name="f300" draw:formula="337987 * ?f5 / 5260975"/>
                <draw:equation draw:name="f301" draw:formula="995198 * ?f4 / 1410656"/>
                <draw:equation draw:name="f302" draw:formula="401550 * ?f5 / 5260975"/>
                <draw:equation draw:name="f303" draw:formula="1004416 * ?f4 / 1410656"/>
                <draw:equation draw:name="f304" draw:formula="420081 * ?f5 / 5260975"/>
                <draw:equation draw:name="f305" draw:formula="1006240 * ?f4 / 1410656"/>
                <draw:equation draw:name="f306" draw:formula="486523 * ?f5 / 5260975"/>
                <draw:equation draw:name="f307" draw:formula="1014498 * ?f4 / 1410656"/>
                <draw:equation draw:name="f308" draw:formula="495932 * ?f5 / 5260975"/>
                <draw:equation draw:name="f309" draw:formula="1006817 * ?f4 / 1410656"/>
                <draw:equation draw:name="f310" draw:formula="523009 * ?f5 / 5260975"/>
                <draw:equation draw:name="f311" draw:formula="987517 * ?f4 / 1410656"/>
                <draw:equation draw:name="f312" draw:formula="576393 * ?f5 / 5260975"/>
                <draw:equation draw:name="f313" draw:formula="970427 * ?f4 / 1410656"/>
                <draw:equation draw:name="f314" draw:formula="590892 * ?f5 / 5260975"/>
                <draw:equation draw:name="f315" draw:formula="971387 * ?f4 / 1410656"/>
                <draw:equation draw:name="f316" draw:formula="627569 * ?f5 / 5260975"/>
                <draw:equation draw:name="f317" draw:formula="999904 * ?f4 / 1410656"/>
                <draw:equation draw:name="f318" draw:formula="645429 * ?f5 / 5260975"/>
                <draw:equation draw:name="f319" draw:formula="1011329 * ?f4 / 1410656"/>
                <draw:equation draw:name="f320" draw:formula="696125 * ?f5 / 5260975"/>
                <draw:equation draw:name="f321" draw:formula="1032356 * ?f4 / 1410656"/>
                <draw:equation draw:name="f322" draw:formula="700349 * ?f5 / 5260975"/>
                <draw:equation draw:name="f323" draw:formula="1036197 * ?f4 / 1410656"/>
                <draw:equation draw:name="f324" draw:formula="737795 * ?f5 / 5260975"/>
                <draw:equation draw:name="f325" draw:formula="1081804 * ?f4 / 1410656"/>
                <draw:equation draw:name="f326" draw:formula="746244 * ?f5 / 5260975"/>
                <draw:equation draw:name="f327" draw:formula="1089581 * ?f4 / 1410656"/>
                <draw:equation draw:name="f328" draw:formula="756422 * ?f5 / 5260975"/>
                <draw:equation draw:name="f329" draw:formula="1101680 * ?f4 / 1410656"/>
                <draw:equation draw:name="f330" draw:formula="788202 * ?f5 / 5260975"/>
                <draw:equation draw:name="f331" draw:formula="1125108 * ?f4 / 1410656"/>
                <draw:equation draw:name="f332" draw:formula="827569 * ?f5 / 5260975"/>
                <draw:equation draw:name="f333" draw:formula="1132596 * ?f4 / 1410656"/>
                <draw:equation draw:name="f334" draw:formula="875097 * ?f5 / 5260975"/>
                <draw:equation draw:name="f335" draw:formula="1144022 * ?f4 / 1410656"/>
                <draw:equation draw:name="f336" draw:formula="894972 * ?f5 / 5260975"/>
                <draw:equation draw:name="f337" draw:formula="1151704 * ?f4 / 1410656"/>
                <draw:equation draw:name="f338" draw:formula="948260 * ?f5 / 5260975"/>
                <draw:equation draw:name="f339" draw:formula="1166298 * ?f4 / 1410656"/>
                <draw:equation draw:name="f340" draw:formula="986282 * ?f5 / 5260975"/>
                <draw:equation draw:name="f341" draw:formula="1178588 * ?f4 / 1410656"/>
                <draw:equation draw:name="f342" draw:formula="1041107 * ?f5 / 5260975"/>
                <draw:equation draw:name="f343" draw:formula="1185789 * ?f4 / 1410656"/>
                <draw:equation draw:name="f344" draw:formula="1067703 * ?f5 / 5260975"/>
                <draw:equation draw:name="f345" draw:formula="1186076 * ?f4 / 1410656"/>
                <draw:equation draw:name="f346" draw:formula="1116574 * ?f5 / 5260975"/>
                <draw:equation draw:name="f347" draw:formula="1222946 * ?f4 / 1410656"/>
                <draw:equation draw:name="f348" draw:formula="1155557 * ?f5 / 5260975"/>
                <draw:equation draw:name="f349" draw:formula="1247335 * ?f4 / 1410656"/>
                <draw:equation draw:name="f350" draw:formula="1196556 * ?f5 / 5260975"/>
                <draw:equation draw:name="f351" draw:formula="1235525 * ?f4 / 1410656"/>
                <draw:equation draw:name="f352" draw:formula="1207693 * ?f5 / 5260975"/>
                <draw:equation draw:name="f353" draw:formula="1224387 * ?f4 / 1410656"/>
                <draw:equation draw:name="f354" draw:formula="1274904 * ?f5 / 5260975"/>
                <draw:equation draw:name="f355" draw:formula="1213826 * ?f4 / 1410656"/>
                <draw:equation draw:name="f356" draw:formula="1370919 * ?f5 / 5260975"/>
                <draw:equation draw:name="f357" draw:formula="1213442 * ?f4 / 1410656"/>
                <draw:equation draw:name="f358" draw:formula="1530593 * ?f5 / 5260975"/>
                <draw:equation draw:name="f359" draw:formula="1189437 * ?f4 / 1410656"/>
                <draw:equation draw:name="f360" draw:formula="1558436 * ?f5 / 5260975"/>
                <draw:equation draw:name="f361" draw:formula="1178299 * ?f4 / 1410656"/>
                <draw:equation draw:name="f362" draw:formula="1589737 * ?f5 / 5260975"/>
                <draw:equation draw:name="f363" draw:formula="1175515 * ?f4 / 1410656"/>
                <draw:equation draw:name="f364" draw:formula="1601740 * ?f5 / 5260975"/>
                <draw:equation draw:name="f365" draw:formula="1182333 * ?f4 / 1410656"/>
                <draw:equation draw:name="f366" draw:formula="1654259 * ?f5 / 5260975"/>
                <draw:equation draw:name="f367" draw:formula="1192510 * ?f4 / 1410656"/>
                <draw:equation draw:name="f368" draw:formula="1664246 * ?f5 / 5260975"/>
                <draw:equation draw:name="f369" draw:formula="1192702 * ?f4 / 1410656"/>
                <draw:equation draw:name="f370" draw:formula="1698427 * ?f5 / 5260975"/>
                <draw:equation draw:name="f371" draw:formula="1188381 * ?f4 / 1410656"/>
                <draw:equation draw:name="f372" draw:formula="1185885 * ?f4 / 1410656"/>
                <draw:equation draw:name="f373" draw:formula="1809996 * ?f5 / 5260975"/>
                <draw:equation draw:name="f374" draw:formula="1194046 * ?f4 / 1410656"/>
                <draw:equation draw:name="f375" draw:formula="1871254 * ?f5 / 5260975"/>
                <draw:equation draw:name="f376" draw:formula="1192126 * ?f4 / 1410656"/>
                <draw:equation draw:name="f377" draw:formula="1899482 * ?f5 / 5260975"/>
                <draw:equation draw:name="f378" draw:formula="1915420 * ?f5 / 5260975"/>
                <draw:equation draw:name="f379" draw:formula="1196927 * ?f4 / 1410656"/>
                <draw:equation draw:name="f380" draw:formula="1951522 * ?f5 / 5260975"/>
                <draw:equation draw:name="f381" draw:formula="1216994 * ?f4 / 1410656"/>
                <draw:equation draw:name="f382" draw:formula="1971302 * ?f5 / 5260975"/>
                <draw:equation draw:name="f383" draw:formula="1221507 * ?f4 / 1410656"/>
                <draw:equation draw:name="f384" draw:formula="2030831 * ?f5 / 5260975"/>
                <draw:equation draw:name="f385" draw:formula="1221123 * ?f4 / 1410656"/>
                <draw:equation draw:name="f386" draw:formula="2120125 * ?f5 / 5260975"/>
                <draw:equation draw:name="f387" draw:formula="1190878 * ?f4 / 1410656"/>
                <draw:equation draw:name="f388" draw:formula="2129439 * ?f5 / 5260975"/>
                <draw:equation draw:name="f389" draw:formula="1186845 * ?f4 / 1410656"/>
                <draw:equation draw:name="f390" draw:formula="2174854 * ?f5 / 5260975"/>
                <draw:equation draw:name="f391" draw:formula="1181852 * ?f4 / 1410656"/>
                <draw:equation draw:name="f392" draw:formula="2205674 * ?f5 / 5260975"/>
                <draw:equation draw:name="f393" draw:formula="1188669 * ?f4 / 1410656"/>
                <draw:equation draw:name="f394" draw:formula="2247634 * ?f5 / 5260975"/>
                <draw:equation draw:name="f395" draw:formula="1202784 * ?f4 / 1410656"/>
                <draw:equation draw:name="f396" draw:formula="2285367 * ?f5 / 5260975"/>
                <draw:equation draw:name="f397" draw:formula="1214594 * ?f4 / 1410656"/>
                <draw:equation draw:name="f398" draw:formula="2312827 * ?f5 / 5260975"/>
                <draw:equation draw:name="f399" draw:formula="1227939 * ?f4 / 1410656"/>
                <draw:equation draw:name="f400" draw:formula="2375622 * ?f5 / 5260975"/>
                <draw:equation draw:name="f401" draw:formula="1237733 * ?f4 / 1410656"/>
                <draw:equation draw:name="f402" draw:formula="2382151 * ?f5 / 5260975"/>
                <draw:equation draw:name="f403" draw:formula="1239365 * ?f4 / 1410656"/>
                <draw:equation draw:name="f404" draw:formula="2429390 * ?f5 / 5260975"/>
                <draw:equation draw:name="f405" draw:formula="1227459 * ?f4 / 1410656"/>
                <draw:equation draw:name="f406" draw:formula="2486134 * ?f5 / 5260975"/>
                <draw:equation draw:name="f407" draw:formula="1215362 * ?f4 / 1410656"/>
                <draw:equation draw:name="f408" draw:formula="2506394 * ?f5 / 5260975"/>
                <draw:equation draw:name="f409" draw:formula="1219490 * ?f4 / 1410656"/>
                <draw:equation draw:name="f410" draw:formula="2534142 * ?f5 / 5260975"/>
                <draw:equation draw:name="f411" draw:formula="1225347 * ?f4 / 1410656"/>
                <draw:equation draw:name="f412" draw:formula="2559874 * ?f5 / 5260975"/>
                <draw:equation draw:name="f413" draw:formula="1222275 * ?f4 / 1410656"/>
                <draw:equation draw:name="f414" draw:formula="2575525 * ?f5 / 5260975"/>
                <draw:equation draw:name="f415" draw:formula="1221987 * ?f4 / 1410656"/>
                <draw:equation draw:name="f416" draw:formula="2646960 * ?f5 / 5260975"/>
                <draw:equation draw:name="f417" draw:formula="1257896 * ?f4 / 1410656"/>
                <draw:equation draw:name="f418" draw:formula="2665107 * ?f5 / 5260975"/>
                <draw:equation draw:name="f419" draw:formula="1260873 * ?f4 / 1410656"/>
                <draw:equation draw:name="f420" draw:formula="2675381 * ?f5 / 5260975"/>
                <draw:equation draw:name="f421" draw:formula="1265290 * ?f4 / 1410656"/>
                <draw:equation draw:name="f422" draw:formula="2737311 * ?f5 / 5260975"/>
                <draw:equation draw:name="f423" draw:formula="1309841 * ?f4 / 1410656"/>
                <draw:equation draw:name="f424" draw:formula="2763619 * ?f5 / 5260975"/>
                <draw:equation draw:name="f425" draw:formula="1318866 * ?f4 / 1410656"/>
                <draw:equation draw:name="f426" draw:formula="2792519 * ?f5 / 5260975"/>
                <draw:equation draw:name="f427" draw:formula="1317041 * ?f4 / 1410656"/>
                <draw:equation draw:name="f428" draw:formula="2809226 * ?f5 / 5260975"/>
                <draw:equation draw:name="f429" draw:formula="1313777 * ?f4 / 1410656"/>
                <draw:equation draw:name="f430" draw:formula="2850705 * ?f5 / 5260975"/>
                <draw:equation draw:name="f431" draw:formula="1285452 * ?f4 / 1410656"/>
                <draw:equation draw:name="f432" draw:formula="2874324 * ?f5 / 5260975"/>
                <draw:equation draw:name="f433" draw:formula="1286413 * ?f4 / 1410656"/>
                <draw:equation draw:name="f434" draw:formula="2911194 * ?f5 / 5260975"/>
                <draw:equation draw:name="f435" draw:formula="1305903 * ?f4 / 1410656"/>
                <draw:equation draw:name="f436" draw:formula="2978116 * ?f5 / 5260975"/>
                <draw:equation draw:name="f437" draw:formula="1314641 * ?f4 / 1410656"/>
                <draw:equation draw:name="f438" draw:formula="3012106 * ?f5 / 5260975"/>
                <draw:equation draw:name="f439" draw:formula="1287373 * ?f4 / 1410656"/>
                <draw:equation draw:name="f440" draw:formula="3029676 * ?f5 / 5260975"/>
                <draw:equation draw:name="f441" draw:formula="1261161 * ?f4 / 1410656"/>
                <draw:equation draw:name="f442" draw:formula="3080469 * ?f5 / 5260975"/>
                <draw:equation draw:name="f443" draw:formula="1230724 * ?f4 / 1410656"/>
                <draw:equation draw:name="f444" draw:formula="3092567 * ?f5 / 5260975"/>
                <draw:equation draw:name="f445" draw:formula="3129821 * ?f5 / 5260975"/>
                <draw:equation draw:name="f446" draw:formula="1246855 * ?f4 / 1410656"/>
                <draw:equation draw:name="f447" draw:formula="3170147 * ?f5 / 5260975"/>
                <draw:equation draw:name="f448" draw:formula="1246471 * ?f4 / 1410656"/>
                <draw:equation draw:name="f449" draw:formula="3240429 * ?f5 / 5260975"/>
                <draw:equation draw:name="f450" draw:formula="1251559 * ?f4 / 1410656"/>
                <draw:equation draw:name="f451" draw:formula="3287189 * ?f5 / 5260975"/>
                <draw:equation draw:name="f452" draw:formula="1222466 * ?f4 / 1410656"/>
                <draw:equation draw:name="f453" draw:formula="3305049 * ?f5 / 5260975"/>
                <draw:equation draw:name="f454" draw:formula="1210465 * ?f4 / 1410656"/>
                <draw:equation draw:name="f455" draw:formula="3321755 * ?f5 / 5260975"/>
                <draw:equation draw:name="f456" draw:formula="3341055 * ?f5 / 5260975"/>
                <draw:equation draw:name="f457" draw:formula="1198463 * ?f4 / 1410656"/>
                <draw:equation draw:name="f458" draw:formula="3387621 * ?f5 / 5260975"/>
                <draw:equation draw:name="f459" draw:formula="1182140 * ?f4 / 1410656"/>
                <draw:equation draw:name="f460" draw:formula="3413161 * ?f5 / 5260975"/>
                <draw:equation draw:name="f461" draw:formula="1166105 * ?f4 / 1410656"/>
                <draw:equation draw:name="f462" draw:formula="3470579 * ?f5 / 5260975"/>
                <draw:equation draw:name="f463" draw:formula="1150647 * ?f4 / 1410656"/>
                <draw:equation draw:name="f464" draw:formula="3509657 * ?f5 / 5260975"/>
                <draw:equation draw:name="f465" draw:formula="1136821 * ?f4 / 1410656"/>
                <draw:equation draw:name="f466" draw:formula="3550847 * ?f5 / 5260975"/>
                <draw:equation draw:name="f467" draw:formula="1113009 * ?f4 / 1410656"/>
                <draw:equation draw:name="f468" draw:formula="3556608 * ?f5 / 5260975"/>
                <draw:equation draw:name="f469" draw:formula="1109361 * ?f4 / 1410656"/>
                <draw:equation draw:name="f470" draw:formula="3570435 * ?f5 / 5260975"/>
                <draw:equation draw:name="f471" draw:formula="1093710 * ?f4 / 1410656"/>
                <draw:equation draw:name="f472" draw:formula="3590501 * ?f5 / 5260975"/>
                <draw:equation draw:name="f473" draw:formula="1039846 * ?f4 / 1410656"/>
                <draw:equation draw:name="f474" draw:formula="3596263 * ?f5 / 5260975"/>
                <draw:equation draw:name="f475" draw:formula="1028900 * ?f4 / 1410656"/>
                <draw:equation draw:name="f476" draw:formula="3648591 * ?f5 / 5260975"/>
                <draw:equation draw:name="f477" draw:formula="992030 * ?f4 / 1410656"/>
                <draw:equation draw:name="f478" draw:formula="3667986 * ?f5 / 5260975"/>
                <draw:equation draw:name="f479" draw:formula="995487 * ?f4 / 1410656"/>
                <draw:equation draw:name="f480" draw:formula="3689397 * ?f5 / 5260975"/>
                <draw:equation draw:name="f481" draw:formula="1007585 * ?f4 / 1410656"/>
                <draw:equation draw:name="f482" draw:formula="3736349 * ?f5 / 5260975"/>
                <draw:equation draw:name="f483" draw:formula="1010753 * ?f4 / 1410656"/>
                <draw:equation draw:name="f484" draw:formula="3753919 * ?f5 / 5260975"/>
                <draw:equation draw:name="f485" draw:formula="1004513 * ?f4 / 1410656"/>
                <draw:equation draw:name="f486" draw:formula="3784643 * ?f5 / 5260975"/>
                <draw:equation draw:name="f487" draw:formula="987710 * ?f4 / 1410656"/>
                <draw:equation draw:name="f488" draw:formula="3808359 * ?f5 / 5260975"/>
                <draw:equation draw:name="f489" draw:formula="961689 * ?f4 / 1410656"/>
                <draw:equation draw:name="f490" draw:formula="3842829 * ?f5 / 5260975"/>
                <draw:equation draw:name="f491" draw:formula="918674 * ?f4 / 1410656"/>
                <draw:equation draw:name="f492" draw:formula="3908983 * ?f5 / 5260975"/>
                <draw:equation draw:name="f493" draw:formula="902256 * ?f4 / 1410656"/>
                <draw:equation draw:name="f494" draw:formula="3934428 * ?f5 / 5260975"/>
                <draw:equation draw:name="f495" draw:formula="896783 * ?f4 / 1410656"/>
                <draw:equation draw:name="f496" draw:formula="4026987 * ?f5 / 5260975"/>
                <draw:equation draw:name="f497" draw:formula="873835 * ?f4 / 1410656"/>
                <draw:equation draw:name="f498" draw:formula="4035051 * ?f5 / 5260975"/>
                <draw:equation draw:name="f499" draw:formula="873067 * ?f4 / 1410656"/>
                <draw:equation draw:name="f500" draw:formula="4099189 * ?f5 / 5260975"/>
                <draw:equation draw:name="f501" draw:formula="846664 * ?f4 / 1410656"/>
                <draw:equation draw:name="f502" draw:formula="4114647 * ?f5 / 5260975"/>
                <draw:equation draw:name="f503" draw:formula="840134 * ?f4 / 1410656"/>
                <draw:equation draw:name="f504" draw:formula="4133563 * ?f5 / 5260975"/>
                <draw:equation draw:name="f505" draw:formula="823427 * ?f4 / 1410656"/>
                <draw:equation draw:name="f506" draw:formula="4151039 * ?f5 / 5260975"/>
                <draw:equation draw:name="f507" draw:formula="776284 * ?f4 / 1410656"/>
                <draw:equation draw:name="f508" draw:formula="4171489 * ?f5 / 5260975"/>
                <draw:equation draw:name="f509" draw:formula="754776 * ?f4 / 1410656"/>
                <draw:equation draw:name="f510" draw:formula="4186372 * ?f5 / 5260975"/>
                <draw:equation draw:name="f511" draw:formula="741718 * ?f4 / 1410656"/>
                <draw:equation draw:name="f512" draw:formula="4199429 * ?f5 / 5260975"/>
                <draw:equation draw:name="f513" draw:formula="721940 * ?f4 / 1410656"/>
                <draw:equation draw:name="f514" draw:formula="4212487 * ?f5 / 5260975"/>
                <draw:equation draw:name="f515" draw:formula="674604 * ?f4 / 1410656"/>
                <draw:equation draw:name="f516" draw:formula="4232555 * ?f5 / 5260975"/>
                <draw:equation draw:name="f517" draw:formula="632645 * ?f4 / 1410656"/>
                <draw:equation draw:name="f518" draw:formula="4268657 * ?f5 / 5260975"/>
                <draw:equation draw:name="f519" draw:formula="609410 * ?f4 / 1410656"/>
                <draw:equation draw:name="f520" draw:formula="4291028 * ?f5 / 5260975"/>
                <draw:equation draw:name="f521" draw:formula="597216 * ?f4 / 1410656"/>
                <draw:equation draw:name="f522" draw:formula="4379651 * ?f5 / 5260975"/>
                <draw:equation draw:name="f523" draw:formula="609506 * ?f4 / 1410656"/>
                <draw:equation draw:name="f524" draw:formula="4440139 * ?f5 / 5260975"/>
                <draw:equation draw:name="f525" draw:formula="621507 * ?f4 / 1410656"/>
                <draw:equation draw:name="f526" draw:formula="4460015 * ?f5 / 5260975"/>
                <draw:equation draw:name="f527" draw:formula="616899 * ?f4 / 1410656"/>
                <draw:equation draw:name="f528" draw:formula="4516183 * ?f5 / 5260975"/>
                <draw:equation draw:name="f529" draw:formula="577724 * ?f4 / 1410656"/>
                <draw:equation draw:name="f530" draw:formula="4571681 * ?f5 / 5260975"/>
                <draw:equation draw:name="f531" draw:formula="560250 * ?f4 / 1410656"/>
                <draw:equation draw:name="f532" draw:formula="4613447 * ?f5 / 5260975"/>
                <draw:equation draw:name="f533" draw:formula="555257 * ?f4 / 1410656"/>
                <draw:equation draw:name="f534" draw:formula="4649355 * ?f5 / 5260975"/>
                <draw:equation draw:name="f535" draw:formula="551417 * ?f4 / 1410656"/>
                <draw:equation draw:name="f536" draw:formula="4692467 * ?f5 / 5260975"/>
                <draw:equation draw:name="f537" draw:formula="540663 * ?f4 / 1410656"/>
                <draw:equation draw:name="f538" draw:formula="4716855 * ?f5 / 5260975"/>
                <draw:equation draw:name="f539" draw:formula="528949 * ?f4 / 1410656"/>
                <draw:equation draw:name="f540" draw:formula="4755645 * ?f5 / 5260975"/>
                <draw:equation draw:name="f541" draw:formula="512147 * ?f4 / 1410656"/>
                <draw:equation draw:name="f542" draw:formula="4795395 * ?f5 / 5260975"/>
                <draw:equation draw:name="f543" draw:formula="490351 * ?f4 / 1410656"/>
                <draw:equation draw:name="f544" draw:formula="4825928 * ?f5 / 5260975"/>
                <draw:equation draw:name="f545" draw:formula="459818 * ?f4 / 1410656"/>
                <draw:equation draw:name="f546" draw:formula="4842347 * ?f5 / 5260975"/>
                <draw:equation draw:name="f547" draw:formula="434086 * ?f4 / 1410656"/>
                <draw:equation draw:name="f548" draw:formula="4890451 * ?f5 / 5260975"/>
                <draw:equation draw:name="f549" draw:formula="397216 * ?f4 / 1410656"/>
                <draw:equation draw:name="f550" draw:formula="4933945 * ?f5 / 5260975"/>
                <draw:equation draw:name="f551" draw:formula="327701 * ?f4 / 1410656"/>
                <draw:equation draw:name="f552" draw:formula="4961214 * ?f5 / 5260975"/>
                <draw:equation draw:name="f553" draw:formula="298801 * ?f4 / 1410656"/>
                <draw:equation draw:name="f554" draw:formula="4976672 * ?f5 / 5260975"/>
                <draw:equation draw:name="f555" draw:formula="290639 * ?f4 / 1410656"/>
                <draw:equation draw:name="f556" draw:formula="5002979 * ?f5 / 5260975"/>
                <draw:equation draw:name="f557" draw:formula="270573 * ?f4 / 1410656"/>
                <draw:equation draw:name="f558" draw:formula="5018535 * ?f5 / 5260975"/>
                <draw:equation draw:name="f559" draw:formula="255690 * ?f4 / 1410656"/>
                <draw:equation draw:name="f560" draw:formula="5061069 * ?f5 / 5260975"/>
                <draw:equation draw:name="f561" draw:formula="200961 * ?f4 / 1410656"/>
                <draw:equation draw:name="f562" draw:formula="5074127 * ?f5 / 5260975"/>
                <draw:equation draw:name="f563" draw:formula="184735 * ?f4 / 1410656"/>
                <draw:equation draw:name="f564" draw:formula="5101108 * ?f5 / 5260975"/>
                <draw:equation draw:name="f565" draw:formula="156891 * ?f4 / 1410656"/>
                <draw:equation draw:name="f566" draw:formula="5112918 * ?f5 / 5260975"/>
                <draw:equation draw:name="f567" draw:formula="148441 * ?f4 / 1410656"/>
                <draw:equation draw:name="f568" draw:formula="5133753 * ?f5 / 5260975"/>
                <draw:equation draw:name="f569" draw:formula="125782 * ?f4 / 1410656"/>
                <draw:equation draw:name="f570" draw:formula="5183393 * ?f5 / 5260975"/>
                <draw:equation draw:name="f571" draw:formula="66348 * ?f4 / 1410656"/>
                <draw:equation draw:name="f572" draw:formula="5204709 * ?f5 / 5260975"/>
                <draw:equation draw:name="f573" draw:formula="33030 * ?f4 / 1410656"/>
                <draw:equation draw:name="f574" draw:formula="5247243 * ?f5 / 5260975"/>
                <draw:equation draw:name="f575" draw:formula="8451 * ?f4 / 1410656"/>
                <draw:equation draw:name="f576" draw:formula="?f8 / ?f6"/>
                <draw:equation draw:name="f577" draw:formula="?f9 / ?f7"/>
                <draw:equation draw:name="f578" draw:formula="?f10 / ?f7"/>
                <draw:equation draw:name="f579" draw:formula="?f11 / ?f6"/>
                <draw:equation draw:name="f580" draw:formula="?f12 / ?f7"/>
                <draw:equation draw:name="f581" draw:formula="?f13 / ?f6"/>
                <draw:equation draw:name="f582" draw:formula="?f14 / ?f7"/>
                <draw:equation draw:name="f583" draw:formula="?f15 / ?f6"/>
                <draw:equation draw:name="f584" draw:formula="?f16 / ?f7"/>
                <draw:equation draw:name="f585" draw:formula="?f17 / ?f6"/>
                <draw:equation draw:name="f586" draw:formula="?f18 / ?f7"/>
                <draw:equation draw:name="f587" draw:formula="?f19 / ?f6"/>
                <draw:equation draw:name="f588" draw:formula="?f20 / ?f7"/>
                <draw:equation draw:name="f589" draw:formula="?f21 / ?f6"/>
                <draw:equation draw:name="f590" draw:formula="?f22 / ?f7"/>
                <draw:equation draw:name="f591" draw:formula="?f23 / ?f6"/>
                <draw:equation draw:name="f592" draw:formula="?f24 / ?f7"/>
                <draw:equation draw:name="f593" draw:formula="?f25 / ?f6"/>
                <draw:equation draw:name="f594" draw:formula="?f26 / ?f7"/>
                <draw:equation draw:name="f595" draw:formula="?f27 / ?f6"/>
                <draw:equation draw:name="f596" draw:formula="?f28 / ?f7"/>
                <draw:equation draw:name="f597" draw:formula="?f29 / ?f6"/>
                <draw:equation draw:name="f598" draw:formula="?f30 / ?f7"/>
                <draw:equation draw:name="f599" draw:formula="?f31 / ?f6"/>
                <draw:equation draw:name="f600" draw:formula="?f32 / ?f7"/>
                <draw:equation draw:name="f601" draw:formula="?f33 / ?f6"/>
                <draw:equation draw:name="f602" draw:formula="?f34 / ?f7"/>
                <draw:equation draw:name="f603" draw:formula="?f35 / ?f6"/>
                <draw:equation draw:name="f604" draw:formula="?f36 / ?f7"/>
                <draw:equation draw:name="f605" draw:formula="?f37 / ?f6"/>
                <draw:equation draw:name="f606" draw:formula="?f38 / ?f7"/>
                <draw:equation draw:name="f607" draw:formula="?f39 / ?f6"/>
                <draw:equation draw:name="f608" draw:formula="?f40 / ?f7"/>
                <draw:equation draw:name="f609" draw:formula="?f41 / ?f6"/>
                <draw:equation draw:name="f610" draw:formula="?f42 / ?f7"/>
                <draw:equation draw:name="f611" draw:formula="?f43 / ?f6"/>
                <draw:equation draw:name="f612" draw:formula="?f44 / ?f7"/>
                <draw:equation draw:name="f613" draw:formula="?f45 / ?f6"/>
                <draw:equation draw:name="f614" draw:formula="?f46 / ?f7"/>
                <draw:equation draw:name="f615" draw:formula="?f47 / ?f6"/>
                <draw:equation draw:name="f616" draw:formula="?f48 / ?f7"/>
                <draw:equation draw:name="f617" draw:formula="?f49 / ?f6"/>
                <draw:equation draw:name="f618" draw:formula="?f50 / ?f7"/>
                <draw:equation draw:name="f619" draw:formula="?f51 / ?f6"/>
                <draw:equation draw:name="f620" draw:formula="?f52 / ?f7"/>
                <draw:equation draw:name="f621" draw:formula="?f53 / ?f6"/>
                <draw:equation draw:name="f622" draw:formula="?f54 / ?f7"/>
                <draw:equation draw:name="f623" draw:formula="?f55 / ?f6"/>
                <draw:equation draw:name="f624" draw:formula="?f56 / ?f7"/>
                <draw:equation draw:name="f625" draw:formula="?f57 / ?f6"/>
                <draw:equation draw:name="f626" draw:formula="?f58 / ?f7"/>
                <draw:equation draw:name="f627" draw:formula="?f59 / ?f6"/>
                <draw:equation draw:name="f628" draw:formula="?f60 / ?f7"/>
                <draw:equation draw:name="f629" draw:formula="?f61 / ?f6"/>
                <draw:equation draw:name="f630" draw:formula="?f62 / ?f7"/>
                <draw:equation draw:name="f631" draw:formula="?f63 / ?f6"/>
                <draw:equation draw:name="f632" draw:formula="?f64 / ?f7"/>
                <draw:equation draw:name="f633" draw:formula="?f65 / ?f6"/>
                <draw:equation draw:name="f634" draw:formula="?f66 / ?f7"/>
                <draw:equation draw:name="f635" draw:formula="?f67 / ?f6"/>
                <draw:equation draw:name="f636" draw:formula="?f68 / ?f7"/>
                <draw:equation draw:name="f637" draw:formula="?f69 / ?f6"/>
                <draw:equation draw:name="f638" draw:formula="?f70 / ?f7"/>
                <draw:equation draw:name="f639" draw:formula="?f71 / ?f6"/>
                <draw:equation draw:name="f640" draw:formula="?f72 / ?f7"/>
                <draw:equation draw:name="f641" draw:formula="?f73 / ?f6"/>
                <draw:equation draw:name="f642" draw:formula="?f74 / ?f7"/>
                <draw:equation draw:name="f643" draw:formula="?f75 / ?f6"/>
                <draw:equation draw:name="f644" draw:formula="?f76 / ?f7"/>
                <draw:equation draw:name="f645" draw:formula="?f77 / ?f6"/>
                <draw:equation draw:name="f646" draw:formula="?f78 / ?f7"/>
                <draw:equation draw:name="f647" draw:formula="?f79 / ?f6"/>
                <draw:equation draw:name="f648" draw:formula="?f80 / ?f7"/>
                <draw:equation draw:name="f649" draw:formula="?f81 / ?f6"/>
                <draw:equation draw:name="f650" draw:formula="?f82 / ?f7"/>
                <draw:equation draw:name="f651" draw:formula="?f83 / ?f6"/>
                <draw:equation draw:name="f652" draw:formula="?f84 / ?f7"/>
                <draw:equation draw:name="f653" draw:formula="?f85 / ?f6"/>
                <draw:equation draw:name="f654" draw:formula="?f86 / ?f7"/>
                <draw:equation draw:name="f655" draw:formula="?f87 / ?f6"/>
                <draw:equation draw:name="f656" draw:formula="?f88 / ?f7"/>
                <draw:equation draw:name="f657" draw:formula="?f89 / ?f6"/>
                <draw:equation draw:name="f658" draw:formula="?f90 / ?f7"/>
                <draw:equation draw:name="f659" draw:formula="?f91 / ?f6"/>
                <draw:equation draw:name="f660" draw:formula="?f92 / ?f7"/>
                <draw:equation draw:name="f661" draw:formula="?f93 / ?f6"/>
                <draw:equation draw:name="f662" draw:formula="?f94 / ?f7"/>
                <draw:equation draw:name="f663" draw:formula="?f95 / ?f6"/>
                <draw:equation draw:name="f664" draw:formula="?f96 / ?f7"/>
                <draw:equation draw:name="f665" draw:formula="?f97 / ?f6"/>
                <draw:equation draw:name="f666" draw:formula="?f98 / ?f7"/>
                <draw:equation draw:name="f667" draw:formula="?f99 / ?f6"/>
                <draw:equation draw:name="f668" draw:formula="?f100 / ?f7"/>
                <draw:equation draw:name="f669" draw:formula="?f101 / ?f6"/>
                <draw:equation draw:name="f670" draw:formula="?f102 / ?f7"/>
                <draw:equation draw:name="f671" draw:formula="?f103 / ?f6"/>
                <draw:equation draw:name="f672" draw:formula="?f104 / ?f7"/>
                <draw:equation draw:name="f673" draw:formula="?f105 / ?f6"/>
                <draw:equation draw:name="f674" draw:formula="?f106 / ?f7"/>
                <draw:equation draw:name="f675" draw:formula="?f107 / ?f6"/>
                <draw:equation draw:name="f676" draw:formula="?f108 / ?f7"/>
                <draw:equation draw:name="f677" draw:formula="?f109 / ?f6"/>
                <draw:equation draw:name="f678" draw:formula="?f110 / ?f7"/>
                <draw:equation draw:name="f679" draw:formula="?f111 / ?f6"/>
                <draw:equation draw:name="f680" draw:formula="?f112 / ?f7"/>
                <draw:equation draw:name="f681" draw:formula="?f113 / ?f6"/>
                <draw:equation draw:name="f682" draw:formula="?f114 / ?f7"/>
                <draw:equation draw:name="f683" draw:formula="?f115 / ?f6"/>
                <draw:equation draw:name="f684" draw:formula="?f116 / ?f7"/>
                <draw:equation draw:name="f685" draw:formula="?f117 / ?f6"/>
                <draw:equation draw:name="f686" draw:formula="?f118 / ?f7"/>
                <draw:equation draw:name="f687" draw:formula="?f119 / ?f6"/>
                <draw:equation draw:name="f688" draw:formula="?f120 / ?f7"/>
                <draw:equation draw:name="f689" draw:formula="?f121 / ?f6"/>
                <draw:equation draw:name="f690" draw:formula="?f122 / ?f7"/>
                <draw:equation draw:name="f691" draw:formula="?f123 / ?f6"/>
                <draw:equation draw:name="f692" draw:formula="?f124 / ?f7"/>
                <draw:equation draw:name="f693" draw:formula="?f125 / ?f6"/>
                <draw:equation draw:name="f694" draw:formula="?f126 / ?f7"/>
                <draw:equation draw:name="f695" draw:formula="?f127 / ?f6"/>
                <draw:equation draw:name="f696" draw:formula="?f128 / ?f7"/>
                <draw:equation draw:name="f697" draw:formula="?f129 / ?f6"/>
                <draw:equation draw:name="f698" draw:formula="?f130 / ?f7"/>
                <draw:equation draw:name="f699" draw:formula="?f131 / ?f6"/>
                <draw:equation draw:name="f700" draw:formula="?f132 / ?f7"/>
                <draw:equation draw:name="f701" draw:formula="?f133 / ?f6"/>
                <draw:equation draw:name="f702" draw:formula="?f134 / ?f7"/>
                <draw:equation draw:name="f703" draw:formula="?f135 / ?f6"/>
                <draw:equation draw:name="f704" draw:formula="?f136 / ?f7"/>
                <draw:equation draw:name="f705" draw:formula="?f137 / ?f6"/>
                <draw:equation draw:name="f706" draw:formula="?f138 / ?f7"/>
                <draw:equation draw:name="f707" draw:formula="?f139 / ?f6"/>
                <draw:equation draw:name="f708" draw:formula="?f140 / ?f7"/>
                <draw:equation draw:name="f709" draw:formula="?f141 / ?f6"/>
                <draw:equation draw:name="f710" draw:formula="?f142 / ?f7"/>
                <draw:equation draw:name="f711" draw:formula="?f143 / ?f6"/>
                <draw:equation draw:name="f712" draw:formula="?f144 / ?f7"/>
                <draw:equation draw:name="f713" draw:formula="?f145 / ?f6"/>
                <draw:equation draw:name="f714" draw:formula="?f146 / ?f7"/>
                <draw:equation draw:name="f715" draw:formula="?f147 / ?f6"/>
                <draw:equation draw:name="f716" draw:formula="?f148 / ?f7"/>
                <draw:equation draw:name="f717" draw:formula="?f149 / ?f6"/>
                <draw:equation draw:name="f718" draw:formula="?f150 / ?f7"/>
                <draw:equation draw:name="f719" draw:formula="?f151 / ?f6"/>
                <draw:equation draw:name="f720" draw:formula="?f152 / ?f7"/>
                <draw:equation draw:name="f721" draw:formula="?f153 / ?f6"/>
                <draw:equation draw:name="f722" draw:formula="?f154 / ?f7"/>
                <draw:equation draw:name="f723" draw:formula="?f155 / ?f6"/>
                <draw:equation draw:name="f724" draw:formula="?f156 / ?f7"/>
                <draw:equation draw:name="f725" draw:formula="?f157 / ?f6"/>
                <draw:equation draw:name="f726" draw:formula="?f158 / ?f7"/>
                <draw:equation draw:name="f727" draw:formula="?f159 / ?f6"/>
                <draw:equation draw:name="f728" draw:formula="?f160 / ?f7"/>
                <draw:equation draw:name="f729" draw:formula="?f161 / ?f6"/>
                <draw:equation draw:name="f730" draw:formula="?f162 / ?f7"/>
                <draw:equation draw:name="f731" draw:formula="?f163 / ?f6"/>
                <draw:equation draw:name="f732" draw:formula="?f164 / ?f7"/>
                <draw:equation draw:name="f733" draw:formula="?f165 / ?f6"/>
                <draw:equation draw:name="f734" draw:formula="?f166 / ?f7"/>
                <draw:equation draw:name="f735" draw:formula="?f167 / ?f6"/>
                <draw:equation draw:name="f736" draw:formula="?f168 / ?f7"/>
                <draw:equation draw:name="f737" draw:formula="?f169 / ?f6"/>
                <draw:equation draw:name="f738" draw:formula="?f170 / ?f7"/>
                <draw:equation draw:name="f739" draw:formula="?f171 / ?f6"/>
                <draw:equation draw:name="f740" draw:formula="?f172 / ?f7"/>
                <draw:equation draw:name="f741" draw:formula="?f173 / ?f6"/>
                <draw:equation draw:name="f742" draw:formula="?f174 / ?f7"/>
                <draw:equation draw:name="f743" draw:formula="?f175 / ?f6"/>
                <draw:equation draw:name="f744" draw:formula="?f176 / ?f7"/>
                <draw:equation draw:name="f745" draw:formula="?f177 / ?f6"/>
                <draw:equation draw:name="f746" draw:formula="?f178 / ?f6"/>
                <draw:equation draw:name="f747" draw:formula="?f179 / ?f7"/>
                <draw:equation draw:name="f748" draw:formula="?f180 / ?f6"/>
                <draw:equation draw:name="f749" draw:formula="?f181 / ?f6"/>
                <draw:equation draw:name="f750" draw:formula="?f182 / ?f7"/>
                <draw:equation draw:name="f751" draw:formula="?f183 / ?f6"/>
                <draw:equation draw:name="f752" draw:formula="?f184 / ?f7"/>
                <draw:equation draw:name="f753" draw:formula="?f185 / ?f6"/>
                <draw:equation draw:name="f754" draw:formula="?f186 / ?f7"/>
                <draw:equation draw:name="f755" draw:formula="?f187 / ?f6"/>
                <draw:equation draw:name="f756" draw:formula="?f188 / ?f7"/>
                <draw:equation draw:name="f757" draw:formula="?f189 / ?f6"/>
                <draw:equation draw:name="f758" draw:formula="?f190 / ?f7"/>
                <draw:equation draw:name="f759" draw:formula="?f191 / ?f6"/>
                <draw:equation draw:name="f760" draw:formula="?f192 / ?f7"/>
                <draw:equation draw:name="f761" draw:formula="?f193 / ?f6"/>
                <draw:equation draw:name="f762" draw:formula="?f194 / ?f7"/>
                <draw:equation draw:name="f763" draw:formula="?f195 / ?f6"/>
                <draw:equation draw:name="f764" draw:formula="?f196 / ?f7"/>
                <draw:equation draw:name="f765" draw:formula="?f197 / ?f6"/>
                <draw:equation draw:name="f766" draw:formula="?f198 / ?f7"/>
                <draw:equation draw:name="f767" draw:formula="?f199 / ?f6"/>
                <draw:equation draw:name="f768" draw:formula="?f200 / ?f7"/>
                <draw:equation draw:name="f769" draw:formula="?f201 / ?f6"/>
                <draw:equation draw:name="f770" draw:formula="?f202 / ?f7"/>
                <draw:equation draw:name="f771" draw:formula="?f203 / ?f6"/>
                <draw:equation draw:name="f772" draw:formula="?f204 / ?f7"/>
                <draw:equation draw:name="f773" draw:formula="?f205 / ?f6"/>
                <draw:equation draw:name="f774" draw:formula="?f206 / ?f7"/>
                <draw:equation draw:name="f775" draw:formula="?f207 / ?f6"/>
                <draw:equation draw:name="f776" draw:formula="?f208 / ?f7"/>
                <draw:equation draw:name="f777" draw:formula="?f209 / ?f6"/>
                <draw:equation draw:name="f778" draw:formula="?f210 / ?f7"/>
                <draw:equation draw:name="f779" draw:formula="?f211 / ?f6"/>
                <draw:equation draw:name="f780" draw:formula="?f212 / ?f7"/>
                <draw:equation draw:name="f781" draw:formula="?f213 / ?f6"/>
                <draw:equation draw:name="f782" draw:formula="?f214 / ?f7"/>
                <draw:equation draw:name="f783" draw:formula="?f215 / ?f6"/>
                <draw:equation draw:name="f784" draw:formula="?f216 / ?f7"/>
                <draw:equation draw:name="f785" draw:formula="?f217 / ?f6"/>
                <draw:equation draw:name="f786" draw:formula="?f218 / ?f7"/>
                <draw:equation draw:name="f787" draw:formula="?f219 / ?f6"/>
                <draw:equation draw:name="f788" draw:formula="?f220 / ?f7"/>
                <draw:equation draw:name="f789" draw:formula="?f221 / ?f6"/>
                <draw:equation draw:name="f790" draw:formula="?f222 / ?f7"/>
                <draw:equation draw:name="f791" draw:formula="?f223 / ?f6"/>
                <draw:equation draw:name="f792" draw:formula="?f224 / ?f7"/>
                <draw:equation draw:name="f793" draw:formula="?f225 / ?f6"/>
                <draw:equation draw:name="f794" draw:formula="?f226 / ?f7"/>
                <draw:equation draw:name="f795" draw:formula="?f227 / ?f6"/>
                <draw:equation draw:name="f796" draw:formula="?f228 / ?f7"/>
                <draw:equation draw:name="f797" draw:formula="?f229 / ?f6"/>
                <draw:equation draw:name="f798" draw:formula="?f230 / ?f7"/>
                <draw:equation draw:name="f799" draw:formula="?f231 / ?f6"/>
                <draw:equation draw:name="f800" draw:formula="?f232 / ?f7"/>
                <draw:equation draw:name="f801" draw:formula="?f233 / ?f6"/>
                <draw:equation draw:name="f802" draw:formula="?f234 / ?f7"/>
                <draw:equation draw:name="f803" draw:formula="?f235 / ?f6"/>
                <draw:equation draw:name="f804" draw:formula="?f236 / ?f7"/>
                <draw:equation draw:name="f805" draw:formula="?f237 / ?f6"/>
                <draw:equation draw:name="f806" draw:formula="?f238 / ?f7"/>
                <draw:equation draw:name="f807" draw:formula="?f239 / ?f6"/>
                <draw:equation draw:name="f808" draw:formula="?f240 / ?f7"/>
                <draw:equation draw:name="f809" draw:formula="?f241 / ?f6"/>
                <draw:equation draw:name="f810" draw:formula="?f242 / ?f7"/>
                <draw:equation draw:name="f811" draw:formula="?f243 / ?f6"/>
                <draw:equation draw:name="f812" draw:formula="?f244 / ?f7"/>
                <draw:equation draw:name="f813" draw:formula="?f245 / ?f6"/>
                <draw:equation draw:name="f814" draw:formula="?f246 / ?f7"/>
                <draw:equation draw:name="f815" draw:formula="?f247 / ?f6"/>
                <draw:equation draw:name="f816" draw:formula="?f248 / ?f7"/>
                <draw:equation draw:name="f817" draw:formula="?f249 / ?f6"/>
                <draw:equation draw:name="f818" draw:formula="?f250 / ?f7"/>
                <draw:equation draw:name="f819" draw:formula="?f251 / ?f6"/>
                <draw:equation draw:name="f820" draw:formula="?f252 / ?f7"/>
                <draw:equation draw:name="f821" draw:formula="?f253 / ?f6"/>
                <draw:equation draw:name="f822" draw:formula="?f254 / ?f7"/>
                <draw:equation draw:name="f823" draw:formula="?f255 / ?f6"/>
                <draw:equation draw:name="f824" draw:formula="?f256 / ?f7"/>
                <draw:equation draw:name="f825" draw:formula="?f257 / ?f6"/>
                <draw:equation draw:name="f826" draw:formula="?f258 / ?f7"/>
                <draw:equation draw:name="f827" draw:formula="?f259 / ?f6"/>
                <draw:equation draw:name="f828" draw:formula="?f260 / ?f7"/>
                <draw:equation draw:name="f829" draw:formula="?f261 / ?f6"/>
                <draw:equation draw:name="f830" draw:formula="?f262 / ?f7"/>
                <draw:equation draw:name="f831" draw:formula="?f263 / ?f6"/>
                <draw:equation draw:name="f832" draw:formula="?f264 / ?f7"/>
                <draw:equation draw:name="f833" draw:formula="?f265 / ?f6"/>
                <draw:equation draw:name="f834" draw:formula="?f266 / ?f7"/>
                <draw:equation draw:name="f835" draw:formula="?f267 / ?f6"/>
                <draw:equation draw:name="f836" draw:formula="?f268 / ?f7"/>
                <draw:equation draw:name="f837" draw:formula="?f269 / ?f6"/>
                <draw:equation draw:name="f838" draw:formula="?f270 / ?f7"/>
                <draw:equation draw:name="f839" draw:formula="?f271 / ?f6"/>
                <draw:equation draw:name="f840" draw:formula="?f272 / ?f7"/>
                <draw:equation draw:name="f841" draw:formula="?f273 / ?f6"/>
                <draw:equation draw:name="f842" draw:formula="?f274 / ?f7"/>
                <draw:equation draw:name="f843" draw:formula="?f275 / ?f6"/>
                <draw:equation draw:name="f844" draw:formula="?f276 / ?f7"/>
                <draw:equation draw:name="f845" draw:formula="?f277 / ?f6"/>
                <draw:equation draw:name="f846" draw:formula="?f278 / ?f7"/>
                <draw:equation draw:name="f847" draw:formula="?f279 / ?f7"/>
                <draw:equation draw:name="f848" draw:formula="?f280 / ?f6"/>
                <draw:equation draw:name="f849" draw:formula="?f281 / ?f7"/>
                <draw:equation draw:name="f850" draw:formula="?f282 / ?f6"/>
                <draw:equation draw:name="f851" draw:formula="?f283 / ?f7"/>
                <draw:equation draw:name="f852" draw:formula="?f284 / ?f6"/>
                <draw:equation draw:name="f853" draw:formula="?f285 / ?f7"/>
                <draw:equation draw:name="f854" draw:formula="?f286 / ?f6"/>
                <draw:equation draw:name="f855" draw:formula="?f287 / ?f7"/>
                <draw:equation draw:name="f856" draw:formula="?f288 / ?f6"/>
                <draw:equation draw:name="f857" draw:formula="?f289 / ?f7"/>
                <draw:equation draw:name="f858" draw:formula="?f290 / ?f6"/>
                <draw:equation draw:name="f859" draw:formula="?f291 / ?f7"/>
                <draw:equation draw:name="f860" draw:formula="?f292 / ?f6"/>
                <draw:equation draw:name="f861" draw:formula="?f293 / ?f7"/>
                <draw:equation draw:name="f862" draw:formula="?f294 / ?f6"/>
                <draw:equation draw:name="f863" draw:formula="?f295 / ?f7"/>
                <draw:equation draw:name="f864" draw:formula="?f296 / ?f6"/>
                <draw:equation draw:name="f865" draw:formula="?f297 / ?f7"/>
                <draw:equation draw:name="f866" draw:formula="?f298 / ?f6"/>
                <draw:equation draw:name="f867" draw:formula="?f299 / ?f7"/>
                <draw:equation draw:name="f868" draw:formula="?f300 / ?f6"/>
                <draw:equation draw:name="f869" draw:formula="?f301 / ?f7"/>
                <draw:equation draw:name="f870" draw:formula="?f302 / ?f6"/>
                <draw:equation draw:name="f871" draw:formula="?f303 / ?f7"/>
                <draw:equation draw:name="f872" draw:formula="?f304 / ?f6"/>
                <draw:equation draw:name="f873" draw:formula="?f305 / ?f7"/>
                <draw:equation draw:name="f874" draw:formula="?f306 / ?f6"/>
                <draw:equation draw:name="f875" draw:formula="?f307 / ?f7"/>
                <draw:equation draw:name="f876" draw:formula="?f308 / ?f6"/>
                <draw:equation draw:name="f877" draw:formula="?f309 / ?f7"/>
                <draw:equation draw:name="f878" draw:formula="?f310 / ?f6"/>
                <draw:equation draw:name="f879" draw:formula="?f311 / ?f7"/>
                <draw:equation draw:name="f880" draw:formula="?f312 / ?f6"/>
                <draw:equation draw:name="f881" draw:formula="?f313 / ?f7"/>
                <draw:equation draw:name="f882" draw:formula="?f314 / ?f6"/>
                <draw:equation draw:name="f883" draw:formula="?f315 / ?f7"/>
                <draw:equation draw:name="f884" draw:formula="?f316 / ?f6"/>
                <draw:equation draw:name="f885" draw:formula="?f317 / ?f7"/>
                <draw:equation draw:name="f886" draw:formula="?f318 / ?f6"/>
                <draw:equation draw:name="f887" draw:formula="?f319 / ?f7"/>
                <draw:equation draw:name="f888" draw:formula="?f320 / ?f6"/>
                <draw:equation draw:name="f889" draw:formula="?f321 / ?f7"/>
                <draw:equation draw:name="f890" draw:formula="?f322 / ?f6"/>
                <draw:equation draw:name="f891" draw:formula="?f323 / ?f7"/>
                <draw:equation draw:name="f892" draw:formula="?f324 / ?f6"/>
                <draw:equation draw:name="f893" draw:formula="?f325 / ?f7"/>
                <draw:equation draw:name="f894" draw:formula="?f326 / ?f6"/>
                <draw:equation draw:name="f895" draw:formula="?f327 / ?f7"/>
                <draw:equation draw:name="f896" draw:formula="?f328 / ?f6"/>
                <draw:equation draw:name="f897" draw:formula="?f329 / ?f7"/>
                <draw:equation draw:name="f898" draw:formula="?f330 / ?f6"/>
                <draw:equation draw:name="f899" draw:formula="?f331 / ?f7"/>
                <draw:equation draw:name="f900" draw:formula="?f332 / ?f6"/>
                <draw:equation draw:name="f901" draw:formula="?f333 / ?f7"/>
                <draw:equation draw:name="f902" draw:formula="?f334 / ?f6"/>
                <draw:equation draw:name="f903" draw:formula="?f335 / ?f7"/>
                <draw:equation draw:name="f904" draw:formula="?f336 / ?f6"/>
                <draw:equation draw:name="f905" draw:formula="?f337 / ?f7"/>
                <draw:equation draw:name="f906" draw:formula="?f338 / ?f6"/>
                <draw:equation draw:name="f907" draw:formula="?f339 / ?f7"/>
                <draw:equation draw:name="f908" draw:formula="?f340 / ?f6"/>
                <draw:equation draw:name="f909" draw:formula="?f341 / ?f7"/>
                <draw:equation draw:name="f910" draw:formula="?f342 / ?f6"/>
                <draw:equation draw:name="f911" draw:formula="?f343 / ?f7"/>
                <draw:equation draw:name="f912" draw:formula="?f344 / ?f6"/>
                <draw:equation draw:name="f913" draw:formula="?f345 / ?f7"/>
                <draw:equation draw:name="f914" draw:formula="?f346 / ?f6"/>
                <draw:equation draw:name="f915" draw:formula="?f347 / ?f7"/>
                <draw:equation draw:name="f916" draw:formula="?f348 / ?f6"/>
                <draw:equation draw:name="f917" draw:formula="?f349 / ?f7"/>
                <draw:equation draw:name="f918" draw:formula="?f350 / ?f6"/>
                <draw:equation draw:name="f919" draw:formula="?f351 / ?f7"/>
                <draw:equation draw:name="f920" draw:formula="?f352 / ?f6"/>
                <draw:equation draw:name="f921" draw:formula="?f353 / ?f7"/>
                <draw:equation draw:name="f922" draw:formula="?f354 / ?f6"/>
                <draw:equation draw:name="f923" draw:formula="?f355 / ?f7"/>
                <draw:equation draw:name="f924" draw:formula="?f356 / ?f6"/>
                <draw:equation draw:name="f925" draw:formula="?f357 / ?f7"/>
                <draw:equation draw:name="f926" draw:formula="?f358 / ?f6"/>
                <draw:equation draw:name="f927" draw:formula="?f359 / ?f7"/>
                <draw:equation draw:name="f928" draw:formula="?f360 / ?f6"/>
                <draw:equation draw:name="f929" draw:formula="?f361 / ?f7"/>
                <draw:equation draw:name="f930" draw:formula="?f362 / ?f6"/>
                <draw:equation draw:name="f931" draw:formula="?f363 / ?f7"/>
                <draw:equation draw:name="f932" draw:formula="?f364 / ?f6"/>
                <draw:equation draw:name="f933" draw:formula="?f365 / ?f7"/>
                <draw:equation draw:name="f934" draw:formula="?f366 / ?f6"/>
                <draw:equation draw:name="f935" draw:formula="?f367 / ?f7"/>
                <draw:equation draw:name="f936" draw:formula="?f368 / ?f6"/>
                <draw:equation draw:name="f937" draw:formula="?f369 / ?f7"/>
                <draw:equation draw:name="f938" draw:formula="?f370 / ?f6"/>
                <draw:equation draw:name="f939" draw:formula="?f371 / ?f7"/>
                <draw:equation draw:name="f940" draw:formula="?f372 / ?f7"/>
                <draw:equation draw:name="f941" draw:formula="?f373 / ?f6"/>
                <draw:equation draw:name="f942" draw:formula="?f374 / ?f7"/>
                <draw:equation draw:name="f943" draw:formula="?f375 / ?f6"/>
                <draw:equation draw:name="f944" draw:formula="?f376 / ?f7"/>
                <draw:equation draw:name="f945" draw:formula="?f377 / ?f6"/>
                <draw:equation draw:name="f946" draw:formula="?f378 / ?f6"/>
                <draw:equation draw:name="f947" draw:formula="?f379 / ?f7"/>
                <draw:equation draw:name="f948" draw:formula="?f380 / ?f6"/>
                <draw:equation draw:name="f949" draw:formula="?f381 / ?f7"/>
                <draw:equation draw:name="f950" draw:formula="?f382 / ?f6"/>
                <draw:equation draw:name="f951" draw:formula="?f383 / ?f7"/>
                <draw:equation draw:name="f952" draw:formula="?f384 / ?f6"/>
                <draw:equation draw:name="f953" draw:formula="?f385 / ?f7"/>
                <draw:equation draw:name="f954" draw:formula="?f386 / ?f6"/>
                <draw:equation draw:name="f955" draw:formula="?f387 / ?f7"/>
                <draw:equation draw:name="f956" draw:formula="?f388 / ?f6"/>
                <draw:equation draw:name="f957" draw:formula="?f389 / ?f7"/>
                <draw:equation draw:name="f958" draw:formula="?f390 / ?f6"/>
                <draw:equation draw:name="f959" draw:formula="?f391 / ?f7"/>
                <draw:equation draw:name="f960" draw:formula="?f392 / ?f6"/>
                <draw:equation draw:name="f961" draw:formula="?f393 / ?f7"/>
                <draw:equation draw:name="f962" draw:formula="?f394 / ?f6"/>
                <draw:equation draw:name="f963" draw:formula="?f395 / ?f7"/>
                <draw:equation draw:name="f964" draw:formula="?f396 / ?f6"/>
                <draw:equation draw:name="f965" draw:formula="?f397 / ?f7"/>
                <draw:equation draw:name="f966" draw:formula="?f398 / ?f6"/>
                <draw:equation draw:name="f967" draw:formula="?f399 / ?f7"/>
                <draw:equation draw:name="f968" draw:formula="?f400 / ?f6"/>
                <draw:equation draw:name="f969" draw:formula="?f401 / ?f7"/>
                <draw:equation draw:name="f970" draw:formula="?f402 / ?f6"/>
                <draw:equation draw:name="f971" draw:formula="?f403 / ?f7"/>
                <draw:equation draw:name="f972" draw:formula="?f404 / ?f6"/>
                <draw:equation draw:name="f973" draw:formula="?f405 / ?f7"/>
                <draw:equation draw:name="f974" draw:formula="?f406 / ?f6"/>
                <draw:equation draw:name="f975" draw:formula="?f407 / ?f7"/>
                <draw:equation draw:name="f976" draw:formula="?f408 / ?f6"/>
                <draw:equation draw:name="f977" draw:formula="?f409 / ?f7"/>
                <draw:equation draw:name="f978" draw:formula="?f410 / ?f6"/>
                <draw:equation draw:name="f979" draw:formula="?f411 / ?f7"/>
                <draw:equation draw:name="f980" draw:formula="?f412 / ?f6"/>
                <draw:equation draw:name="f981" draw:formula="?f413 / ?f7"/>
                <draw:equation draw:name="f982" draw:formula="?f414 / ?f6"/>
                <draw:equation draw:name="f983" draw:formula="?f415 / ?f7"/>
                <draw:equation draw:name="f984" draw:formula="?f416 / ?f6"/>
                <draw:equation draw:name="f985" draw:formula="?f417 / ?f7"/>
                <draw:equation draw:name="f986" draw:formula="?f418 / ?f6"/>
                <draw:equation draw:name="f987" draw:formula="?f419 / ?f7"/>
                <draw:equation draw:name="f988" draw:formula="?f420 / ?f6"/>
                <draw:equation draw:name="f989" draw:formula="?f421 / ?f7"/>
                <draw:equation draw:name="f990" draw:formula="?f422 / ?f6"/>
                <draw:equation draw:name="f991" draw:formula="?f423 / ?f7"/>
                <draw:equation draw:name="f992" draw:formula="?f424 / ?f6"/>
                <draw:equation draw:name="f993" draw:formula="?f425 / ?f7"/>
                <draw:equation draw:name="f994" draw:formula="?f426 / ?f6"/>
                <draw:equation draw:name="f995" draw:formula="?f427 / ?f7"/>
                <draw:equation draw:name="f996" draw:formula="?f428 / ?f6"/>
                <draw:equation draw:name="f997" draw:formula="?f429 / ?f7"/>
                <draw:equation draw:name="f998" draw:formula="?f430 / ?f6"/>
                <draw:equation draw:name="f999" draw:formula="?f431 / ?f7"/>
                <draw:equation draw:name="f1000" draw:formula="?f432 / ?f6"/>
                <draw:equation draw:name="f1001" draw:formula="?f433 / ?f7"/>
                <draw:equation draw:name="f1002" draw:formula="?f434 / ?f6"/>
                <draw:equation draw:name="f1003" draw:formula="?f435 / ?f7"/>
                <draw:equation draw:name="f1004" draw:formula="?f436 / ?f6"/>
                <draw:equation draw:name="f1005" draw:formula="?f437 / ?f7"/>
                <draw:equation draw:name="f1006" draw:formula="?f438 / ?f6"/>
                <draw:equation draw:name="f1007" draw:formula="?f439 / ?f7"/>
                <draw:equation draw:name="f1008" draw:formula="?f440 / ?f6"/>
                <draw:equation draw:name="f1009" draw:formula="?f441 / ?f7"/>
                <draw:equation draw:name="f1010" draw:formula="?f442 / ?f6"/>
                <draw:equation draw:name="f1011" draw:formula="?f443 / ?f7"/>
                <draw:equation draw:name="f1012" draw:formula="?f444 / ?f6"/>
                <draw:equation draw:name="f1013" draw:formula="?f445 / ?f6"/>
                <draw:equation draw:name="f1014" draw:formula="?f446 / ?f7"/>
                <draw:equation draw:name="f1015" draw:formula="?f447 / ?f6"/>
                <draw:equation draw:name="f1016" draw:formula="?f448 / ?f7"/>
                <draw:equation draw:name="f1017" draw:formula="?f449 / ?f6"/>
                <draw:equation draw:name="f1018" draw:formula="?f450 / ?f7"/>
                <draw:equation draw:name="f1019" draw:formula="?f451 / ?f6"/>
                <draw:equation draw:name="f1020" draw:formula="?f452 / ?f7"/>
                <draw:equation draw:name="f1021" draw:formula="?f453 / ?f6"/>
                <draw:equation draw:name="f1022" draw:formula="?f454 / ?f7"/>
                <draw:equation draw:name="f1023" draw:formula="?f455 / ?f6"/>
                <draw:equation draw:name="f1024" draw:formula="?f456 / ?f6"/>
                <draw:equation draw:name="f1025" draw:formula="?f457 / ?f7"/>
                <draw:equation draw:name="f1026" draw:formula="?f458 / ?f6"/>
                <draw:equation draw:name="f1027" draw:formula="?f459 / ?f7"/>
                <draw:equation draw:name="f1028" draw:formula="?f460 / ?f6"/>
                <draw:equation draw:name="f1029" draw:formula="?f461 / ?f7"/>
                <draw:equation draw:name="f1030" draw:formula="?f462 / ?f6"/>
                <draw:equation draw:name="f1031" draw:formula="?f463 / ?f7"/>
                <draw:equation draw:name="f1032" draw:formula="?f464 / ?f6"/>
                <draw:equation draw:name="f1033" draw:formula="?f465 / ?f7"/>
                <draw:equation draw:name="f1034" draw:formula="?f466 / ?f6"/>
                <draw:equation draw:name="f1035" draw:formula="?f467 / ?f7"/>
                <draw:equation draw:name="f1036" draw:formula="?f468 / ?f6"/>
                <draw:equation draw:name="f1037" draw:formula="?f469 / ?f7"/>
                <draw:equation draw:name="f1038" draw:formula="?f470 / ?f6"/>
                <draw:equation draw:name="f1039" draw:formula="?f471 / ?f7"/>
                <draw:equation draw:name="f1040" draw:formula="?f472 / ?f6"/>
                <draw:equation draw:name="f1041" draw:formula="?f473 / ?f7"/>
                <draw:equation draw:name="f1042" draw:formula="?f474 / ?f6"/>
                <draw:equation draw:name="f1043" draw:formula="?f475 / ?f7"/>
                <draw:equation draw:name="f1044" draw:formula="?f476 / ?f6"/>
                <draw:equation draw:name="f1045" draw:formula="?f477 / ?f7"/>
                <draw:equation draw:name="f1046" draw:formula="?f478 / ?f6"/>
                <draw:equation draw:name="f1047" draw:formula="?f479 / ?f7"/>
                <draw:equation draw:name="f1048" draw:formula="?f480 / ?f6"/>
                <draw:equation draw:name="f1049" draw:formula="?f481 / ?f7"/>
                <draw:equation draw:name="f1050" draw:formula="?f482 / ?f6"/>
                <draw:equation draw:name="f1051" draw:formula="?f483 / ?f7"/>
                <draw:equation draw:name="f1052" draw:formula="?f484 / ?f6"/>
                <draw:equation draw:name="f1053" draw:formula="?f485 / ?f7"/>
                <draw:equation draw:name="f1054" draw:formula="?f486 / ?f6"/>
                <draw:equation draw:name="f1055" draw:formula="?f487 / ?f7"/>
                <draw:equation draw:name="f1056" draw:formula="?f488 / ?f6"/>
                <draw:equation draw:name="f1057" draw:formula="?f489 / ?f7"/>
                <draw:equation draw:name="f1058" draw:formula="?f490 / ?f6"/>
                <draw:equation draw:name="f1059" draw:formula="?f491 / ?f7"/>
                <draw:equation draw:name="f1060" draw:formula="?f492 / ?f6"/>
                <draw:equation draw:name="f1061" draw:formula="?f493 / ?f7"/>
                <draw:equation draw:name="f1062" draw:formula="?f494 / ?f6"/>
                <draw:equation draw:name="f1063" draw:formula="?f495 / ?f7"/>
                <draw:equation draw:name="f1064" draw:formula="?f496 / ?f6"/>
                <draw:equation draw:name="f1065" draw:formula="?f497 / ?f7"/>
                <draw:equation draw:name="f1066" draw:formula="?f498 / ?f6"/>
                <draw:equation draw:name="f1067" draw:formula="?f499 / ?f7"/>
                <draw:equation draw:name="f1068" draw:formula="?f500 / ?f6"/>
                <draw:equation draw:name="f1069" draw:formula="?f501 / ?f7"/>
                <draw:equation draw:name="f1070" draw:formula="?f502 / ?f6"/>
                <draw:equation draw:name="f1071" draw:formula="?f503 / ?f7"/>
                <draw:equation draw:name="f1072" draw:formula="?f504 / ?f6"/>
                <draw:equation draw:name="f1073" draw:formula="?f505 / ?f7"/>
                <draw:equation draw:name="f1074" draw:formula="?f506 / ?f6"/>
                <draw:equation draw:name="f1075" draw:formula="?f507 / ?f7"/>
                <draw:equation draw:name="f1076" draw:formula="?f508 / ?f6"/>
                <draw:equation draw:name="f1077" draw:formula="?f509 / ?f7"/>
                <draw:equation draw:name="f1078" draw:formula="?f510 / ?f6"/>
                <draw:equation draw:name="f1079" draw:formula="?f511 / ?f7"/>
                <draw:equation draw:name="f1080" draw:formula="?f512 / ?f6"/>
                <draw:equation draw:name="f1081" draw:formula="?f513 / ?f7"/>
                <draw:equation draw:name="f1082" draw:formula="?f514 / ?f6"/>
                <draw:equation draw:name="f1083" draw:formula="?f515 / ?f7"/>
                <draw:equation draw:name="f1084" draw:formula="?f516 / ?f6"/>
                <draw:equation draw:name="f1085" draw:formula="?f517 / ?f7"/>
                <draw:equation draw:name="f1086" draw:formula="?f518 / ?f6"/>
                <draw:equation draw:name="f1087" draw:formula="?f519 / ?f7"/>
                <draw:equation draw:name="f1088" draw:formula="?f520 / ?f6"/>
                <draw:equation draw:name="f1089" draw:formula="?f521 / ?f7"/>
                <draw:equation draw:name="f1090" draw:formula="?f522 / ?f6"/>
                <draw:equation draw:name="f1091" draw:formula="?f523 / ?f7"/>
                <draw:equation draw:name="f1092" draw:formula="?f524 / ?f6"/>
                <draw:equation draw:name="f1093" draw:formula="?f525 / ?f7"/>
                <draw:equation draw:name="f1094" draw:formula="?f526 / ?f6"/>
                <draw:equation draw:name="f1095" draw:formula="?f527 / ?f7"/>
                <draw:equation draw:name="f1096" draw:formula="?f528 / ?f6"/>
                <draw:equation draw:name="f1097" draw:formula="?f529 / ?f7"/>
                <draw:equation draw:name="f1098" draw:formula="?f530 / ?f6"/>
                <draw:equation draw:name="f1099" draw:formula="?f531 / ?f7"/>
                <draw:equation draw:name="f1100" draw:formula="?f532 / ?f6"/>
                <draw:equation draw:name="f1101" draw:formula="?f533 / ?f7"/>
                <draw:equation draw:name="f1102" draw:formula="?f534 / ?f6"/>
                <draw:equation draw:name="f1103" draw:formula="?f535 / ?f7"/>
                <draw:equation draw:name="f1104" draw:formula="?f536 / ?f6"/>
                <draw:equation draw:name="f1105" draw:formula="?f537 / ?f7"/>
                <draw:equation draw:name="f1106" draw:formula="?f538 / ?f6"/>
                <draw:equation draw:name="f1107" draw:formula="?f539 / ?f7"/>
                <draw:equation draw:name="f1108" draw:formula="?f540 / ?f6"/>
                <draw:equation draw:name="f1109" draw:formula="?f541 / ?f7"/>
                <draw:equation draw:name="f1110" draw:formula="?f542 / ?f6"/>
                <draw:equation draw:name="f1111" draw:formula="?f543 / ?f7"/>
                <draw:equation draw:name="f1112" draw:formula="?f544 / ?f6"/>
                <draw:equation draw:name="f1113" draw:formula="?f545 / ?f7"/>
                <draw:equation draw:name="f1114" draw:formula="?f546 / ?f6"/>
                <draw:equation draw:name="f1115" draw:formula="?f547 / ?f7"/>
                <draw:equation draw:name="f1116" draw:formula="?f548 / ?f6"/>
                <draw:equation draw:name="f1117" draw:formula="?f549 / ?f7"/>
                <draw:equation draw:name="f1118" draw:formula="?f550 / ?f6"/>
                <draw:equation draw:name="f1119" draw:formula="?f551 / ?f7"/>
                <draw:equation draw:name="f1120" draw:formula="?f552 / ?f6"/>
                <draw:equation draw:name="f1121" draw:formula="?f553 / ?f7"/>
                <draw:equation draw:name="f1122" draw:formula="?f554 / ?f6"/>
                <draw:equation draw:name="f1123" draw:formula="?f555 / ?f7"/>
                <draw:equation draw:name="f1124" draw:formula="?f556 / ?f6"/>
                <draw:equation draw:name="f1125" draw:formula="?f557 / ?f7"/>
                <draw:equation draw:name="f1126" draw:formula="?f558 / ?f6"/>
                <draw:equation draw:name="f1127" draw:formula="?f559 / ?f7"/>
                <draw:equation draw:name="f1128" draw:formula="?f560 / ?f6"/>
                <draw:equation draw:name="f1129" draw:formula="?f561 / ?f7"/>
                <draw:equation draw:name="f1130" draw:formula="?f562 / ?f6"/>
                <draw:equation draw:name="f1131" draw:formula="?f563 / ?f7"/>
                <draw:equation draw:name="f1132" draw:formula="?f564 / ?f6"/>
                <draw:equation draw:name="f1133" draw:formula="?f565 / ?f7"/>
                <draw:equation draw:name="f1134" draw:formula="?f566 / ?f6"/>
                <draw:equation draw:name="f1135" draw:formula="?f567 / ?f7"/>
                <draw:equation draw:name="f1136" draw:formula="?f568 / ?f6"/>
                <draw:equation draw:name="f1137" draw:formula="?f569 / ?f7"/>
                <draw:equation draw:name="f1138" draw:formula="?f570 / ?f6"/>
                <draw:equation draw:name="f1139" draw:formula="?f571 / ?f7"/>
                <draw:equation draw:name="f1140" draw:formula="?f572 / ?f6"/>
                <draw:equation draw:name="f1141" draw:formula="?f573 / ?f7"/>
                <draw:equation draw:name="f1142" draw:formula="?f574 / ?f6"/>
                <draw:equation draw:name="f1143" draw:formula="?f575 / ?f7"/>
                <draw:equation draw:name="f1144" draw:formula="?f0 / ?f6"/>
                <draw:equation draw:name="f1145" draw:formula="?f1 / ?f6"/>
                <draw:equation draw:name="f1146" draw:formula="?f2 / ?f7"/>
                <draw:equation draw:name="f1147" draw:formula="?f3 / ?f7"/>
              </draw:enhanced-geometry>
            </draw:custom-shape>
          </draw:g>
        </draw:g>
        <draw:frame draw:id="id81" draw:style-name="a552" draw:name="Picture 10" svg:x="7.5946in" svg:y="1.79428in" svg:width="4.33787in" svg:height="2.70042in" style:rel-width="scale" style:rel-height="scale">
          <draw:image xlink:href="media/image3.png" xlink:type="simple" xlink:show="embed" xlink:actuate="onLoad"/>
          <svg:title/>
          <svg:desc>Logo, company name
Description automatically generated</svg:desc>
        </draw:frame>
      </draw:page>
      <draw:page draw:name="Slide4" draw:style-name="a566" draw:master-page-name="Master1-Layout1-title-Title-Slide" presentation:presentation-page-layout-name="Master1-PPL1" draw:id="Slide-259">
        <draw:custom-shape svg:x="0in" svg:y="0in" svg:width="13.33333in" svg:height="7.5in" draw:id="id88" draw:style-name="a569" draw:name="Rectangle 14">
          <svg:title/>
          <svg:desc/>
          <text:p text:style-name="a568" text:class-names="" text:cond-style-name="">
            <text:span text:style-name="a567" text:class-names=""/>
          </text:p>
          <draw:enhanced-geometry xmlns:dr3d="urn:oasis:names:tc:opendocument:xmlns:dr3d:1.0" draw:type="non-primitive" svg:viewBox="0 0 21600 21600" draw:enhanced-path="M 0 0 L 21600 0 21600 21600 0 21600 Z N"/>
        </draw:custom-shape>
        <draw:frame draw:id="id89" draw:style-name="a570" draw:name="Picture 10" svg:x="0.00002in" svg:y="-0in" svg:width="13.33331in" svg:height="7.5in" style:rel-width="scale" style:rel-height="scale">
          <draw:image xlink:href="media/image4.jpeg" xlink:type="simple" xlink:show="embed" xlink:actuate="onLoad"/>
          <svg:title/>
          <svg:desc>Gráfico económico digital</svg:desc>
        </draw:frame>
        <draw:frame draw:id="id90" presentation:style-name="a575" draw:name="Title 5" svg:x="0.91667in" svg:y="2.34036in" svg:width="7.32332in" svg:height="1.44965in" presentation:class="title" presentation:placeholder="false">
          <draw:text-box>
            <text:p text:style-name="a572" text:class-names="" text:cond-style-name="">
              <text:span text:style-name="a571" text:class-names="">
                <text:line-break/>
                <text:line-break/>
                <text:line-break/>
                <text:line-break/>
              </text:span>
            </text:p>
            <text:p text:style-name="a574" text:class-names="" text:cond-style-name="">
              <text:span text:style-name="a573" text:class-names=""/>
            </text:p>
          </draw:text-box>
          <svg:title/>
          <svg:desc/>
        </draw:frame>
        <draw:frame draw:id="id91" draw:style-name="a682" draw:name="TextBox 8" svg:x="0.91667in" svg:y="1.42673in" svg:width="7.32333in" svg:height="2.66155in">
          <draw:text-box>
            <text:list text:style-name="a583">
              <text:list-item>
                <text:p text:style-name="a582" text:class-names="" text:cond-style-name="">
                  <text:span text:style-name="a576" text:class-names="">¿</text:span>
                  <text:span text:style-name="a577" text:class-names="">Qué</text:span>
                  <text:span text:style-name="a578" text:class-names="">
                    <text:s text:c="1"/>
                    es Control de
                    <text:s text:c="1"/>
                  </text:span>
                  <text:span text:style-name="a579" text:class-names="">Versiones</text:span>
                  <text:span text:style-name="a580" text:class-names="">? </text:span>
                  <text:span text:style-name="a581" text:class-names=""/>
                </text:p>
              </text:list-item>
            </text:list>
            <text:list text:style-name="a586">
              <text:list-item>
                <text:p text:style-name="a585" text:class-names="" text:cond-style-name="">
                  <text:span text:style-name="a584" text:class-names=""/>
                </text:p>
              </text:list-item>
            </text:list>
            <text:list text:style-name="a666">
              <text:list-item>
                <text:p text:style-name="a665" text:class-names="" text:cond-style-name="">
                  <text:span text:style-name="a587" text:class-names="">
                     El control de
                    <text:s text:c="1"/>
                  </text:span>
                  <text:span text:style-name="a588" text:class-names="">versiones</text:span>
                  <text:span text:style-name="a589" text:class-names="">
                    <text:s text:c="1"/>
                  </text:span>
                  <text:span text:style-name="a590" text:class-names="">ayuda</text:span>
                  <text:span text:style-name="a591" text:class-names="">
                    <text:s text:c="1"/>
                    a
                    <text:s text:c="1"/>
                  </text:span>
                  <text:span text:style-name="a592" text:class-names="">los</text:span>
                  <text:span text:style-name="a593" text:class-names="">
                    <text:s text:c="1"/>
                  </text:span>
                  <text:span text:style-name="a594" text:class-names="">desarrolladores</text:span>
                  <text:span text:style-name="a595" text:class-names="">
                    <text:s text:c="1"/>
                    a
                    <text:s text:c="1"/>
                  </text:span>
                  <text:span text:style-name="a596" text:class-names="">llevar</text:span>
                  <text:span text:style-name="a597" text:class-names="">
                    <text:s text:c="1"/>
                    un
                    <text:s text:c="1"/>
                  </text:span>
                  <text:span text:style-name="a598" text:class-names="">registro</text:span>
                  <text:span text:style-name="a599" text:class-names="">
                    <text:s text:c="1"/>
                    y
                    <text:s text:c="1"/>
                  </text:span>
                  <text:span text:style-name="a600" text:class-names="">administrar</text:span>
                  <text:span text:style-name="a601" text:class-names="">
                    <text:s text:c="1"/>
                  </text:span>
                  <text:span text:style-name="a602" text:class-names="">cualquier</text:span>
                  <text:span text:style-name="a603" text:class-names="">
                    <text:s text:c="1"/>
                  </text:span>
                  <text:span text:style-name="a604" text:class-names="">cambio</text:span>
                  <text:span text:style-name="a605" text:class-names="">
                    <text:s text:c="1"/>
                  </text:span>
                  <text:span text:style-name="a606" text:class-names="">en</text:span>
                  <text:span text:style-name="a607" text:class-names="">
                    <text:s text:c="1"/>
                  </text:span>
                  <text:span text:style-name="a608" text:class-names="">el</text:span>
                  <text:span text:style-name="a609" text:class-names="">
                    <text:s text:c="1"/>
                  </text:span>
                  <text:span text:style-name="a610" text:class-names="">código</text:span>
                  <text:span text:style-name="a611" text:class-names="">
                    <text:s text:c="1"/>
                    del
                    <text:s text:c="1"/>
                  </text:span>
                  <text:span text:style-name="a612" text:class-names="">proyecto</text:span>
                  <text:span text:style-name="a613" text:class-names="">
                    <text:s text:c="1"/>
                    de software. A
                    <text:s text:c="1"/>
                  </text:span>
                  <text:span text:style-name="a614" text:class-names="">medida</text:span>
                  <text:span text:style-name="a615" text:class-names="">
                    <text:s text:c="1"/>
                    que
                    <text:s text:c="1"/>
                  </text:span>
                  <text:span text:style-name="a616" text:class-names="">crece</text:span>
                  <text:span text:style-name="a617" text:class-names="">
                    <text:s text:c="1"/>
                  </text:span>
                  <text:span text:style-name="a618" text:class-names="">este</text:span>
                  <text:span text:style-name="a619" text:class-names="">
                    <text:s text:c="1"/>
                  </text:span>
                  <text:span text:style-name="a620" text:class-names="">proyecto</text:span>
                  <text:span text:style-name="a621" text:class-names="">
                    , la
                    <text:s text:c="1"/>
                  </text:span>
                  <text:span text:style-name="a622" text:class-names="">versión</text:span>
                  <text:span text:style-name="a623" text:class-names="">
                    <text:s text:c="1"/>
                    de control se
                    <text:s text:c="1"/>
                  </text:span>
                  <text:span text:style-name="a624" text:class-names="">vuelve</text:span>
                  <text:span text:style-name="a625" text:class-names="">
                    <text:s text:c="1"/>
                  </text:span>
                  <text:span text:style-name="a626" text:class-names="">esencial</text:span>
                  <text:span text:style-name="a627" text:class-names="">
                    . Con la
                    <text:s text:c="1"/>
                  </text:span>
                  <text:span text:style-name="a628" text:class-names="">bifurcación</text:span>
                  <text:span text:style-name="a629" text:class-names="">
                    , un
                    <text:s text:c="1"/>
                  </text:span>
                  <text:span text:style-name="a630" text:class-names="">desarrollador</text:span>
                  <text:span text:style-name="a631" text:class-names="">
                    <text:s text:c="1"/>
                  </text:span>
                  <text:span text:style-name="a632" text:class-names="">duplica</text:span>
                  <text:span text:style-name="a633" text:class-names="">
                    <text:s text:c="1"/>
                  </text:span>
                  <text:span text:style-name="a634" text:class-names="">parte</text:span>
                  <text:span text:style-name="a635" text:class-names="">
                    <text:s text:c="1"/>
                    del
                    <text:s text:c="1"/>
                  </text:span>
                  <text:span text:style-name="a636" text:class-names="">código</text:span>
                  <text:span text:style-name="a637" text:class-names="">
                    <text:s text:c="1"/>
                  </text:span>
                  <text:span text:style-name="a638" text:class-names="">fuente</text:span>
                  <text:span text:style-name="a639" text:class-names="">
                    <text:s text:c="1"/>
                    (
                  </text:span>
                  <text:span text:style-name="a640" text:class-names="">llamado</text:span>
                  <text:span text:style-name="a641" text:class-names="">
                    <text:s text:c="1"/>
                  </text:span>
                  <text:span text:style-name="a642" text:class-names="">repositorio</text:span>
                  <text:span text:style-name="a643" text:class-names="">
                    ). Este
                    <text:s text:c="1"/>
                  </text:span>
                  <text:span text:style-name="a644" text:class-names="">desarrollador</text:span>
                  <text:span text:style-name="a645" text:class-names="">
                    , luego
                    <text:s text:c="1"/>
                  </text:span>
                  <text:span text:style-name="a646" text:class-names="">puede</text:span>
                  <text:span text:style-name="a647" text:class-names="">
                    , de forma
                    <text:s text:c="1"/>
                  </text:span>
                  <text:span text:style-name="a648" text:class-names="">segura</text:span>
                  <text:span text:style-name="a649" text:class-names="">
                    ,
                    <text:s text:c="1"/>
                  </text:span>
                  <text:span text:style-name="a650" text:class-names="">hacer</text:span>
                  <text:span text:style-name="a651" text:class-names="">
                    <text:s text:c="1"/>
                  </text:span>
                  <text:span text:style-name="a652" text:class-names="">cambios</text:span>
                  <text:span text:style-name="a653" text:class-names="">
                    <text:s text:c="1"/>
                    a
                    <text:s text:c="1"/>
                  </text:span>
                  <text:span text:style-name="a654" text:class-names="">esa</text:span>
                  <text:span text:style-name="a655" text:class-names="">
                    <text:s text:c="1"/>
                  </text:span>
                  <text:span text:style-name="a656" text:class-names="">parte</text:span>
                  <text:span text:style-name="a657" text:class-names="">
                    <text:s text:c="1"/>
                    del
                    <text:s text:c="1"/>
                  </text:span>
                  <text:span text:style-name="a658" text:class-names="">código</text:span>
                  <text:span text:style-name="a659" text:class-names="">
                    , sin
                    <text:s text:c="1"/>
                  </text:span>
                  <text:span text:style-name="a660" text:class-names="">afectar</text:span>
                  <text:span text:style-name="a661" text:class-names="">
                    <text:s text:c="1"/>
                    al resto del
                    <text:s text:c="1"/>
                  </text:span>
                  <text:span text:style-name="a662" text:class-names="">proyecto</text:span>
                  <text:span text:style-name="a663" text:class-names="">.</text:span>
                  <text:span text:style-name="a664" text:class-names=""/>
                </text:p>
              </text:list-item>
            </text:list>
            <text:list text:style-name="a669">
              <text:list-item>
                <text:p text:style-name="a668" text:class-names="" text:cond-style-name="">
                  <text:span text:style-name="a667" text:class-names=""/>
                </text:p>
              </text:list-item>
            </text:list>
            <text:list text:style-name="a672">
              <text:list-item>
                <text:p text:style-name="a671" text:class-names="" text:cond-style-name="">
                  <text:span text:style-name="a670" text:class-names=""/>
                </text:p>
              </text:list-item>
            </text:list>
            <text:list text:style-name="a675">
              <text:list-item>
                <text:p text:style-name="a674" text:class-names="" text:cond-style-name="">
                  <text:span text:style-name="a673" text:class-names=""/>
                </text:p>
              </text:list-item>
            </text:list>
            <text:list text:style-name="a678">
              <text:list-item>
                <text:p text:style-name="a677" text:class-names="" text:cond-style-name="">
                  <text:span text:style-name="a676" text:class-names=""/>
                </text:p>
              </text:list-item>
            </text:list>
            <text:list text:style-name="a681">
              <text:list-item>
                <text:p text:style-name="a680" text:class-names="" text:cond-style-name="">
                  <text:span text:style-name="a679" text:class-names=""/>
                </text:p>
              </text:list-item>
            </text:list>
          </draw:text-box>
          <svg:title/>
          <svg:desc/>
        </draw:frame>
        <draw:frame draw:id="id92" draw:style-name="a683" draw:name="Picture 2" svg:x="8.23271in" svg:y="1.13742in" svg:width="4.83962in" svg:height="4.61195in" style:rel-width="scale" style:rel-height="scale">
          <draw:image xlink:href="media/image5.png" xlink:type="simple" xlink:show="embed" xlink:actuate="onLoad"/>
          <svg:title/>
          <svg:desc>A picture containing text
Description automatically generated</svg:desc>
        </draw:frame>
      </draw:page>
      <draw:page draw:name="Slide15" draw:style-name="a684" draw:master-page-name="Master1-Layout2-obj-Title-and-Content" presentation:presentation-page-layout-name="Master1-PPL2" draw:id="Slide-270">
        <draw:custom-shape svg:x="0in" svg:y="0in" svg:width="13.33333in" svg:height="7.5in" draw:id="id93" draw:style-name="a687" draw:name="Rectangle 10">
          <svg:title/>
          <svg:desc/>
          <text:p text:style-name="a686" text:class-names="" text:cond-style-name="">
            <text:span text:style-name="a685" text:class-names=""/>
          </text:p>
          <draw:enhanced-geometry xmlns:dr3d="urn:oasis:names:tc:opendocument:xmlns:dr3d:1.0" draw:type="non-primitive" svg:viewBox="0 0 21600 21600" draw:enhanced-path="M 0 0 L 21600 0 21600 21600 0 21600 Z N"/>
        </draw:custom-shape>
        <draw:custom-shape svg:x="0in" svg:y="0in" svg:width="6.18267in" svg:height="7.5in" draw:id="id94" draw:style-name="a690" draw:name="Freeform: Shape 12">
          <svg:title/>
          <svg:desc/>
          <text:p text:style-name="a689" text:class-names="" text:cond-style-name="">
            <text:span text:style-name="a688" text:class-names=""/>
          </text:p>
          <draw:enhanced-geometry xmlns:dr3d="urn:oasis:names:tc:opendocument:xmlns:dr3d:1.0" draw:type="non-primitive" svg:viewBox="0 0 6096000 6858000" draw:enhanced-path="M 0 0 L 5567517 0 5566938 1705 C 5563126 8440 5558112 13784 5551594 17287 5562364 82036 5510349 69804 5545641 130336 5526953 117589 5536978 162458 5538289 187093 5536205 226511 5545722 205530 5545790 265704 5542296 317533 5543813 325288 5542313 354566 L 5524126 472000 5522170 473782 C 5517847 482008 5518682 487340 5521798 491380 L 5536419 531675 5533435 536015 5538088 572092 5536061 572511 C 5531611 574271 5528529 577121 5528218 582332 5498002 573171 5516262 585107 5518011 601285 5508838 617831 5480684 666964 5473174 681608 5473102 684122 5473033 686637 5472963 689151 L 5472485 689289 C 5471434 690905 5470986 693376 5471326 697222 5471606 703992 5471884 710761 5472164 717531 L 5468891 722494 5463081 724368 5446981 752692 C 5454691 764380 5422719 808083 5417190 816346 L 5388958 889417 C 5320491 969963 5321907 1005331 5307044 1063288 5313332 1111028 5317096 1110140 5303837 1157176 5301103 1192124 5301884 1197232 5286494 1210776 L 5282463 1301993 5252235 1360879 5244497 1404045 5223823 1429568 5224851 1430305 C 5226697 1432466 5214738 1459891 5212394 1463304 5209912 1477394 5213027 1501295 5209958 1514846 L 5206417 1519731 5206640 1519929 C 5206490 1521210 5209710 1543635 5207632 1546022 L 5212030 1578752 C 5206147 1605585 5226381 1622803 5203533 1647555 5198128 1672675 5203213 1694404 5190877 1715685 5196815 1724301 5198098 1732435 5184235 1740358 5182625 1763793 5198368 1769422 5181475 1784314 5205987 1797417 5195246 1798221 5185845 1804434 L 5185068 1805316 5188593 1807109 5185920 1821003 5183543 1824832 C 5182284 1827468 5181937 1829219 5182235 1830429 L 5182525 1830569 5180663 1835810 C 5176779 1844665 5172297 1853278 5167452 1861483 5179827 1866643 5166788 1884999 5174266 1892417 L 5189262 1895114 5187100 1899379 5180471 1907867 C 5179609 1909162 5179647 1909994 5181361 1910265 5180995 1914884 5177893 1930292 5178268 1935584 L 5183619 1942021 5184480 1945112 5172776 1961162 5168513 1969445 5126597 2024270 5119528 2107942 C 5089290 2138038 5110415 2159228 5110356 2193455 5101302 2220953 5110381 2224200 5104992 2260088 5096504 2291744 5078225 2299003 5059439 2335735 5029465 2329020 5058046 2407546 5022061 2408995 5023289 2413465 5019654 2441580 5022253 2445869 5022440 2449625 5011241 2492743 5011426 2496499 L 4994224 2549900 C 4992353 2564757 4998952 2582253 4995245 2596456 L 4988570 2606088 C 4988504 2615842 4988436 2625597 4988371 2635351 L 4983212 2665666 4968234 2715895 4975888 2725052 4980195 2726489 4976218 2740278 4980571 2751112 4973893 2760208 4979005 2790136 4986137 2804183 C 4986150 2811409 4986162 2818634 4986175 2825860 4987474 2843788 4992871 2886513 4993936 2911749 4993313 2946689 4980300 2954448 4992563 2977278 4985688 2983455 4982051 2987749 4980516 2991092 4975910 3001119 4990216 3002537 4992801 3020247 4998517 3032637 5013148 3051512 5014805 3065434 4998836 3057428 5016840 3105196 5002733 3103777 5022381 3124610 4997365 3128169 5002941 3151828 5010264 3163902 5011356 3171780 5002883 3180546 5038586 3236545 5003723 3210316 5016711 3258677 L 5017918 3262610 5011672 3277179 5009344 3278130 5026770 3325671 5024571 3332072 5041705 3362948 5047477 3378959 5060758 3407057 5058968 3409825 5062667 3415218 5060928 3419880 5062923 3424545 C 5063537 3433967 5063494 3466028 5064623 3476412 L 5069684 3486850 5063339 3496391 5070139 3531201 5079896 3542019 5087540 3552249 5087902 3553678 5091509 3568021 5091934 3569719 5089362 3586412 5092358 3597336 5084254 3606007 C 5084262 3617747 5084273 3629488 5084281 3641228 L 5091848 3653088 5097436 3664114 C 5097463 3664599 5097491 3665084 5097518 3665569 5097915 3672776 5096966 3688591 5099829 3707357 5100505 3724716 5118078 3760234 5114696 3778166 5141627 3845122 5125427 3821305 5135379 3878222 5161519 3905047 5125417 4015047 5130138 4048117 5081804 4192084 5096262 4158987 5090040 4219510 5104553 4280033 5065380 4345686 5092812 4411258 5090630 4437329 5083878 4473140 5084599 4488531 5084423 4505410 5084248 4522289 5084072 4539168 5072114 4567830 5064305 4588197 5068936 4625153 5077433 4662889 5065899 4679357 5059114 4733115 5068687 4752352 5055370 4832308 5037209 4844323 5033444 4857054 5040194 4871554 5020638 4877992 4997151 4888353 5034418 4931200 5006413 4925805 5031964 4956261 4982840 4982633 4971037 5009272 4973259 5034036 4968375 5053859 4963105 5111369 4973224 5141336 4937413 5161742 4976341 5210876 4972455 5212581 4977054 5227501 4980617 5269726 4984182 5311951 4990390 5400671 4997733 5464225 5001765 5536542 4990225 5517959 5001400 5594585 4999908 5619318 4974042 5647975 4983700 5667896 4976834 5696311 4975579 5738356 4968506 5769225 4968926 5787258 4969344 5805291 4969765 5823324 4966122 5853058 4965608 5838948 4966129 5862699 L 4970695 5906467 4991568 5939847 C 4998848 5955713 4974731 5940131 4986815 5973994 4961187 5997051 4983444 6032039 4987776 6089693 L 4991621 6224938 C 4988442 6270972 5008962 6317522 5017157 6370251 5025353 6422980 5039938 6490855 5040797 6541313 5039898 6576319 5031912 6591883 5045375 6640957 5057505 6669536 5052276 6675394 5058442 6705297 5057367 6727133 5067901 6732087 5071125 6759582 5055614 6796071 5051656 6769544 5069172 6817746 5060956 6828354 5064525 6836369 5072322 6843646 L 5091388 6857998 6096000 6857998 6096000 6858000 0 6858000 Z N" draw:text-areas="?f646 ?f648 ?f647 ?f649" draw:glue-points="?f327 ?f328 ?f329 ?f328 ?f330 ?f331 ?f332 ?f333 ?f334 ?f335 ?f336 ?f337 ?f338 ?f339 ?f340 ?f341 ?f342 ?f343 ?f344 ?f345 ?f346 ?f347 ?f348 ?f349 ?f350 ?f351 ?f352 ?f353 ?f354 ?f355 ?f356 ?f357 ?f358 ?f359 ?f360 ?f361 ?f362 ?f363 ?f364 ?f365 ?f366 ?f367 ?f368 ?f369 ?f370 ?f371 ?f372 ?f373 ?f374 ?f375 ?f376 ?f377 ?f378 ?f379 ?f380 ?f381 ?f382 ?f383 ?f384 ?f385 ?f386 ?f387 ?f388 ?f389 ?f390 ?f391 ?f392 ?f393 ?f394 ?f395 ?f396 ?f397 ?f398 ?f399 ?f400 ?f401 ?f402 ?f403 ?f404 ?f405 ?f406 ?f407 ?f408 ?f409 ?f410 ?f411 ?f412 ?f413 ?f414 ?f415 ?f416 ?f417 ?f418 ?f419 ?f420 ?f421 ?f422 ?f423 ?f424 ?f425 ?f426 ?f427 ?f428 ?f429 ?f430 ?f431 ?f432 ?f433 ?f434 ?f435 ?f436 ?f437 ?f438 ?f439 ?f440 ?f441 ?f442 ?f443 ?f444 ?f445 ?f446 ?f447 ?f448 ?f449 ?f450 ?f451 ?f452 ?f453 ?f454 ?f455 ?f456 ?f457 ?f458 ?f459 ?f460 ?f461 ?f462 ?f463 ?f464 ?f465 ?f466 ?f467 ?f468 ?f469 ?f470 ?f471 ?f472 ?f473 ?f474 ?f475 ?f476 ?f477 ?f478 ?f479 ?f480 ?f481 ?f482 ?f483 ?f484 ?f485 ?f486 ?f487 ?f488 ?f489 ?f490 ?f491 ?f492 ?f493 ?f494 ?f495 ?f496 ?f497 ?f498 ?f499 ?f500 ?f501 ?f502 ?f503 ?f504 ?f505 ?f506 ?f507 ?f508 ?f509 ?f510 ?f511 ?f512 ?f513 ?f514 ?f515 ?f516 ?f517 ?f518 ?f519 ?f520 ?f521 ?f522 ?f523 ?f524 ?f525 ?f526 ?f527 ?f528 ?f529 ?f530 ?f531 ?f532 ?f533 ?f534 ?f535 ?f536 ?f537 ?f538 ?f539 ?f540 ?f541 ?f542 ?f543 ?f544 ?f545 ?f546 ?f547 ?f548 ?f549 ?f550 ?f551 ?f552 ?f553 ?f554 ?f555 ?f556 ?f557 ?f558 ?f559 ?f560 ?f561 ?f562 ?f563 ?f564 ?f565 ?f566 ?f567 ?f568 ?f569 ?f570 ?f571 ?f572 ?f573 ?f574 ?f575 ?f576 ?f577 ?f578 ?f579 ?f580 ?f581 ?f582 ?f583 ?f584 ?f585 ?f586 ?f587 ?f588 ?f589 ?f590 ?f591 ?f592 ?f593 ?f594 ?f595 ?f596 ?f597 ?f598 ?f599 ?f600 ?f601 ?f602 ?f603 ?f604 ?f605 ?f606 ?f607 ?f608 ?f609 ?f610 ?f611 ?f612 ?f613 ?f614 ?f615 ?f616 ?f617 ?f618 ?f619 ?f620 ?f621 ?f622 ?f623 ?f624 ?f625 ?f626 ?f627 ?f628 ?f629 ?f630 ?f631 ?f632 ?f633 ?f634 ?f635 ?f636 ?f637 ?f638 ?f639 ?f640 ?f641 ?f642 ?f643 ?f644 ?f643 ?f644 ?f645 ?f327 ?f645" draw:glue-point-leaving-directions="-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6096000"/>
            <draw:equation draw:name="f7" draw:formula="?f4 / 6858000"/>
            <draw:equation draw:name="f8" draw:formula="0 * ?f5 / 6096000"/>
            <draw:equation draw:name="f9" draw:formula="0 * ?f4 / 6858000"/>
            <draw:equation draw:name="f10" draw:formula="5567517 * ?f5 / 6096000"/>
            <draw:equation draw:name="f11" draw:formula="5566938 * ?f5 / 6096000"/>
            <draw:equation draw:name="f12" draw:formula="1705 * ?f4 / 6858000"/>
            <draw:equation draw:name="f13" draw:formula="5551594 * ?f5 / 6096000"/>
            <draw:equation draw:name="f14" draw:formula="17287 * ?f4 / 6858000"/>
            <draw:equation draw:name="f15" draw:formula="5545641 * ?f5 / 6096000"/>
            <draw:equation draw:name="f16" draw:formula="130336 * ?f4 / 6858000"/>
            <draw:equation draw:name="f17" draw:formula="5538289 * ?f5 / 6096000"/>
            <draw:equation draw:name="f18" draw:formula="187093 * ?f4 / 6858000"/>
            <draw:equation draw:name="f19" draw:formula="5545790 * ?f5 / 6096000"/>
            <draw:equation draw:name="f20" draw:formula="265704 * ?f4 / 6858000"/>
            <draw:equation draw:name="f21" draw:formula="5542313 * ?f5 / 6096000"/>
            <draw:equation draw:name="f22" draw:formula="354566 * ?f4 / 6858000"/>
            <draw:equation draw:name="f23" draw:formula="5524126 * ?f5 / 6096000"/>
            <draw:equation draw:name="f24" draw:formula="472000 * ?f4 / 6858000"/>
            <draw:equation draw:name="f25" draw:formula="5522170 * ?f5 / 6096000"/>
            <draw:equation draw:name="f26" draw:formula="473782 * ?f4 / 6858000"/>
            <draw:equation draw:name="f27" draw:formula="5521798 * ?f5 / 6096000"/>
            <draw:equation draw:name="f28" draw:formula="491380 * ?f4 / 6858000"/>
            <draw:equation draw:name="f29" draw:formula="5536419 * ?f5 / 6096000"/>
            <draw:equation draw:name="f30" draw:formula="531675 * ?f4 / 6858000"/>
            <draw:equation draw:name="f31" draw:formula="5533435 * ?f5 / 6096000"/>
            <draw:equation draw:name="f32" draw:formula="536015 * ?f4 / 6858000"/>
            <draw:equation draw:name="f33" draw:formula="5538088 * ?f5 / 6096000"/>
            <draw:equation draw:name="f34" draw:formula="572092 * ?f4 / 6858000"/>
            <draw:equation draw:name="f35" draw:formula="5536061 * ?f5 / 6096000"/>
            <draw:equation draw:name="f36" draw:formula="572511 * ?f4 / 6858000"/>
            <draw:equation draw:name="f37" draw:formula="5528218 * ?f5 / 6096000"/>
            <draw:equation draw:name="f38" draw:formula="582332 * ?f4 / 6858000"/>
            <draw:equation draw:name="f39" draw:formula="5518011 * ?f5 / 6096000"/>
            <draw:equation draw:name="f40" draw:formula="601285 * ?f4 / 6858000"/>
            <draw:equation draw:name="f41" draw:formula="5473174 * ?f5 / 6096000"/>
            <draw:equation draw:name="f42" draw:formula="681608 * ?f4 / 6858000"/>
            <draw:equation draw:name="f43" draw:formula="5472963 * ?f5 / 6096000"/>
            <draw:equation draw:name="f44" draw:formula="689151 * ?f4 / 6858000"/>
            <draw:equation draw:name="f45" draw:formula="5472485 * ?f5 / 6096000"/>
            <draw:equation draw:name="f46" draw:formula="689289 * ?f4 / 6858000"/>
            <draw:equation draw:name="f47" draw:formula="5471326 * ?f5 / 6096000"/>
            <draw:equation draw:name="f48" draw:formula="697222 * ?f4 / 6858000"/>
            <draw:equation draw:name="f49" draw:formula="5472164 * ?f5 / 6096000"/>
            <draw:equation draw:name="f50" draw:formula="717531 * ?f4 / 6858000"/>
            <draw:equation draw:name="f51" draw:formula="5468891 * ?f5 / 6096000"/>
            <draw:equation draw:name="f52" draw:formula="722494 * ?f4 / 6858000"/>
            <draw:equation draw:name="f53" draw:formula="5463081 * ?f5 / 6096000"/>
            <draw:equation draw:name="f54" draw:formula="724368 * ?f4 / 6858000"/>
            <draw:equation draw:name="f55" draw:formula="5446981 * ?f5 / 6096000"/>
            <draw:equation draw:name="f56" draw:formula="752692 * ?f4 / 6858000"/>
            <draw:equation draw:name="f57" draw:formula="5417190 * ?f5 / 6096000"/>
            <draw:equation draw:name="f58" draw:formula="816346 * ?f4 / 6858000"/>
            <draw:equation draw:name="f59" draw:formula="5388958 * ?f5 / 6096000"/>
            <draw:equation draw:name="f60" draw:formula="889417 * ?f4 / 6858000"/>
            <draw:equation draw:name="f61" draw:formula="5307044 * ?f5 / 6096000"/>
            <draw:equation draw:name="f62" draw:formula="1063288 * ?f4 / 6858000"/>
            <draw:equation draw:name="f63" draw:formula="5303837 * ?f5 / 6096000"/>
            <draw:equation draw:name="f64" draw:formula="1157176 * ?f4 / 6858000"/>
            <draw:equation draw:name="f65" draw:formula="5286494 * ?f5 / 6096000"/>
            <draw:equation draw:name="f66" draw:formula="1210776 * ?f4 / 6858000"/>
            <draw:equation draw:name="f67" draw:formula="5282463 * ?f5 / 6096000"/>
            <draw:equation draw:name="f68" draw:formula="1301993 * ?f4 / 6858000"/>
            <draw:equation draw:name="f69" draw:formula="5252235 * ?f5 / 6096000"/>
            <draw:equation draw:name="f70" draw:formula="1360879 * ?f4 / 6858000"/>
            <draw:equation draw:name="f71" draw:formula="5244497 * ?f5 / 6096000"/>
            <draw:equation draw:name="f72" draw:formula="1404045 * ?f4 / 6858000"/>
            <draw:equation draw:name="f73" draw:formula="5223823 * ?f5 / 6096000"/>
            <draw:equation draw:name="f74" draw:formula="1429568 * ?f4 / 6858000"/>
            <draw:equation draw:name="f75" draw:formula="5224851 * ?f5 / 6096000"/>
            <draw:equation draw:name="f76" draw:formula="1430305 * ?f4 / 6858000"/>
            <draw:equation draw:name="f77" draw:formula="5212394 * ?f5 / 6096000"/>
            <draw:equation draw:name="f78" draw:formula="1463304 * ?f4 / 6858000"/>
            <draw:equation draw:name="f79" draw:formula="5209958 * ?f5 / 6096000"/>
            <draw:equation draw:name="f80" draw:formula="1514846 * ?f4 / 6858000"/>
            <draw:equation draw:name="f81" draw:formula="5206417 * ?f5 / 6096000"/>
            <draw:equation draw:name="f82" draw:formula="1519731 * ?f4 / 6858000"/>
            <draw:equation draw:name="f83" draw:formula="5206640 * ?f5 / 6096000"/>
            <draw:equation draw:name="f84" draw:formula="1519929 * ?f4 / 6858000"/>
            <draw:equation draw:name="f85" draw:formula="5207632 * ?f5 / 6096000"/>
            <draw:equation draw:name="f86" draw:formula="1546022 * ?f4 / 6858000"/>
            <draw:equation draw:name="f87" draw:formula="5212030 * ?f5 / 6096000"/>
            <draw:equation draw:name="f88" draw:formula="1578752 * ?f4 / 6858000"/>
            <draw:equation draw:name="f89" draw:formula="5203533 * ?f5 / 6096000"/>
            <draw:equation draw:name="f90" draw:formula="1647555 * ?f4 / 6858000"/>
            <draw:equation draw:name="f91" draw:formula="5190877 * ?f5 / 6096000"/>
            <draw:equation draw:name="f92" draw:formula="1715685 * ?f4 / 6858000"/>
            <draw:equation draw:name="f93" draw:formula="5184235 * ?f5 / 6096000"/>
            <draw:equation draw:name="f94" draw:formula="1740358 * ?f4 / 6858000"/>
            <draw:equation draw:name="f95" draw:formula="5181475 * ?f5 / 6096000"/>
            <draw:equation draw:name="f96" draw:formula="1784314 * ?f4 / 6858000"/>
            <draw:equation draw:name="f97" draw:formula="5185845 * ?f5 / 6096000"/>
            <draw:equation draw:name="f98" draw:formula="1804434 * ?f4 / 6858000"/>
            <draw:equation draw:name="f99" draw:formula="5185068 * ?f5 / 6096000"/>
            <draw:equation draw:name="f100" draw:formula="1805316 * ?f4 / 6858000"/>
            <draw:equation draw:name="f101" draw:formula="5188593 * ?f5 / 6096000"/>
            <draw:equation draw:name="f102" draw:formula="1807109 * ?f4 / 6858000"/>
            <draw:equation draw:name="f103" draw:formula="5185920 * ?f5 / 6096000"/>
            <draw:equation draw:name="f104" draw:formula="1821003 * ?f4 / 6858000"/>
            <draw:equation draw:name="f105" draw:formula="5183543 * ?f5 / 6096000"/>
            <draw:equation draw:name="f106" draw:formula="1824832 * ?f4 / 6858000"/>
            <draw:equation draw:name="f107" draw:formula="5182235 * ?f5 / 6096000"/>
            <draw:equation draw:name="f108" draw:formula="1830429 * ?f4 / 6858000"/>
            <draw:equation draw:name="f109" draw:formula="5182525 * ?f5 / 6096000"/>
            <draw:equation draw:name="f110" draw:formula="1830569 * ?f4 / 6858000"/>
            <draw:equation draw:name="f111" draw:formula="5180663 * ?f5 / 6096000"/>
            <draw:equation draw:name="f112" draw:formula="1835810 * ?f4 / 6858000"/>
            <draw:equation draw:name="f113" draw:formula="5167452 * ?f5 / 6096000"/>
            <draw:equation draw:name="f114" draw:formula="1861483 * ?f4 / 6858000"/>
            <draw:equation draw:name="f115" draw:formula="5174266 * ?f5 / 6096000"/>
            <draw:equation draw:name="f116" draw:formula="1892417 * ?f4 / 6858000"/>
            <draw:equation draw:name="f117" draw:formula="5189262 * ?f5 / 6096000"/>
            <draw:equation draw:name="f118" draw:formula="1895114 * ?f4 / 6858000"/>
            <draw:equation draw:name="f119" draw:formula="5187100 * ?f5 / 6096000"/>
            <draw:equation draw:name="f120" draw:formula="1899379 * ?f4 / 6858000"/>
            <draw:equation draw:name="f121" draw:formula="5180471 * ?f5 / 6096000"/>
            <draw:equation draw:name="f122" draw:formula="1907867 * ?f4 / 6858000"/>
            <draw:equation draw:name="f123" draw:formula="5181361 * ?f5 / 6096000"/>
            <draw:equation draw:name="f124" draw:formula="1910265 * ?f4 / 6858000"/>
            <draw:equation draw:name="f125" draw:formula="5178268 * ?f5 / 6096000"/>
            <draw:equation draw:name="f126" draw:formula="1935584 * ?f4 / 6858000"/>
            <draw:equation draw:name="f127" draw:formula="5183619 * ?f5 / 6096000"/>
            <draw:equation draw:name="f128" draw:formula="1942021 * ?f4 / 6858000"/>
            <draw:equation draw:name="f129" draw:formula="5184480 * ?f5 / 6096000"/>
            <draw:equation draw:name="f130" draw:formula="1945112 * ?f4 / 6858000"/>
            <draw:equation draw:name="f131" draw:formula="5172776 * ?f5 / 6096000"/>
            <draw:equation draw:name="f132" draw:formula="1961162 * ?f4 / 6858000"/>
            <draw:equation draw:name="f133" draw:formula="5168513 * ?f5 / 6096000"/>
            <draw:equation draw:name="f134" draw:formula="1969445 * ?f4 / 6858000"/>
            <draw:equation draw:name="f135" draw:formula="5126597 * ?f5 / 6096000"/>
            <draw:equation draw:name="f136" draw:formula="2024270 * ?f4 / 6858000"/>
            <draw:equation draw:name="f137" draw:formula="5119528 * ?f5 / 6096000"/>
            <draw:equation draw:name="f138" draw:formula="2107942 * ?f4 / 6858000"/>
            <draw:equation draw:name="f139" draw:formula="5110356 * ?f5 / 6096000"/>
            <draw:equation draw:name="f140" draw:formula="2193455 * ?f4 / 6858000"/>
            <draw:equation draw:name="f141" draw:formula="5104992 * ?f5 / 6096000"/>
            <draw:equation draw:name="f142" draw:formula="2260088 * ?f4 / 6858000"/>
            <draw:equation draw:name="f143" draw:formula="5059439 * ?f5 / 6096000"/>
            <draw:equation draw:name="f144" draw:formula="2335735 * ?f4 / 6858000"/>
            <draw:equation draw:name="f145" draw:formula="5022061 * ?f5 / 6096000"/>
            <draw:equation draw:name="f146" draw:formula="2408995 * ?f4 / 6858000"/>
            <draw:equation draw:name="f147" draw:formula="5022253 * ?f5 / 6096000"/>
            <draw:equation draw:name="f148" draw:formula="2445869 * ?f4 / 6858000"/>
            <draw:equation draw:name="f149" draw:formula="5011426 * ?f5 / 6096000"/>
            <draw:equation draw:name="f150" draw:formula="2496499 * ?f4 / 6858000"/>
            <draw:equation draw:name="f151" draw:formula="4994224 * ?f5 / 6096000"/>
            <draw:equation draw:name="f152" draw:formula="2549900 * ?f4 / 6858000"/>
            <draw:equation draw:name="f153" draw:formula="4995245 * ?f5 / 6096000"/>
            <draw:equation draw:name="f154" draw:formula="2596456 * ?f4 / 6858000"/>
            <draw:equation draw:name="f155" draw:formula="4988570 * ?f5 / 6096000"/>
            <draw:equation draw:name="f156" draw:formula="2606088 * ?f4 / 6858000"/>
            <draw:equation draw:name="f157" draw:formula="4988371 * ?f5 / 6096000"/>
            <draw:equation draw:name="f158" draw:formula="2635351 * ?f4 / 6858000"/>
            <draw:equation draw:name="f159" draw:formula="4983212 * ?f5 / 6096000"/>
            <draw:equation draw:name="f160" draw:formula="2665666 * ?f4 / 6858000"/>
            <draw:equation draw:name="f161" draw:formula="4968234 * ?f5 / 6096000"/>
            <draw:equation draw:name="f162" draw:formula="2715895 * ?f4 / 6858000"/>
            <draw:equation draw:name="f163" draw:formula="4975888 * ?f5 / 6096000"/>
            <draw:equation draw:name="f164" draw:formula="2725052 * ?f4 / 6858000"/>
            <draw:equation draw:name="f165" draw:formula="4980195 * ?f5 / 6096000"/>
            <draw:equation draw:name="f166" draw:formula="2726489 * ?f4 / 6858000"/>
            <draw:equation draw:name="f167" draw:formula="4976218 * ?f5 / 6096000"/>
            <draw:equation draw:name="f168" draw:formula="2740278 * ?f4 / 6858000"/>
            <draw:equation draw:name="f169" draw:formula="4980571 * ?f5 / 6096000"/>
            <draw:equation draw:name="f170" draw:formula="2751112 * ?f4 / 6858000"/>
            <draw:equation draw:name="f171" draw:formula="4973893 * ?f5 / 6096000"/>
            <draw:equation draw:name="f172" draw:formula="2760208 * ?f4 / 6858000"/>
            <draw:equation draw:name="f173" draw:formula="4979005 * ?f5 / 6096000"/>
            <draw:equation draw:name="f174" draw:formula="2790136 * ?f4 / 6858000"/>
            <draw:equation draw:name="f175" draw:formula="4986137 * ?f5 / 6096000"/>
            <draw:equation draw:name="f176" draw:formula="2804183 * ?f4 / 6858000"/>
            <draw:equation draw:name="f177" draw:formula="4986175 * ?f5 / 6096000"/>
            <draw:equation draw:name="f178" draw:formula="2825860 * ?f4 / 6858000"/>
            <draw:equation draw:name="f179" draw:formula="4993936 * ?f5 / 6096000"/>
            <draw:equation draw:name="f180" draw:formula="2911749 * ?f4 / 6858000"/>
            <draw:equation draw:name="f181" draw:formula="4992563 * ?f5 / 6096000"/>
            <draw:equation draw:name="f182" draw:formula="2977278 * ?f4 / 6858000"/>
            <draw:equation draw:name="f183" draw:formula="4980516 * ?f5 / 6096000"/>
            <draw:equation draw:name="f184" draw:formula="2991092 * ?f4 / 6858000"/>
            <draw:equation draw:name="f185" draw:formula="4992801 * ?f5 / 6096000"/>
            <draw:equation draw:name="f186" draw:formula="3020247 * ?f4 / 6858000"/>
            <draw:equation draw:name="f187" draw:formula="5014805 * ?f5 / 6096000"/>
            <draw:equation draw:name="f188" draw:formula="3065434 * ?f4 / 6858000"/>
            <draw:equation draw:name="f189" draw:formula="5002733 * ?f5 / 6096000"/>
            <draw:equation draw:name="f190" draw:formula="3103777 * ?f4 / 6858000"/>
            <draw:equation draw:name="f191" draw:formula="5002941 * ?f5 / 6096000"/>
            <draw:equation draw:name="f192" draw:formula="3151828 * ?f4 / 6858000"/>
            <draw:equation draw:name="f193" draw:formula="5002883 * ?f5 / 6096000"/>
            <draw:equation draw:name="f194" draw:formula="3180546 * ?f4 / 6858000"/>
            <draw:equation draw:name="f195" draw:formula="5016711 * ?f5 / 6096000"/>
            <draw:equation draw:name="f196" draw:formula="3258677 * ?f4 / 6858000"/>
            <draw:equation draw:name="f197" draw:formula="5017918 * ?f5 / 6096000"/>
            <draw:equation draw:name="f198" draw:formula="3262610 * ?f4 / 6858000"/>
            <draw:equation draw:name="f199" draw:formula="5011672 * ?f5 / 6096000"/>
            <draw:equation draw:name="f200" draw:formula="3277179 * ?f4 / 6858000"/>
            <draw:equation draw:name="f201" draw:formula="5009344 * ?f5 / 6096000"/>
            <draw:equation draw:name="f202" draw:formula="3278130 * ?f4 / 6858000"/>
            <draw:equation draw:name="f203" draw:formula="5026770 * ?f5 / 6096000"/>
            <draw:equation draw:name="f204" draw:formula="3325671 * ?f4 / 6858000"/>
            <draw:equation draw:name="f205" draw:formula="5024571 * ?f5 / 6096000"/>
            <draw:equation draw:name="f206" draw:formula="3332072 * ?f4 / 6858000"/>
            <draw:equation draw:name="f207" draw:formula="5041705 * ?f5 / 6096000"/>
            <draw:equation draw:name="f208" draw:formula="3362948 * ?f4 / 6858000"/>
            <draw:equation draw:name="f209" draw:formula="5047477 * ?f5 / 6096000"/>
            <draw:equation draw:name="f210" draw:formula="3378959 * ?f4 / 6858000"/>
            <draw:equation draw:name="f211" draw:formula="5060758 * ?f5 / 6096000"/>
            <draw:equation draw:name="f212" draw:formula="3407057 * ?f4 / 6858000"/>
            <draw:equation draw:name="f213" draw:formula="5058968 * ?f5 / 6096000"/>
            <draw:equation draw:name="f214" draw:formula="3409825 * ?f4 / 6858000"/>
            <draw:equation draw:name="f215" draw:formula="5062667 * ?f5 / 6096000"/>
            <draw:equation draw:name="f216" draw:formula="3415218 * ?f4 / 6858000"/>
            <draw:equation draw:name="f217" draw:formula="5060928 * ?f5 / 6096000"/>
            <draw:equation draw:name="f218" draw:formula="3419880 * ?f4 / 6858000"/>
            <draw:equation draw:name="f219" draw:formula="5062923 * ?f5 / 6096000"/>
            <draw:equation draw:name="f220" draw:formula="3424545 * ?f4 / 6858000"/>
            <draw:equation draw:name="f221" draw:formula="5064623 * ?f5 / 6096000"/>
            <draw:equation draw:name="f222" draw:formula="3476412 * ?f4 / 6858000"/>
            <draw:equation draw:name="f223" draw:formula="5069684 * ?f5 / 6096000"/>
            <draw:equation draw:name="f224" draw:formula="3486850 * ?f4 / 6858000"/>
            <draw:equation draw:name="f225" draw:formula="5063339 * ?f5 / 6096000"/>
            <draw:equation draw:name="f226" draw:formula="3496391 * ?f4 / 6858000"/>
            <draw:equation draw:name="f227" draw:formula="5070139 * ?f5 / 6096000"/>
            <draw:equation draw:name="f228" draw:formula="3531201 * ?f4 / 6858000"/>
            <draw:equation draw:name="f229" draw:formula="5079896 * ?f5 / 6096000"/>
            <draw:equation draw:name="f230" draw:formula="3542019 * ?f4 / 6858000"/>
            <draw:equation draw:name="f231" draw:formula="5087540 * ?f5 / 6096000"/>
            <draw:equation draw:name="f232" draw:formula="3552249 * ?f4 / 6858000"/>
            <draw:equation draw:name="f233" draw:formula="5087902 * ?f5 / 6096000"/>
            <draw:equation draw:name="f234" draw:formula="3553678 * ?f4 / 6858000"/>
            <draw:equation draw:name="f235" draw:formula="5091509 * ?f5 / 6096000"/>
            <draw:equation draw:name="f236" draw:formula="3568021 * ?f4 / 6858000"/>
            <draw:equation draw:name="f237" draw:formula="5091934 * ?f5 / 6096000"/>
            <draw:equation draw:name="f238" draw:formula="3569719 * ?f4 / 6858000"/>
            <draw:equation draw:name="f239" draw:formula="5089362 * ?f5 / 6096000"/>
            <draw:equation draw:name="f240" draw:formula="3586412 * ?f4 / 6858000"/>
            <draw:equation draw:name="f241" draw:formula="5092358 * ?f5 / 6096000"/>
            <draw:equation draw:name="f242" draw:formula="3597336 * ?f4 / 6858000"/>
            <draw:equation draw:name="f243" draw:formula="5084254 * ?f5 / 6096000"/>
            <draw:equation draw:name="f244" draw:formula="3606007 * ?f4 / 6858000"/>
            <draw:equation draw:name="f245" draw:formula="5084281 * ?f5 / 6096000"/>
            <draw:equation draw:name="f246" draw:formula="3641228 * ?f4 / 6858000"/>
            <draw:equation draw:name="f247" draw:formula="5091848 * ?f5 / 6096000"/>
            <draw:equation draw:name="f248" draw:formula="3653088 * ?f4 / 6858000"/>
            <draw:equation draw:name="f249" draw:formula="5097436 * ?f5 / 6096000"/>
            <draw:equation draw:name="f250" draw:formula="3664114 * ?f4 / 6858000"/>
            <draw:equation draw:name="f251" draw:formula="5097518 * ?f5 / 6096000"/>
            <draw:equation draw:name="f252" draw:formula="3665569 * ?f4 / 6858000"/>
            <draw:equation draw:name="f253" draw:formula="5099829 * ?f5 / 6096000"/>
            <draw:equation draw:name="f254" draw:formula="3707357 * ?f4 / 6858000"/>
            <draw:equation draw:name="f255" draw:formula="5114696 * ?f5 / 6096000"/>
            <draw:equation draw:name="f256" draw:formula="3778166 * ?f4 / 6858000"/>
            <draw:equation draw:name="f257" draw:formula="5135379 * ?f5 / 6096000"/>
            <draw:equation draw:name="f258" draw:formula="3878222 * ?f4 / 6858000"/>
            <draw:equation draw:name="f259" draw:formula="5130138 * ?f5 / 6096000"/>
            <draw:equation draw:name="f260" draw:formula="4048117 * ?f4 / 6858000"/>
            <draw:equation draw:name="f261" draw:formula="5090040 * ?f5 / 6096000"/>
            <draw:equation draw:name="f262" draw:formula="4219510 * ?f4 / 6858000"/>
            <draw:equation draw:name="f263" draw:formula="5092812 * ?f5 / 6096000"/>
            <draw:equation draw:name="f264" draw:formula="4411258 * ?f4 / 6858000"/>
            <draw:equation draw:name="f265" draw:formula="5084599 * ?f5 / 6096000"/>
            <draw:equation draw:name="f266" draw:formula="4488531 * ?f4 / 6858000"/>
            <draw:equation draw:name="f267" draw:formula="5084072 * ?f5 / 6096000"/>
            <draw:equation draw:name="f268" draw:formula="4539168 * ?f4 / 6858000"/>
            <draw:equation draw:name="f269" draw:formula="5068936 * ?f5 / 6096000"/>
            <draw:equation draw:name="f270" draw:formula="4625153 * ?f4 / 6858000"/>
            <draw:equation draw:name="f271" draw:formula="5059114 * ?f5 / 6096000"/>
            <draw:equation draw:name="f272" draw:formula="4733115 * ?f4 / 6858000"/>
            <draw:equation draw:name="f273" draw:formula="5037209 * ?f5 / 6096000"/>
            <draw:equation draw:name="f274" draw:formula="4844323 * ?f4 / 6858000"/>
            <draw:equation draw:name="f275" draw:formula="5020638 * ?f5 / 6096000"/>
            <draw:equation draw:name="f276" draw:formula="4877992 * ?f4 / 6858000"/>
            <draw:equation draw:name="f277" draw:formula="5006413 * ?f5 / 6096000"/>
            <draw:equation draw:name="f278" draw:formula="4925805 * ?f4 / 6858000"/>
            <draw:equation draw:name="f279" draw:formula="4971037 * ?f5 / 6096000"/>
            <draw:equation draw:name="f280" draw:formula="5009272 * ?f4 / 6858000"/>
            <draw:equation draw:name="f281" draw:formula="4963105 * ?f5 / 6096000"/>
            <draw:equation draw:name="f282" draw:formula="5111369 * ?f4 / 6858000"/>
            <draw:equation draw:name="f283" draw:formula="4976341 * ?f5 / 6096000"/>
            <draw:equation draw:name="f284" draw:formula="5210876 * ?f4 / 6858000"/>
            <draw:equation draw:name="f285" draw:formula="4980617 * ?f5 / 6096000"/>
            <draw:equation draw:name="f286" draw:formula="5269726 * ?f4 / 6858000"/>
            <draw:equation draw:name="f287" draw:formula="4997733 * ?f5 / 6096000"/>
            <draw:equation draw:name="f288" draw:formula="5464225 * ?f4 / 6858000"/>
            <draw:equation draw:name="f289" draw:formula="5001400 * ?f5 / 6096000"/>
            <draw:equation draw:name="f290" draw:formula="5594585 * ?f4 / 6858000"/>
            <draw:equation draw:name="f291" draw:formula="4983700 * ?f5 / 6096000"/>
            <draw:equation draw:name="f292" draw:formula="5667896 * ?f4 / 6858000"/>
            <draw:equation draw:name="f293" draw:formula="4968506 * ?f5 / 6096000"/>
            <draw:equation draw:name="f294" draw:formula="5769225 * ?f4 / 6858000"/>
            <draw:equation draw:name="f295" draw:formula="4969765 * ?f5 / 6096000"/>
            <draw:equation draw:name="f296" draw:formula="5823324 * ?f4 / 6858000"/>
            <draw:equation draw:name="f297" draw:formula="4966129 * ?f5 / 6096000"/>
            <draw:equation draw:name="f298" draw:formula="5862699 * ?f4 / 6858000"/>
            <draw:equation draw:name="f299" draw:formula="4970695 * ?f5 / 6096000"/>
            <draw:equation draw:name="f300" draw:formula="5906467 * ?f4 / 6858000"/>
            <draw:equation draw:name="f301" draw:formula="4991568 * ?f5 / 6096000"/>
            <draw:equation draw:name="f302" draw:formula="5939847 * ?f4 / 6858000"/>
            <draw:equation draw:name="f303" draw:formula="4986815 * ?f5 / 6096000"/>
            <draw:equation draw:name="f304" draw:formula="5973994 * ?f4 / 6858000"/>
            <draw:equation draw:name="f305" draw:formula="4987776 * ?f5 / 6096000"/>
            <draw:equation draw:name="f306" draw:formula="6089693 * ?f4 / 6858000"/>
            <draw:equation draw:name="f307" draw:formula="4991621 * ?f5 / 6096000"/>
            <draw:equation draw:name="f308" draw:formula="6224938 * ?f4 / 6858000"/>
            <draw:equation draw:name="f309" draw:formula="5017157 * ?f5 / 6096000"/>
            <draw:equation draw:name="f310" draw:formula="6370251 * ?f4 / 6858000"/>
            <draw:equation draw:name="f311" draw:formula="5040797 * ?f5 / 6096000"/>
            <draw:equation draw:name="f312" draw:formula="6541313 * ?f4 / 6858000"/>
            <draw:equation draw:name="f313" draw:formula="5045375 * ?f5 / 6096000"/>
            <draw:equation draw:name="f314" draw:formula="6640957 * ?f4 / 6858000"/>
            <draw:equation draw:name="f315" draw:formula="5058442 * ?f5 / 6096000"/>
            <draw:equation draw:name="f316" draw:formula="6705297 * ?f4 / 6858000"/>
            <draw:equation draw:name="f317" draw:formula="5071125 * ?f5 / 6096000"/>
            <draw:equation draw:name="f318" draw:formula="6759582 * ?f4 / 6858000"/>
            <draw:equation draw:name="f319" draw:formula="5069172 * ?f5 / 6096000"/>
            <draw:equation draw:name="f320" draw:formula="6817746 * ?f4 / 6858000"/>
            <draw:equation draw:name="f321" draw:formula="5072322 * ?f5 / 6096000"/>
            <draw:equation draw:name="f322" draw:formula="6843646 * ?f4 / 6858000"/>
            <draw:equation draw:name="f323" draw:formula="5091388 * ?f5 / 6096000"/>
            <draw:equation draw:name="f324" draw:formula="6857998 * ?f4 / 6858000"/>
            <draw:equation draw:name="f325" draw:formula="6096000 * ?f5 / 6096000"/>
            <draw:equation draw:name="f326" draw:formula="6858000 * ?f4 / 6858000"/>
            <draw:equation draw:name="f327" draw:formula="?f8 / ?f6"/>
            <draw:equation draw:name="f328" draw:formula="?f9 / ?f7"/>
            <draw:equation draw:name="f329" draw:formula="?f10 / ?f6"/>
            <draw:equation draw:name="f330" draw:formula="?f11 / ?f6"/>
            <draw:equation draw:name="f331" draw:formula="?f12 / ?f7"/>
            <draw:equation draw:name="f332" draw:formula="?f13 / ?f6"/>
            <draw:equation draw:name="f333" draw:formula="?f14 / ?f7"/>
            <draw:equation draw:name="f334" draw:formula="?f15 / ?f6"/>
            <draw:equation draw:name="f335" draw:formula="?f16 / ?f7"/>
            <draw:equation draw:name="f336" draw:formula="?f17 / ?f6"/>
            <draw:equation draw:name="f337" draw:formula="?f18 / ?f7"/>
            <draw:equation draw:name="f338" draw:formula="?f19 / ?f6"/>
            <draw:equation draw:name="f339" draw:formula="?f20 / ?f7"/>
            <draw:equation draw:name="f340" draw:formula="?f21 / ?f6"/>
            <draw:equation draw:name="f341" draw:formula="?f22 / ?f7"/>
            <draw:equation draw:name="f342" draw:formula="?f23 / ?f6"/>
            <draw:equation draw:name="f343" draw:formula="?f24 / ?f7"/>
            <draw:equation draw:name="f344" draw:formula="?f25 / ?f6"/>
            <draw:equation draw:name="f345" draw:formula="?f26 / ?f7"/>
            <draw:equation draw:name="f346" draw:formula="?f27 / ?f6"/>
            <draw:equation draw:name="f347" draw:formula="?f28 / ?f7"/>
            <draw:equation draw:name="f348" draw:formula="?f29 / ?f6"/>
            <draw:equation draw:name="f349" draw:formula="?f30 / ?f7"/>
            <draw:equation draw:name="f350" draw:formula="?f31 / ?f6"/>
            <draw:equation draw:name="f351" draw:formula="?f32 / ?f7"/>
            <draw:equation draw:name="f352" draw:formula="?f33 / ?f6"/>
            <draw:equation draw:name="f353" draw:formula="?f34 / ?f7"/>
            <draw:equation draw:name="f354" draw:formula="?f35 / ?f6"/>
            <draw:equation draw:name="f355" draw:formula="?f36 / ?f7"/>
            <draw:equation draw:name="f356" draw:formula="?f37 / ?f6"/>
            <draw:equation draw:name="f357" draw:formula="?f38 / ?f7"/>
            <draw:equation draw:name="f358" draw:formula="?f39 / ?f6"/>
            <draw:equation draw:name="f359" draw:formula="?f40 / ?f7"/>
            <draw:equation draw:name="f360" draw:formula="?f41 / ?f6"/>
            <draw:equation draw:name="f361" draw:formula="?f42 / ?f7"/>
            <draw:equation draw:name="f362" draw:formula="?f43 / ?f6"/>
            <draw:equation draw:name="f363" draw:formula="?f44 / ?f7"/>
            <draw:equation draw:name="f364" draw:formula="?f45 / ?f6"/>
            <draw:equation draw:name="f365" draw:formula="?f46 / ?f7"/>
            <draw:equation draw:name="f366" draw:formula="?f47 / ?f6"/>
            <draw:equation draw:name="f367" draw:formula="?f48 / ?f7"/>
            <draw:equation draw:name="f368" draw:formula="?f49 / ?f6"/>
            <draw:equation draw:name="f369" draw:formula="?f50 / ?f7"/>
            <draw:equation draw:name="f370" draw:formula="?f51 / ?f6"/>
            <draw:equation draw:name="f371" draw:formula="?f52 / ?f7"/>
            <draw:equation draw:name="f372" draw:formula="?f53 / ?f6"/>
            <draw:equation draw:name="f373" draw:formula="?f54 / ?f7"/>
            <draw:equation draw:name="f374" draw:formula="?f55 / ?f6"/>
            <draw:equation draw:name="f375" draw:formula="?f56 / ?f7"/>
            <draw:equation draw:name="f376" draw:formula="?f57 / ?f6"/>
            <draw:equation draw:name="f377" draw:formula="?f58 / ?f7"/>
            <draw:equation draw:name="f378" draw:formula="?f59 / ?f6"/>
            <draw:equation draw:name="f379" draw:formula="?f60 / ?f7"/>
            <draw:equation draw:name="f380" draw:formula="?f61 / ?f6"/>
            <draw:equation draw:name="f381" draw:formula="?f62 / ?f7"/>
            <draw:equation draw:name="f382" draw:formula="?f63 / ?f6"/>
            <draw:equation draw:name="f383" draw:formula="?f64 / ?f7"/>
            <draw:equation draw:name="f384" draw:formula="?f65 / ?f6"/>
            <draw:equation draw:name="f385" draw:formula="?f66 / ?f7"/>
            <draw:equation draw:name="f386" draw:formula="?f67 / ?f6"/>
            <draw:equation draw:name="f387" draw:formula="?f68 / ?f7"/>
            <draw:equation draw:name="f388" draw:formula="?f69 / ?f6"/>
            <draw:equation draw:name="f389" draw:formula="?f70 / ?f7"/>
            <draw:equation draw:name="f390" draw:formula="?f71 / ?f6"/>
            <draw:equation draw:name="f391" draw:formula="?f72 / ?f7"/>
            <draw:equation draw:name="f392" draw:formula="?f73 / ?f6"/>
            <draw:equation draw:name="f393" draw:formula="?f74 / ?f7"/>
            <draw:equation draw:name="f394" draw:formula="?f75 / ?f6"/>
            <draw:equation draw:name="f395" draw:formula="?f76 / ?f7"/>
            <draw:equation draw:name="f396" draw:formula="?f77 / ?f6"/>
            <draw:equation draw:name="f397" draw:formula="?f78 / ?f7"/>
            <draw:equation draw:name="f398" draw:formula="?f79 / ?f6"/>
            <draw:equation draw:name="f399" draw:formula="?f80 / ?f7"/>
            <draw:equation draw:name="f400" draw:formula="?f81 / ?f6"/>
            <draw:equation draw:name="f401" draw:formula="?f82 / ?f7"/>
            <draw:equation draw:name="f402" draw:formula="?f83 / ?f6"/>
            <draw:equation draw:name="f403" draw:formula="?f84 / ?f7"/>
            <draw:equation draw:name="f404" draw:formula="?f85 / ?f6"/>
            <draw:equation draw:name="f405" draw:formula="?f86 / ?f7"/>
            <draw:equation draw:name="f406" draw:formula="?f87 / ?f6"/>
            <draw:equation draw:name="f407" draw:formula="?f88 / ?f7"/>
            <draw:equation draw:name="f408" draw:formula="?f89 / ?f6"/>
            <draw:equation draw:name="f409" draw:formula="?f90 / ?f7"/>
            <draw:equation draw:name="f410" draw:formula="?f91 / ?f6"/>
            <draw:equation draw:name="f411" draw:formula="?f92 / ?f7"/>
            <draw:equation draw:name="f412" draw:formula="?f93 / ?f6"/>
            <draw:equation draw:name="f413" draw:formula="?f94 / ?f7"/>
            <draw:equation draw:name="f414" draw:formula="?f95 / ?f6"/>
            <draw:equation draw:name="f415" draw:formula="?f96 / ?f7"/>
            <draw:equation draw:name="f416" draw:formula="?f97 / ?f6"/>
            <draw:equation draw:name="f417" draw:formula="?f98 / ?f7"/>
            <draw:equation draw:name="f418" draw:formula="?f99 / ?f6"/>
            <draw:equation draw:name="f419" draw:formula="?f100 / ?f7"/>
            <draw:equation draw:name="f420" draw:formula="?f101 / ?f6"/>
            <draw:equation draw:name="f421" draw:formula="?f102 / ?f7"/>
            <draw:equation draw:name="f422" draw:formula="?f103 / ?f6"/>
            <draw:equation draw:name="f423" draw:formula="?f104 / ?f7"/>
            <draw:equation draw:name="f424" draw:formula="?f105 / ?f6"/>
            <draw:equation draw:name="f425" draw:formula="?f106 / ?f7"/>
            <draw:equation draw:name="f426" draw:formula="?f107 / ?f6"/>
            <draw:equation draw:name="f427" draw:formula="?f108 / ?f7"/>
            <draw:equation draw:name="f428" draw:formula="?f109 / ?f6"/>
            <draw:equation draw:name="f429" draw:formula="?f110 / ?f7"/>
            <draw:equation draw:name="f430" draw:formula="?f111 / ?f6"/>
            <draw:equation draw:name="f431" draw:formula="?f112 / ?f7"/>
            <draw:equation draw:name="f432" draw:formula="?f113 / ?f6"/>
            <draw:equation draw:name="f433" draw:formula="?f114 / ?f7"/>
            <draw:equation draw:name="f434" draw:formula="?f115 / ?f6"/>
            <draw:equation draw:name="f435" draw:formula="?f116 / ?f7"/>
            <draw:equation draw:name="f436" draw:formula="?f117 / ?f6"/>
            <draw:equation draw:name="f437" draw:formula="?f118 / ?f7"/>
            <draw:equation draw:name="f438" draw:formula="?f119 / ?f6"/>
            <draw:equation draw:name="f439" draw:formula="?f120 / ?f7"/>
            <draw:equation draw:name="f440" draw:formula="?f121 / ?f6"/>
            <draw:equation draw:name="f441" draw:formula="?f122 / ?f7"/>
            <draw:equation draw:name="f442" draw:formula="?f123 / ?f6"/>
            <draw:equation draw:name="f443" draw:formula="?f124 / ?f7"/>
            <draw:equation draw:name="f444" draw:formula="?f125 / ?f6"/>
            <draw:equation draw:name="f445" draw:formula="?f126 / ?f7"/>
            <draw:equation draw:name="f446" draw:formula="?f127 / ?f6"/>
            <draw:equation draw:name="f447" draw:formula="?f128 / ?f7"/>
            <draw:equation draw:name="f448" draw:formula="?f129 / ?f6"/>
            <draw:equation draw:name="f449" draw:formula="?f130 / ?f7"/>
            <draw:equation draw:name="f450" draw:formula="?f131 / ?f6"/>
            <draw:equation draw:name="f451" draw:formula="?f132 / ?f7"/>
            <draw:equation draw:name="f452" draw:formula="?f133 / ?f6"/>
            <draw:equation draw:name="f453" draw:formula="?f134 / ?f7"/>
            <draw:equation draw:name="f454" draw:formula="?f135 / ?f6"/>
            <draw:equation draw:name="f455" draw:formula="?f136 / ?f7"/>
            <draw:equation draw:name="f456" draw:formula="?f137 / ?f6"/>
            <draw:equation draw:name="f457" draw:formula="?f138 / ?f7"/>
            <draw:equation draw:name="f458" draw:formula="?f139 / ?f6"/>
            <draw:equation draw:name="f459" draw:formula="?f140 / ?f7"/>
            <draw:equation draw:name="f460" draw:formula="?f141 / ?f6"/>
            <draw:equation draw:name="f461" draw:formula="?f142 / ?f7"/>
            <draw:equation draw:name="f462" draw:formula="?f143 / ?f6"/>
            <draw:equation draw:name="f463" draw:formula="?f144 / ?f7"/>
            <draw:equation draw:name="f464" draw:formula="?f145 / ?f6"/>
            <draw:equation draw:name="f465" draw:formula="?f146 / ?f7"/>
            <draw:equation draw:name="f466" draw:formula="?f147 / ?f6"/>
            <draw:equation draw:name="f467" draw:formula="?f148 / ?f7"/>
            <draw:equation draw:name="f468" draw:formula="?f149 / ?f6"/>
            <draw:equation draw:name="f469" draw:formula="?f150 / ?f7"/>
            <draw:equation draw:name="f470" draw:formula="?f151 / ?f6"/>
            <draw:equation draw:name="f471" draw:formula="?f152 / ?f7"/>
            <draw:equation draw:name="f472" draw:formula="?f153 / ?f6"/>
            <draw:equation draw:name="f473" draw:formula="?f154 / ?f7"/>
            <draw:equation draw:name="f474" draw:formula="?f155 / ?f6"/>
            <draw:equation draw:name="f475" draw:formula="?f156 / ?f7"/>
            <draw:equation draw:name="f476" draw:formula="?f157 / ?f6"/>
            <draw:equation draw:name="f477" draw:formula="?f158 / ?f7"/>
            <draw:equation draw:name="f478" draw:formula="?f159 / ?f6"/>
            <draw:equation draw:name="f479" draw:formula="?f160 / ?f7"/>
            <draw:equation draw:name="f480" draw:formula="?f161 / ?f6"/>
            <draw:equation draw:name="f481" draw:formula="?f162 / ?f7"/>
            <draw:equation draw:name="f482" draw:formula="?f163 / ?f6"/>
            <draw:equation draw:name="f483" draw:formula="?f164 / ?f7"/>
            <draw:equation draw:name="f484" draw:formula="?f165 / ?f6"/>
            <draw:equation draw:name="f485" draw:formula="?f166 / ?f7"/>
            <draw:equation draw:name="f486" draw:formula="?f167 / ?f6"/>
            <draw:equation draw:name="f487" draw:formula="?f168 / ?f7"/>
            <draw:equation draw:name="f488" draw:formula="?f169 / ?f6"/>
            <draw:equation draw:name="f489" draw:formula="?f170 / ?f7"/>
            <draw:equation draw:name="f490" draw:formula="?f171 / ?f6"/>
            <draw:equation draw:name="f491" draw:formula="?f172 / ?f7"/>
            <draw:equation draw:name="f492" draw:formula="?f173 / ?f6"/>
            <draw:equation draw:name="f493" draw:formula="?f174 / ?f7"/>
            <draw:equation draw:name="f494" draw:formula="?f175 / ?f6"/>
            <draw:equation draw:name="f495" draw:formula="?f176 / ?f7"/>
            <draw:equation draw:name="f496" draw:formula="?f177 / ?f6"/>
            <draw:equation draw:name="f497" draw:formula="?f178 / ?f7"/>
            <draw:equation draw:name="f498" draw:formula="?f179 / ?f6"/>
            <draw:equation draw:name="f499" draw:formula="?f180 / ?f7"/>
            <draw:equation draw:name="f500" draw:formula="?f181 / ?f6"/>
            <draw:equation draw:name="f501" draw:formula="?f182 / ?f7"/>
            <draw:equation draw:name="f502" draw:formula="?f183 / ?f6"/>
            <draw:equation draw:name="f503" draw:formula="?f184 / ?f7"/>
            <draw:equation draw:name="f504" draw:formula="?f185 / ?f6"/>
            <draw:equation draw:name="f505" draw:formula="?f186 / ?f7"/>
            <draw:equation draw:name="f506" draw:formula="?f187 / ?f6"/>
            <draw:equation draw:name="f507" draw:formula="?f188 / ?f7"/>
            <draw:equation draw:name="f508" draw:formula="?f189 / ?f6"/>
            <draw:equation draw:name="f509" draw:formula="?f190 / ?f7"/>
            <draw:equation draw:name="f510" draw:formula="?f191 / ?f6"/>
            <draw:equation draw:name="f511" draw:formula="?f192 / ?f7"/>
            <draw:equation draw:name="f512" draw:formula="?f193 / ?f6"/>
            <draw:equation draw:name="f513" draw:formula="?f194 / ?f7"/>
            <draw:equation draw:name="f514" draw:formula="?f195 / ?f6"/>
            <draw:equation draw:name="f515" draw:formula="?f196 / ?f7"/>
            <draw:equation draw:name="f516" draw:formula="?f197 / ?f6"/>
            <draw:equation draw:name="f517" draw:formula="?f198 / ?f7"/>
            <draw:equation draw:name="f518" draw:formula="?f199 / ?f6"/>
            <draw:equation draw:name="f519" draw:formula="?f200 / ?f7"/>
            <draw:equation draw:name="f520" draw:formula="?f201 / ?f6"/>
            <draw:equation draw:name="f521" draw:formula="?f202 / ?f7"/>
            <draw:equation draw:name="f522" draw:formula="?f203 / ?f6"/>
            <draw:equation draw:name="f523" draw:formula="?f204 / ?f7"/>
            <draw:equation draw:name="f524" draw:formula="?f205 / ?f6"/>
            <draw:equation draw:name="f525" draw:formula="?f206 / ?f7"/>
            <draw:equation draw:name="f526" draw:formula="?f207 / ?f6"/>
            <draw:equation draw:name="f527" draw:formula="?f208 / ?f7"/>
            <draw:equation draw:name="f528" draw:formula="?f209 / ?f6"/>
            <draw:equation draw:name="f529" draw:formula="?f210 / ?f7"/>
            <draw:equation draw:name="f530" draw:formula="?f211 / ?f6"/>
            <draw:equation draw:name="f531" draw:formula="?f212 / ?f7"/>
            <draw:equation draw:name="f532" draw:formula="?f213 / ?f6"/>
            <draw:equation draw:name="f533" draw:formula="?f214 / ?f7"/>
            <draw:equation draw:name="f534" draw:formula="?f215 / ?f6"/>
            <draw:equation draw:name="f535" draw:formula="?f216 / ?f7"/>
            <draw:equation draw:name="f536" draw:formula="?f217 / ?f6"/>
            <draw:equation draw:name="f537" draw:formula="?f218 / ?f7"/>
            <draw:equation draw:name="f538" draw:formula="?f219 / ?f6"/>
            <draw:equation draw:name="f539" draw:formula="?f220 / ?f7"/>
            <draw:equation draw:name="f540" draw:formula="?f221 / ?f6"/>
            <draw:equation draw:name="f541" draw:formula="?f222 / ?f7"/>
            <draw:equation draw:name="f542" draw:formula="?f223 / ?f6"/>
            <draw:equation draw:name="f543" draw:formula="?f224 / ?f7"/>
            <draw:equation draw:name="f544" draw:formula="?f225 / ?f6"/>
            <draw:equation draw:name="f545" draw:formula="?f226 / ?f7"/>
            <draw:equation draw:name="f546" draw:formula="?f227 / ?f6"/>
            <draw:equation draw:name="f547" draw:formula="?f228 / ?f7"/>
            <draw:equation draw:name="f548" draw:formula="?f229 / ?f6"/>
            <draw:equation draw:name="f549" draw:formula="?f230 / ?f7"/>
            <draw:equation draw:name="f550" draw:formula="?f231 / ?f6"/>
            <draw:equation draw:name="f551" draw:formula="?f232 / ?f7"/>
            <draw:equation draw:name="f552" draw:formula="?f233 / ?f6"/>
            <draw:equation draw:name="f553" draw:formula="?f234 / ?f7"/>
            <draw:equation draw:name="f554" draw:formula="?f235 / ?f6"/>
            <draw:equation draw:name="f555" draw:formula="?f236 / ?f7"/>
            <draw:equation draw:name="f556" draw:formula="?f237 / ?f6"/>
            <draw:equation draw:name="f557" draw:formula="?f238 / ?f7"/>
            <draw:equation draw:name="f558" draw:formula="?f239 / ?f6"/>
            <draw:equation draw:name="f559" draw:formula="?f240 / ?f7"/>
            <draw:equation draw:name="f560" draw:formula="?f241 / ?f6"/>
            <draw:equation draw:name="f561" draw:formula="?f242 / ?f7"/>
            <draw:equation draw:name="f562" draw:formula="?f243 / ?f6"/>
            <draw:equation draw:name="f563" draw:formula="?f244 / ?f7"/>
            <draw:equation draw:name="f564" draw:formula="?f245 / ?f6"/>
            <draw:equation draw:name="f565" draw:formula="?f246 / ?f7"/>
            <draw:equation draw:name="f566" draw:formula="?f247 / ?f6"/>
            <draw:equation draw:name="f567" draw:formula="?f248 / ?f7"/>
            <draw:equation draw:name="f568" draw:formula="?f249 / ?f6"/>
            <draw:equation draw:name="f569" draw:formula="?f250 / ?f7"/>
            <draw:equation draw:name="f570" draw:formula="?f251 / ?f6"/>
            <draw:equation draw:name="f571" draw:formula="?f252 / ?f7"/>
            <draw:equation draw:name="f572" draw:formula="?f253 / ?f6"/>
            <draw:equation draw:name="f573" draw:formula="?f254 / ?f7"/>
            <draw:equation draw:name="f574" draw:formula="?f255 / ?f6"/>
            <draw:equation draw:name="f575" draw:formula="?f256 / ?f7"/>
            <draw:equation draw:name="f576" draw:formula="?f257 / ?f6"/>
            <draw:equation draw:name="f577" draw:formula="?f258 / ?f7"/>
            <draw:equation draw:name="f578" draw:formula="?f259 / ?f6"/>
            <draw:equation draw:name="f579" draw:formula="?f260 / ?f7"/>
            <draw:equation draw:name="f580" draw:formula="?f261 / ?f6"/>
            <draw:equation draw:name="f581" draw:formula="?f262 / ?f7"/>
            <draw:equation draw:name="f582" draw:formula="?f263 / ?f6"/>
            <draw:equation draw:name="f583" draw:formula="?f264 / ?f7"/>
            <draw:equation draw:name="f584" draw:formula="?f265 / ?f6"/>
            <draw:equation draw:name="f585" draw:formula="?f266 / ?f7"/>
            <draw:equation draw:name="f586" draw:formula="?f267 / ?f6"/>
            <draw:equation draw:name="f587" draw:formula="?f268 / ?f7"/>
            <draw:equation draw:name="f588" draw:formula="?f269 / ?f6"/>
            <draw:equation draw:name="f589" draw:formula="?f270 / ?f7"/>
            <draw:equation draw:name="f590" draw:formula="?f271 / ?f6"/>
            <draw:equation draw:name="f591" draw:formula="?f272 / ?f7"/>
            <draw:equation draw:name="f592" draw:formula="?f273 / ?f6"/>
            <draw:equation draw:name="f593" draw:formula="?f274 / ?f7"/>
            <draw:equation draw:name="f594" draw:formula="?f275 / ?f6"/>
            <draw:equation draw:name="f595" draw:formula="?f276 / ?f7"/>
            <draw:equation draw:name="f596" draw:formula="?f277 / ?f6"/>
            <draw:equation draw:name="f597" draw:formula="?f278 / ?f7"/>
            <draw:equation draw:name="f598" draw:formula="?f279 / ?f6"/>
            <draw:equation draw:name="f599" draw:formula="?f280 / ?f7"/>
            <draw:equation draw:name="f600" draw:formula="?f281 / ?f6"/>
            <draw:equation draw:name="f601" draw:formula="?f282 / ?f7"/>
            <draw:equation draw:name="f602" draw:formula="?f283 / ?f6"/>
            <draw:equation draw:name="f603" draw:formula="?f284 / ?f7"/>
            <draw:equation draw:name="f604" draw:formula="?f285 / ?f6"/>
            <draw:equation draw:name="f605" draw:formula="?f286 / ?f7"/>
            <draw:equation draw:name="f606" draw:formula="?f287 / ?f6"/>
            <draw:equation draw:name="f607" draw:formula="?f288 / ?f7"/>
            <draw:equation draw:name="f608" draw:formula="?f289 / ?f6"/>
            <draw:equation draw:name="f609" draw:formula="?f290 / ?f7"/>
            <draw:equation draw:name="f610" draw:formula="?f291 / ?f6"/>
            <draw:equation draw:name="f611" draw:formula="?f292 / ?f7"/>
            <draw:equation draw:name="f612" draw:formula="?f293 / ?f6"/>
            <draw:equation draw:name="f613" draw:formula="?f294 / ?f7"/>
            <draw:equation draw:name="f614" draw:formula="?f295 / ?f6"/>
            <draw:equation draw:name="f615" draw:formula="?f296 / ?f7"/>
            <draw:equation draw:name="f616" draw:formula="?f297 / ?f6"/>
            <draw:equation draw:name="f617" draw:formula="?f298 / ?f7"/>
            <draw:equation draw:name="f618" draw:formula="?f299 / ?f6"/>
            <draw:equation draw:name="f619" draw:formula="?f300 / ?f7"/>
            <draw:equation draw:name="f620" draw:formula="?f301 / ?f6"/>
            <draw:equation draw:name="f621" draw:formula="?f302 / ?f7"/>
            <draw:equation draw:name="f622" draw:formula="?f303 / ?f6"/>
            <draw:equation draw:name="f623" draw:formula="?f304 / ?f7"/>
            <draw:equation draw:name="f624" draw:formula="?f305 / ?f6"/>
            <draw:equation draw:name="f625" draw:formula="?f306 / ?f7"/>
            <draw:equation draw:name="f626" draw:formula="?f307 / ?f6"/>
            <draw:equation draw:name="f627" draw:formula="?f308 / ?f7"/>
            <draw:equation draw:name="f628" draw:formula="?f309 / ?f6"/>
            <draw:equation draw:name="f629" draw:formula="?f310 / ?f7"/>
            <draw:equation draw:name="f630" draw:formula="?f311 / ?f6"/>
            <draw:equation draw:name="f631" draw:formula="?f312 / ?f7"/>
            <draw:equation draw:name="f632" draw:formula="?f313 / ?f6"/>
            <draw:equation draw:name="f633" draw:formula="?f314 / ?f7"/>
            <draw:equation draw:name="f634" draw:formula="?f315 / ?f6"/>
            <draw:equation draw:name="f635" draw:formula="?f316 / ?f7"/>
            <draw:equation draw:name="f636" draw:formula="?f317 / ?f6"/>
            <draw:equation draw:name="f637" draw:formula="?f318 / ?f7"/>
            <draw:equation draw:name="f638" draw:formula="?f319 / ?f6"/>
            <draw:equation draw:name="f639" draw:formula="?f320 / ?f7"/>
            <draw:equation draw:name="f640" draw:formula="?f321 / ?f6"/>
            <draw:equation draw:name="f641" draw:formula="?f322 / ?f7"/>
            <draw:equation draw:name="f642" draw:formula="?f323 / ?f6"/>
            <draw:equation draw:name="f643" draw:formula="?f324 / ?f7"/>
            <draw:equation draw:name="f644" draw:formula="?f325 / ?f6"/>
            <draw:equation draw:name="f645" draw:formula="?f326 / ?f7"/>
            <draw:equation draw:name="f646" draw:formula="?f0 / ?f6"/>
            <draw:equation draw:name="f647" draw:formula="?f1 / ?f6"/>
            <draw:equation draw:name="f648" draw:formula="?f2 / ?f7"/>
            <draw:equation draw:name="f649" draw:formula="?f3 / ?f7"/>
          </draw:enhanced-geometry>
        </draw:custom-shape>
        <draw:frame draw:id="id95" draw:style-name="a691" draw:name="Picture 4" svg:x="1.69422in" svg:y="0.79867in" svg:width="10.99235in" svg:height="6.19591in" style:rel-width="scale" style:rel-height="scale">
          <draw:image xlink:href="media/image6.png" xlink:type="simple" xlink:show="embed" xlink:actuate="onLoad"/>
          <svg:title/>
          <svg:desc>Diagram
Description automatically generated</svg:desc>
        </draw:frame>
      </draw:page>
      <draw:page draw:name="Slide16" draw:style-name="a692" draw:master-page-name="Master1-Layout2-obj-Title-and-Content" presentation:presentation-page-layout-name="Master1-PPL2" draw:id="Slide-271">
        <draw:custom-shape svg:x="0.00167in" svg:y="0in" svg:width="13.33in" svg:height="7.5in" draw:id="id96" draw:style-name="a695" draw:name="Rectangle 8">
          <svg:title/>
          <svg:desc/>
          <text:p text:style-name="a694" text:class-names="" text:cond-style-name="">
            <text:span text:style-name="a693" text:class-names=""/>
          </text:p>
          <draw:enhanced-geometry xmlns:dr3d="urn:oasis:names:tc:opendocument:xmlns:dr3d:1.0" draw:type="non-primitive" svg:viewBox="0 0 21600 21600" draw:enhanced-path="M 0 0 L 21600 0 21600 21600 0 21600 Z N"/>
        </draw:custom-shape>
        <draw:frame draw:id="id97" presentation:style-name="a696" draw:name="Picture 4" svg:x="0.00002in" svg:y="0.0014in" svg:width="13.33331in" svg:height="7.4986in" style:rel-width="scale" style:rel-height="scale" presentation:class="graphic" presentation:placeholder="false">
          <draw:image xlink:href="media/image7.png" xlink:type="simple" xlink:show="embed" xlink:actuate="onLoad"/>
          <svg:title/>
          <svg:desc>Waterfall chart
Description automatically generated</svg:desc>
        </draw:frame>
      </draw:page>
      <draw:page draw:name="Slide5" draw:style-name="a697" draw:master-page-name="Master1-Layout1-title-Title-Slide" presentation:presentation-page-layout-name="Master1-PPL1" draw:id="Slide-260">
        <draw:custom-shape svg:x="0in" svg:y="0in" svg:width="13.33333in" svg:height="7.5in" draw:id="id98" draw:style-name="a700" draw:name="Rectangle 13">
          <svg:title/>
          <svg:desc/>
          <text:p text:style-name="a699" text:class-names="" text:cond-style-name="">
            <text:span text:style-name="a698" text:class-names=""/>
          </text:p>
          <draw:enhanced-geometry xmlns:dr3d="urn:oasis:names:tc:opendocument:xmlns:dr3d:1.0" draw:type="non-primitive" svg:viewBox="0 0 21600 21600" draw:enhanced-path="M 0 0 L 21600 0 21600 21600 0 21600 Z N"/>
        </draw:custom-shape>
        <draw:frame draw:id="id99" draw:style-name="a701" draw:name="Picture 2" svg:x="3.85222in" svg:y="0.00001in" svg:width="9.48112in" svg:height="7.49999in" style:rel-width="scale" style:rel-height="scale">
          <draw:image xlink:href="media/image8.png" xlink:type="simple" xlink:show="embed" xlink:actuate="onLoad"/>
          <svg:title/>
          <svg:desc>Diagram
Description automatically generated</svg:desc>
        </draw:frame>
        <draw:custom-shape svg:x="0in" svg:y="0in" svg:width="10.66995in" svg:height="7.5in" draw:id="id100" draw:style-name="a705" draw:name="Rectangle 15">
          <svg:title/>
          <svg:desc/>
          <text:p text:style-name="a703" text:class-names="" text:cond-style-name="">
            <text:span text:style-name="a702" text:class-names=""/>
          </text:p>
          <draw:enhanced-geometry xmlns:dr3d="urn:oasis:names:tc:opendocument:xmlns:dr3d:1.0" draw:type="non-primitive" svg:viewBox="0 0 21600 21600" draw:enhanced-path="M 0 0 L 21600 0 21600 21600 0 21600 Z N"/>
        </draw:custom-shape>
        <draw:frame draw:id="id101" presentation:style-name="a710" draw:name="Title 5" svg:x="0.40583in" svg:y="1.27in" svg:width="3.76in" svg:height="1.23in" presentation:class="title" presentation:placeholder="false">
          <draw:text-box>
            <text:p text:style-name="a707" text:class-names="" text:cond-style-name="">
              <text:span text:style-name="a706" text:class-names="">
                <text:line-break/>
                <text:line-break/>
                <text:line-break/>
                <text:line-break/>
              </text:span>
            </text:p>
            <text:p text:style-name="a709" text:class-names="" text:cond-style-name="">
              <text:span text:style-name="a708" text:class-names=""/>
            </text:p>
          </draw:text-box>
          <svg:title/>
          <svg:desc/>
        </draw:frame>
        <draw:custom-shape svg:width="0.08in" svg:height="0.6in" draw:id="id102" draw:style-name="a713" draw:transform="translate(-0.04in -0.3in) rotate(-1.5708) translate(0.76458in 0.9625in)" draw:name="Rectangle 17">
          <svg:title/>
          <svg:desc/>
          <text:p text:style-name="a712" text:class-names="" text:cond-style-name="">
            <text:span text:style-name="a711" text:class-names=""/>
          </text:p>
          <draw:enhanced-geometry xmlns:dr3d="urn:oasis:names:tc:opendocument:xmlns:dr3d:1.0" draw:type="non-primitive" svg:viewBox="0 0 21600 21600" draw:enhanced-path="M 0 0 L 21600 0 21600 21600 0 21600 Z N"/>
        </draw:custom-shape>
        <draw:custom-shape svg:x="0.46833in" svg:y="2.67222in" svg:width="3.61in" svg:height="0.02in" draw:id="id103" draw:style-name="a716" draw:name="Rectangle 19">
          <svg:title/>
          <svg:desc/>
          <text:p text:style-name="a715" text:class-names="" text:cond-style-name="">
            <text:span text:style-name="a714" text:class-names=""/>
          </text:p>
          <draw:enhanced-geometry xmlns:dr3d="urn:oasis:names:tc:opendocument:xmlns:dr3d:1.0" draw:type="non-primitive" svg:viewBox="0 0 21600 21600" draw:enhanced-path="M 0 0 L 21600 0 21600 21600 0 21600 Z N"/>
        </draw:custom-shape>
        <draw:frame draw:id="id104" draw:style-name="a800" draw:name="TextBox 8" svg:x="0.40583in" svg:y="2.42219in" svg:width="3.76083in" svg:height="3.5075in">
          <draw:text-box>
            <text:list text:style-name="a719">
              <text:list-item>
                <text:p text:style-name="a718" text:class-names="" text:cond-style-name="">
                  <text:span text:style-name="a717" text:class-names=""/>
                </text:p>
              </text:list-item>
            </text:list>
            <text:list text:style-name="a775">
              <text:list-item>
                <text:p text:style-name="a774" text:class-names="" text:cond-style-name="">
                  <text:span text:style-name="a720" text:class-names="">
                    Luego,
                    <text:s text:c="1"/>
                  </text:span>
                  <text:span text:style-name="a721" text:class-names="">una</text:span>
                  <text:span text:style-name="a722" text:class-names="">
                    <text:s text:c="1"/>
                  </text:span>
                  <text:span text:style-name="a723" text:class-names="">vez</text:span>
                  <text:span text:style-name="a724" text:class-names="">
                    <text:s text:c="1"/>
                    que
                    <text:s text:c="1"/>
                  </text:span>
                  <text:span text:style-name="a725" text:class-names="">el</text:span>
                  <text:span text:style-name="a726" text:class-names="">
                    <text:s text:c="1"/>
                  </text:span>
                  <text:span text:style-name="a727" text:class-names="">desarrollador</text:span>
                  <text:span text:style-name="a728" text:class-names="">
                    <text:s text:c="1"/>
                  </text:span>
                  <text:span text:style-name="a729" text:class-names="">logre</text:span>
                  <text:span text:style-name="a730" text:class-names="">
                    <text:s text:c="1"/>
                    que
                    <text:s text:c="1"/>
                  </text:span>
                  <text:span text:style-name="a731" text:class-names="">su</text:span>
                  <text:span text:style-name="a732" text:class-names="">
                    <text:s text:c="1"/>
                  </text:span>
                  <text:span text:style-name="a733" text:class-names="">parte</text:span>
                  <text:span text:style-name="a734" text:class-names="">
                    <text:s text:c="1"/>
                    del
                    <text:s text:c="1"/>
                  </text:span>
                  <text:span text:style-name="a735" text:class-names="">código</text:span>
                  <text:span text:style-name="a736" text:class-names="">
                    <text:s text:c="1"/>
                  </text:span>
                  <text:span text:style-name="a737" text:class-names="">funcione</text:span>
                  <text:span text:style-name="a738" text:class-names="">
                    <text:s text:c="1"/>
                    de forma
                    <text:s text:c="1"/>
                  </text:span>
                  <text:span text:style-name="a739" text:class-names="">apropiada</text:span>
                  <text:span text:style-name="a740" text:class-names="">
                    ,
                    <text:s text:c="1"/>
                  </text:span>
                  <text:span text:style-name="a741" text:class-names="">esta</text:span>
                  <text:span text:style-name="a742" text:class-names="">
                    <text:s text:c="1"/>
                    persona
                    <text:s text:c="1"/>
                  </text:span>
                  <text:span text:style-name="a743" text:class-names="">podría</text:span>
                  <text:span text:style-name="a744" text:class-names="">
                    <text:s text:c="1"/>
                  </text:span>
                  <text:span text:style-name="a745" text:class-names="">fusionar</text:span>
                  <text:span text:style-name="a746" text:class-names="">
                    <text:s text:c="1"/>
                  </text:span>
                  <text:span text:style-name="a747" text:class-names="">este</text:span>
                  <text:span text:style-name="a748" text:class-names="">
                    <text:s text:c="1"/>
                  </text:span>
                  <text:span text:style-name="a749" text:class-names="">código</text:span>
                  <text:span text:style-name="a750" text:class-names="">
                    <text:s text:c="1"/>
                    al
                    <text:s text:c="1"/>
                  </text:span>
                  <text:span text:style-name="a751" text:class-names="">código</text:span>
                  <text:span text:style-name="a752" text:class-names="">
                    <text:s text:c="1"/>
                  </text:span>
                  <text:span text:style-name="a753" text:class-names="">fuente</text:span>
                  <text:span text:style-name="a754" text:class-names="">
                    <text:s text:c="1"/>
                    principal para
                    <text:s text:c="1"/>
                  </text:span>
                  <text:span text:style-name="a755" text:class-names="">hacerlo</text:span>
                  <text:span text:style-name="a756" text:class-names="">
                    <text:s text:c="1"/>
                  </text:span>
                  <text:span text:style-name="a757" text:class-names="">oficial</text:span>
                  <text:span text:style-name="a758" text:class-names="">
                    . Todos
                    <text:s text:c="1"/>
                  </text:span>
                  <text:span text:style-name="a759" text:class-names="">estos</text:span>
                  <text:span text:style-name="a760" text:class-names="">
                    <text:s text:c="1"/>
                  </text:span>
                  <text:span text:style-name="a761" text:class-names="">cambios</text:span>
                  <text:span text:style-name="a762" text:class-names="">
                    <text:s text:c="1"/>
                    luego son
                    <text:s text:c="1"/>
                  </text:span>
                  <text:span text:style-name="a763" text:class-names="">registrados</text:span>
                  <text:span text:style-name="a764" text:class-names="">
                    <text:s text:c="1"/>
                    y
                    <text:s text:c="1"/>
                  </text:span>
                  <text:span text:style-name="a765" text:class-names="">pueden</text:span>
                  <text:span text:style-name="a766" text:class-names="">
                    <text:s text:c="1"/>
                    ser
                    <text:s text:c="1"/>
                  </text:span>
                  <text:span text:style-name="a767" text:class-names="">revertidos</text:span>
                  <text:span text:style-name="a768" text:class-names="">
                    <text:s text:c="1"/>
                  </text:span>
                  <text:span text:style-name="a769" text:class-names="">si</text:span>
                  <text:span text:style-name="a770" text:class-names="">
                    <text:s text:c="1"/>
                    es
                    <text:s text:c="1"/>
                  </text:span>
                  <text:span text:style-name="a771" text:class-names="">necesario</text:span>
                  <text:span text:style-name="a772" text:class-names="">. </text:span>
                  <text:span text:style-name="a773" text:class-names=""/>
                </text:p>
              </text:list-item>
            </text:list>
            <text:list text:style-name="a778">
              <text:list-item>
                <text:p text:style-name="a777" text:class-names="" text:cond-style-name="">
                  <text:span text:style-name="a776" text:class-names=""/>
                </text:p>
              </text:list-item>
            </text:list>
            <text:list text:style-name="a781">
              <text:list-item>
                <text:p text:style-name="a780" text:class-names="" text:cond-style-name="">
                  <text:span text:style-name="a779" text:class-names=""/>
                </text:p>
              </text:list-item>
            </text:list>
            <text:list text:style-name="a784">
              <text:list-item>
                <text:p text:style-name="a783" text:class-names="" text:cond-style-name="">
                  <text:span text:style-name="a782" text:class-names=""/>
                </text:p>
              </text:list-item>
            </text:list>
            <text:list text:style-name="a787">
              <text:list-item>
                <text:p text:style-name="a786" text:class-names="" text:cond-style-name="">
                  <text:span text:style-name="a785" text:class-names=""/>
                </text:p>
              </text:list-item>
            </text:list>
            <text:list text:style-name="a790">
              <text:list-item>
                <text:p text:style-name="a789" text:class-names="" text:cond-style-name="">
                  <text:span text:style-name="a788" text:class-names=""/>
                </text:p>
              </text:list-item>
            </text:list>
            <text:list text:style-name="a793">
              <text:list-item>
                <text:p text:style-name="a792" text:class-names="" text:cond-style-name="">
                  <text:span text:style-name="a791" text:class-names=""/>
                </text:p>
              </text:list-item>
            </text:list>
            <text:list text:style-name="a796">
              <text:list-item>
                <text:p text:style-name="a795" text:class-names="" text:cond-style-name="">
                  <text:span text:style-name="a794" text:class-names=""/>
                </text:p>
              </text:list-item>
            </text:list>
            <text:list text:style-name="a799">
              <text:list-item>
                <text:p text:style-name="a798" text:class-names="" text:cond-style-name="">
                  <text:span text:style-name="a797" text:class-names=""/>
                </text:p>
              </text:list-item>
            </text:list>
          </draw:text-box>
          <svg:title/>
          <svg:desc/>
        </draw:frame>
      </draw:page>
      <draw:page draw:name="Slide7" draw:style-name="a801" draw:master-page-name="Master1-Layout1-title-Title-Slide" presentation:presentation-page-layout-name="Master1-PPL1" draw:id="Slide-262">
        <draw:custom-shape svg:x="0in" svg:y="0in" svg:width="13.33333in" svg:height="7.49931in" draw:id="id105" draw:style-name="a804" draw:name="Rectangle 20">
          <svg:title/>
          <svg:desc/>
          <text:p text:style-name="a803" text:class-names="" text:cond-style-name="">
            <text:span text:style-name="a802" text:class-names=""/>
          </text:p>
          <draw:enhanced-geometry xmlns:dr3d="urn:oasis:names:tc:opendocument:xmlns:dr3d:1.0" draw:type="non-primitive" svg:viewBox="0 0 21600 21600" draw:enhanced-path="M 0 0 L 21600 0 21600 21600 0 21600 Z N"/>
        </draw:custom-shape>
        <draw:frame draw:id="id106" presentation:style-name="a809" draw:name="Title 5" svg:x="0.70545in" svg:y="0.57522in" svg:width="4.68393in" svg:height="1.31273in" presentation:class="title" presentation:placeholder="false">
          <draw:text-box>
            <text:p text:style-name="a806" text:class-names="" text:cond-style-name="">
              <text:span text:style-name="a805" text:class-names="">
                <text:line-break/>
                <text:line-break/>
                <text:line-break/>
                <text:line-break/>
              </text:span>
            </text:p>
            <text:p text:style-name="a808" text:class-names="" text:cond-style-name="">
              <text:span text:style-name="a807" text:class-names=""/>
            </text:p>
          </draw:text-box>
          <svg:title/>
          <svg:desc/>
        </draw:frame>
        <draw:custom-shape svg:x="0.67425in" svg:y="2.12698in" svg:width="4.4in" svg:height="0.03in" draw:id="id107" draw:style-name="a812" draw:name="Rectangle 22">
          <svg:title/>
          <svg:desc/>
          <text:p text:style-name="a811" text:class-names="" text:cond-style-name="">
            <text:span text:style-name="a810" text:class-names=""/>
          </text:p>
          <draw:enhanced-geometry xmlns:dr3d="urn:oasis:names:tc:opendocument:xmlns:dr3d:1.0" draw:type="non-primitive" svg:viewBox="0 0 21600 21600" draw:enhanced-path="M 0 0 L 21600 0 21600 21600 0 21600 Z N" draw:mirror-horizontal="true"/>
        </draw:custom-shape>
        <draw:frame draw:id="id108" draw:style-name="a844" draw:name="TextBox 8" svg:x="0.70545in" svg:y="2.22124in" svg:width="4.68393in" svg:height="3.84071in">
          <draw:text-box>
            <text:list text:style-name="a815">
              <text:list-item>
                <text:p text:style-name="a814" text:class-names="" text:cond-style-name="">
                  <text:span text:style-name="a813" text:class-names=""/>
                </text:p>
              </text:list-item>
            </text:list>
            <text:list text:style-name="a819">
              <text:list-item>
                <text:p text:style-name="a818" text:class-names="" text:cond-style-name="">
                  <text:span text:style-name="a816" text:class-names="">Comandos de Configuracion Inicial Git</text:span>
                  <text:span text:style-name="a817" text:class-names=""/>
                </text:p>
              </text:list-item>
            </text:list>
            <text:list text:style-name="a822">
              <text:list-item>
                <text:p text:style-name="a821" text:class-names="" text:cond-style-name="">
                  <text:span text:style-name="a820" text:class-names=""/>
                </text:p>
              </text:list-item>
            </text:list>
            <text:list text:style-name="a825">
              <text:list-item>
                <text:p text:style-name="a824" text:class-names="" text:cond-style-name="">
                  <text:span text:style-name="a823" text:class-names=""/>
                </text:p>
              </text:list-item>
            </text:list>
            <text:list text:style-name="a828">
              <text:list-item>
                <text:p text:style-name="a827" text:class-names="" text:cond-style-name="">
                  <text:span text:style-name="a826" text:class-names=""/>
                </text:p>
              </text:list-item>
            </text:list>
            <text:list text:style-name="a831">
              <text:list-item>
                <text:p text:style-name="a830" text:class-names="" text:cond-style-name="">
                  <text:span text:style-name="a829" text:class-names=""/>
                </text:p>
              </text:list-item>
            </text:list>
            <text:list text:style-name="a834">
              <text:list-item>
                <text:p text:style-name="a833" text:class-names="" text:cond-style-name="">
                  <text:span text:style-name="a832" text:class-names=""/>
                </text:p>
              </text:list-item>
            </text:list>
            <text:list text:style-name="a837">
              <text:list-item>
                <text:p text:style-name="a836" text:class-names="" text:cond-style-name="">
                  <text:span text:style-name="a835" text:class-names=""/>
                </text:p>
              </text:list-item>
            </text:list>
            <text:list text:style-name="a840">
              <text:list-item>
                <text:p text:style-name="a839" text:class-names="" text:cond-style-name="">
                  <text:span text:style-name="a838" text:class-names=""/>
                </text:p>
              </text:list-item>
            </text:list>
            <text:list text:style-name="a843">
              <text:list-item>
                <text:p text:style-name="a842" text:class-names="" text:cond-style-name="">
                  <text:span text:style-name="a841" text:class-names=""/>
                </text:p>
              </text:list-item>
            </text:list>
          </draw:text-box>
          <svg:title/>
          <svg:desc/>
        </draw:frame>
        <draw:custom-shape svg:width="0.81in" svg:height="0.16855in" draw:id="id109" draw:style-name="a847" draw:transform="translate(-0.405in -0.08428in) rotate(-1.5708) translate(0.15802in 6.70431in)" draw:name="Rectangle 24">
          <svg:title/>
          <svg:desc/>
          <text:p text:style-name="a846" text:class-names="" text:cond-style-name="">
            <text:span text:style-name="a845" text:class-names=""/>
          </text:p>
          <draw:enhanced-geometry xmlns:dr3d="urn:oasis:names:tc:opendocument:xmlns:dr3d:1.0" draw:type="non-primitive" svg:viewBox="0 0 21600 21600" draw:enhanced-path="M 0 0 L 21600 0 21600 21600 0 21600 Z N"/>
        </draw:custom-shape>
        <draw:custom-shape svg:width="0.81in" svg:height="12.94126in" draw:id="id110" draw:style-name="a850" draw:transform="translate(-0.405in -6.47063in) rotate(-1.5708) translate(6.8627in 6.70598in)" draw:name="Rectangle 26">
          <svg:title/>
          <svg:desc/>
          <text:p text:style-name="a849" text:class-names="" text:cond-style-name="">
            <text:span text:style-name="a848" text:class-names=""/>
          </text:p>
          <draw:enhanced-geometry xmlns:dr3d="urn:oasis:names:tc:opendocument:xmlns:dr3d:1.0" draw:type="non-primitive" svg:viewBox="0 0 21600 21600" draw:enhanced-path="M 0 0 L 21600 0 21600 21600 0 21600 Z N"/>
        </draw:custom-shape>
        <draw:custom-shape svg:x="6.23009in" svg:y="0.38819in" svg:width="6.76397in" svg:height="6.46895in" draw:id="id111" draw:style-name="a853" draw:name="Rectangle 28">
          <svg:title/>
          <svg:desc/>
          <text:p text:style-name="a852" text:class-names="" text:cond-style-name="">
            <text:span text:style-name="a851" text:class-names=""/>
          </text:p>
          <draw:enhanced-geometry xmlns:dr3d="urn:oasis:names:tc:opendocument:xmlns:dr3d:1.0" draw:type="non-primitive" svg:viewBox="0 0 21600 21600" draw:enhanced-path="M 0 0 L 21600 0 21600 21600 0 21600 Z N"/>
        </draw:custom-shape>
        <draw:frame draw:id="id112" draw:style-name="a854" draw:name="Picture 2" svg:x="6.54827in" svg:y="2.27629in" svg:width="6.15488in" svg:height="2.69276in" style:rel-width="scale" style:rel-height="scale">
          <draw:image xlink:href="media/image9.png" xlink:type="simple" xlink:show="embed" xlink:actuate="onLoad"/>
          <svg:title/>
          <svg:desc>Text
Description automatically generated</svg:desc>
        </draw:frame>
      </draw:page>
      <draw:page draw:name="Slide6" draw:style-name="a855" draw:master-page-name="Master1-Layout1-title-Title-Slide" presentation:presentation-page-layout-name="Master1-PPL1" draw:id="Slide-261">
        <draw:custom-shape svg:x="0in" svg:y="0in" svg:width="13.33in" svg:height="7.5in" draw:id="id113" draw:style-name="a858" draw:name="Rectangle 14">
          <svg:title/>
          <svg:desc/>
          <text:p text:style-name="a857" text:class-names="" text:cond-style-name="">
            <text:span text:style-name="a856" text:class-names=""/>
          </text:p>
          <draw:enhanced-geometry xmlns:dr3d="urn:oasis:names:tc:opendocument:xmlns:dr3d:1.0" draw:type="non-primitive" svg:viewBox="0 0 21600 21600" draw:enhanced-path="M 0 0 L 21600 0 21600 21600 0 21600 Z N"/>
        </draw:custom-shape>
        <draw:frame draw:id="id114" presentation:style-name="a863" draw:name="Title 5" svg:x="7.12357in" svg:y="0.39931in" svg:width="5.2931in" svg:height="1.97649in" presentation:class="title" presentation:placeholder="false">
          <draw:text-box>
            <text:p text:style-name="a860" text:class-names="" text:cond-style-name="">
              <text:span text:style-name="a859" text:class-names="">
                <text:line-break/>
                <text:line-break/>
                <text:line-break/>
                <text:line-break/>
              </text:span>
            </text:p>
            <text:p text:style-name="a862" text:class-names="" text:cond-style-name="">
              <text:span text:style-name="a861" text:class-names=""/>
            </text:p>
          </draw:text-box>
          <svg:title/>
          <svg:desc/>
        </draw:frame>
        <draw:frame draw:id="id115" draw:style-name="a864" draw:name="Picture 10" svg:x="0.00002in" svg:y="0.00001in" svg:width="6.68914in" svg:height="7.49999in" style:rel-width="scale" style:rel-height="scale">
          <draw:image xlink:href="media/image10.jpeg" xlink:type="simple" xlink:show="embed" xlink:actuate="onLoad"/>
          <svg:title/>
          <svg:desc>Archivos en carpetas</svg:desc>
        </draw:frame>
        <draw:frame draw:id="id116" draw:style-name="a967" draw:name="TextBox 8" svg:x="7.35941in" svg:y="0.14606in" svg:width="5.2931in" svg:height="4.20348in">
          <draw:text-box>
            <text:list text:style-name="a867">
              <text:list-item>
                <text:p text:style-name="a866" text:class-names="" text:cond-style-name="">
                  <text:span text:style-name="a865" text:class-names=""/>
                </text:p>
              </text:list-item>
            </text:list>
            <text:list text:style-name="a870">
              <text:list-item>
                <text:p text:style-name="a869" text:class-names="" text:cond-style-name="">
                  <text:span text:style-name="a868" text:class-names=""/>
                </text:p>
              </text:list-item>
            </text:list>
            <text:list text:style-name="a877">
              <text:list-item>
                <text:p text:style-name="a876" text:class-names="" text:cond-style-name="">
                  <text:span text:style-name="a871" text:class-names="">Comandos</text:span>
                  <text:span text:style-name="a872" text:class-names="">
                    <text:s text:c="1"/>
                  </text:span>
                  <text:span text:style-name="a873" text:class-names="">básicos</text:span>
                  <text:span text:style-name="a874" text:class-names="">
                    <text:s text:c="1"/>
                    de Git
                  </text:span>
                  <text:span text:style-name="a875" text:class-names=""/>
                </text:p>
              </text:list-item>
            </text:list>
            <text:list text:style-name="a880">
              <text:list-item>
                <text:p text:style-name="a879" text:class-names="" text:cond-style-name="">
                  <text:span text:style-name="a878" text:class-names=""/>
                </text:p>
              </text:list-item>
            </text:list>
            <text:list text:style-name="a891">
              <text:list-item>
                <text:p text:style-name="a890" text:class-names="" text:cond-style-name="">
                  <text:span text:style-name="a881" text:class-names="">
                    git
                    <text:s text:c="1"/>
                  </text:span>
                  <text:span text:style-name="a882" text:class-names="">init</text:span>
                  <text:span text:style-name="a883" text:class-names="">:</text:span>
                  <text:span text:style-name="a884" text:class-names="">
                    <text:s text:c="1"/>
                  </text:span>
                  <text:span text:style-name="a885" text:class-names="">Inicializa</text:span>
                  <text:span text:style-name="a886" text:class-names="">
                    <text:s text:c="1"/>
                    un nuevo
                    <text:s text:c="1"/>
                  </text:span>
                  <text:span text:style-name="a887" text:class-names="">repositorio</text:span>
                  <text:span text:style-name="a888" text:class-names="">
                    <text:s text:c="1"/>
                    Git
                  </text:span>
                  <text:span text:style-name="a889" text:class-names=""/>
                </text:p>
              </text:list-item>
            </text:list>
            <text:list text:style-name="a905">
              <text:list-item>
                <text:p text:style-name="a904" text:class-names="" text:cond-style-name="">
                  <text:span text:style-name="a892" text:class-names="">git add</text:span>
                  <text:span text:style-name="a893" text:class-names="">
                    <text:s text:c="1"/>
                    &lt;
                  </text:span>
                  <text:span text:style-name="a894" text:class-names="">archivo</text:span>
                  <text:span text:style-name="a895" text:class-names="">
                    &gt;:
                    <text:s text:c="1"/>
                  </text:span>
                  <text:span text:style-name="a896" text:class-names="">Agrega</text:span>
                  <text:span text:style-name="a897" text:class-names="">
                    <text:s text:c="1"/>
                    un
                    <text:s text:c="1"/>
                  </text:span>
                  <text:span text:style-name="a898" text:class-names="">archivo</text:span>
                  <text:span text:style-name="a899" text:class-names="">
                    <text:s text:c="1"/>
                    al
                    <text:s text:c="1"/>
                  </text:span>
                  <text:span text:style-name="a900" text:class-names="">área</text:span>
                  <text:span text:style-name="a901" text:class-names="">
                    <text:s text:c="1"/>
                    de
                    <text:s text:c="1"/>
                  </text:span>
                  <text:span text:style-name="a902" text:class-names="">preparación</text:span>
                  <text:span text:style-name="a903" text:class-names=""/>
                </text:p>
              </text:list-item>
            </text:list>
            <text:list text:style-name="a923">
              <text:list-item>
                <text:p text:style-name="a922" text:class-names="" text:cond-style-name="">
                  <text:span text:style-name="a906" text:class-names="">git commit -m "</text:span>
                  <text:span text:style-name="a907" text:class-names="">mensaje</text:span>
                  <text:span text:style-name="a908" text:class-names="">
                    ":
                    <text:s text:c="1"/>
                  </text:span>
                  <text:span text:style-name="a909" text:class-names="">
                    Crea un nuevo commit con
                    <text:s text:c="1"/>
                  </text:span>
                  <text:span text:style-name="a910" text:class-names="">los</text:span>
                  <text:span text:style-name="a911" text:class-names="">
                    <text:s text:c="1"/>
                  </text:span>
                  <text:span text:style-name="a912" text:class-names="">archivos</text:span>
                  <text:span text:style-name="a913" text:class-names="">
                    <text:s text:c="1"/>
                  </text:span>
                  <text:span text:style-name="a914" text:class-names="">en</text:span>
                  <text:span text:style-name="a915" text:class-names="">
                    <text:s text:c="1"/>
                  </text:span>
                  <text:span text:style-name="a916" text:class-names="">el</text:span>
                  <text:span text:style-name="a917" text:class-names="">
                    <text:s text:c="1"/>
                  </text:span>
                  <text:span text:style-name="a918" text:class-names="">área</text:span>
                  <text:span text:style-name="a919" text:class-names="">
                    <text:s text:c="1"/>
                    de
                    <text:s text:c="1"/>
                  </text:span>
                  <text:span text:style-name="a920" text:class-names="">preparación</text:span>
                  <text:span text:style-name="a921" text:class-names=""/>
                </text:p>
              </text:list-item>
            </text:list>
            <text:list text:style-name="a935">
              <text:list-item>
                <text:p text:style-name="a934" text:class-names="" text:cond-style-name="">
                  <text:span text:style-name="a924" text:class-names="">git status:</text:span>
                  <text:span text:style-name="a925" text:class-names="">
                    <text:s text:c="1"/>
                  </text:span>
                  <text:span text:style-name="a926" text:class-names="">Muestra</text:span>
                  <text:span text:style-name="a927" text:class-names="">
                    <text:s text:c="1"/>
                  </text:span>
                  <text:span text:style-name="a928" text:class-names="">el</text:span>
                  <text:span text:style-name="a929" text:class-names="">
                    <text:s text:c="1"/>
                  </text:span>
                  <text:span text:style-name="a930" text:class-names="">estado</text:span>
                  <text:span text:style-name="a931" text:class-names="">
                    <text:s text:c="1"/>
                    actual del
                    <text:s text:c="1"/>
                  </text:span>
                  <text:span text:style-name="a932" text:class-names="">repositorio</text:span>
                  <text:span text:style-name="a933" text:class-names=""/>
                </text:p>
              </text:list-item>
            </text:list>
            <text:list text:style-name="a945">
              <text:list-item>
                <text:p text:style-name="a944" text:class-names="" text:cond-style-name="">
                  <text:span text:style-name="a936" text:class-names="">
                    git log:
                    <text:s text:c="1"/>
                  </text:span>
                  <text:span text:style-name="a937" text:class-names="">Muestra</text:span>
                  <text:span text:style-name="a938" text:class-names="">
                    <text:s text:c="1"/>
                  </text:span>
                  <text:span text:style-name="a939" text:class-names="">el</text:span>
                  <text:span text:style-name="a940" text:class-names="">
                    <text:s text:c="1"/>
                  </text:span>
                  <text:span text:style-name="a941" text:class-names="">historial</text:span>
                  <text:span text:style-name="a942" text:class-names="">
                    <text:s text:c="1"/>
                    de commits
                  </text:span>
                  <text:span text:style-name="a943" text:class-names=""/>
                </text:p>
              </text:list-item>
            </text:list>
            <text:list text:style-name="a948">
              <text:list-item>
                <text:p text:style-name="a947" text:class-names="" text:cond-style-name="">
                  <text:span text:style-name="a946" text:class-names=""/>
                </text:p>
              </text:list-item>
            </text:list>
            <text:list text:style-name="a951">
              <text:list-item>
                <text:p text:style-name="a950" text:class-names="" text:cond-style-name="">
                  <text:span text:style-name="a949" text:class-names=""/>
                </text:p>
              </text:list-item>
            </text:list>
            <text:list text:style-name="a954">
              <text:list-item>
                <text:p text:style-name="a953" text:class-names="" text:cond-style-name="">
                  <text:span text:style-name="a952" text:class-names=""/>
                </text:p>
              </text:list-item>
            </text:list>
            <text:list text:style-name="a957">
              <text:list-item>
                <text:p text:style-name="a956" text:class-names="" text:cond-style-name="">
                  <text:span text:style-name="a955" text:class-names=""/>
                </text:p>
              </text:list-item>
            </text:list>
            <text:list text:style-name="a960">
              <text:list-item>
                <text:p text:style-name="a959" text:class-names="" text:cond-style-name="">
                  <text:span text:style-name="a958" text:class-names=""/>
                </text:p>
              </text:list-item>
            </text:list>
            <text:list text:style-name="a963">
              <text:list-item>
                <text:p text:style-name="a962" text:class-names="" text:cond-style-name="">
                  <text:span text:style-name="a961" text:class-names=""/>
                </text:p>
              </text:list-item>
            </text:list>
            <text:list text:style-name="a966">
              <text:list-item>
                <text:p text:style-name="a965" text:class-names="" text:cond-style-name="">
                  <text:span text:style-name="a964" text:class-names=""/>
                </text:p>
              </text:list-item>
            </text:list>
          </draw:text-box>
          <svg:title/>
          <svg:desc/>
        </draw:frame>
      </draw:page>
      <draw:page draw:name="Slide8" draw:style-name="a968" draw:master-page-name="Master1-Layout1-title-Title-Slide" presentation:presentation-page-layout-name="Master1-PPL1" draw:id="Slide-263">
        <draw:custom-shape svg:x="0in" svg:y="0in" svg:width="13.33333in" svg:height="7.49931in" draw:id="id117" draw:style-name="a971" draw:name="Rectangle 19">
          <svg:title/>
          <svg:desc/>
          <text:p text:style-name="a970" text:class-names="" text:cond-style-name="">
            <text:span text:style-name="a969" text:class-names=""/>
          </text:p>
          <draw:enhanced-geometry xmlns:dr3d="urn:oasis:names:tc:opendocument:xmlns:dr3d:1.0" draw:type="non-primitive" svg:viewBox="0 0 21600 21600" draw:enhanced-path="M 0 0 L 21600 0 21600 21600 0 21600 Z N"/>
        </draw:custom-shape>
        <draw:g draw:name="Group 21" draw:id="id118" draw:style-name="a972">
          <svg:title/>
          <svg:desc/>
          <draw:custom-shape svg:x="0.37141in" svg:y="2.60838in" svg:width="0.33768in" svg:height="2.28324in" draw:id="id124" draw:style-name="a1122" draw:name="Rectangle 22">
            <svg:title/>
            <svg:desc/>
            <text:p text:style-name="a1121" text:class-names="" text:cond-style-name="">
              <text:span text:style-name="a1120" text:class-names=""/>
            </text:p>
            <draw:enhanced-geometry xmlns:dr3d="urn:oasis:names:tc:opendocument:xmlns:dr3d:1.0" draw:type="non-primitive" svg:viewBox="0 0 21600 21600" draw:enhanced-path="M 0 0 L 21600 0 21600 21600 0 21600 Z N" draw:mirror-vertical="true" draw:mirror-horizontal="true"/>
          </draw:custom-shape>
          <draw:connector draw:type="line" svg:x1="0.08126in" svg:y1="2.60838in" svg:x2="0.08126in" svg:y2="4.89162in" draw:id="id125" draw:style-name="a1123" draw:name="Straight Connector 23">
            <svg:title/>
            <svg:desc/>
          </draw:connector>
        </draw:g>
        <draw:custom-shape svg:x="11.69911in" svg:y="0in" svg:width="1.63422in" svg:height="7.5in" draw:id="id119" draw:style-name="a975" draw:name="Rectangle 25">
          <svg:title/>
          <svg:desc/>
          <text:p text:style-name="a974" text:class-names="" text:cond-style-name="">
            <text:span text:style-name="a973" text:class-names=""/>
          </text:p>
          <draw:enhanced-geometry xmlns:dr3d="urn:oasis:names:tc:opendocument:xmlns:dr3d:1.0" draw:type="non-primitive" svg:viewBox="0 0 21600 21600" draw:enhanced-path="M 0 0 L 21600 0 21600 21600 0 21600 Z N" draw:mirror-horizontal="true"/>
        </draw:custom-shape>
        <draw:custom-shape svg:x="0.63378in" svg:y="0.69091in" svg:width="12.15193in" svg:height="6.29091in" draw:id="id120" draw:style-name="a978" draw:name="Rectangle 27">
          <svg:title/>
          <svg:desc/>
          <text:p text:style-name="a977" text:class-names="" text:cond-style-name="">
            <text:span text:style-name="a976" text:class-names=""/>
          </text:p>
          <draw:enhanced-geometry xmlns:dr3d="urn:oasis:names:tc:opendocument:xmlns:dr3d:1.0" draw:type="non-primitive" svg:viewBox="0 0 21600 21600" draw:enhanced-path="M 0 0 L 21600 0 21600 21600 0 21600 Z N"/>
        </draw:custom-shape>
        <draw:frame draw:id="id121" presentation:style-name="a983" draw:name="Title 5" svg:x="1.26161in" svg:y="1.356in" svg:width="4.38384in" svg:height="5.11875in" presentation:class="title" presentation:placeholder="false">
          <draw:text-box>
            <text:p text:style-name="a980" text:class-names="" text:cond-style-name="">
              <text:span text:style-name="a979" text:class-names="">
                <text:line-break/>
                <text:line-break/>
                <text:line-break/>
                <text:line-break/>
              </text:span>
            </text:p>
            <text:p text:style-name="a982" text:class-names="" text:cond-style-name="">
              <text:span text:style-name="a981" text:class-names=""/>
            </text:p>
          </draw:text-box>
          <svg:title/>
          <svg:desc/>
        </draw:frame>
        <draw:frame draw:id="id122" draw:style-name="a1118" draw:name="TextBox 8" svg:x="6.40923in" svg:y="2.44091in" svg:width="5.68882in" svg:height="5.11875in">
          <draw:text-box>
            <text:list text:style-name="a986">
              <text:list-item>
                <text:p text:style-name="a985" text:class-names="" text:cond-style-name="">
                  <text:span text:style-name="a984" text:class-names=""/>
                </text:p>
              </text:list-item>
            </text:list>
            <text:list text:style-name="a989">
              <text:list-item>
                <text:p text:style-name="a988" text:class-names="" text:cond-style-name="">
                  <text:span text:style-name="a987" text:class-names=""/>
                </text:p>
              </text:list-item>
            </text:list>
            <text:list text:style-name="a996">
              <text:list-item>
                <text:p text:style-name="a995" text:class-names="" text:cond-style-name="">
                  <text:span text:style-name="a990" text:class-names="">Comandos</text:span>
                  <text:span text:style-name="a991" text:class-names="">
                    <text:s text:c="1"/>
                  </text:span>
                  <text:span text:style-name="a992" text:class-names="">Avanzados</text:span>
                  <text:span text:style-name="a993" text:class-names="">
                    <text:s text:c="1"/>
                    de Git
                  </text:span>
                  <text:span text:style-name="a994" text:class-names=""/>
                </text:p>
              </text:list-item>
            </text:list>
            <text:list text:style-name="a999">
              <text:list-item>
                <text:p text:style-name="a998" text:class-names="" text:cond-style-name="">
                  <text:span text:style-name="a997" text:class-names=""/>
                </text:p>
              </text:list-item>
            </text:list>
            <text:list text:style-name="a1012">
              <text:list-item>
                <text:p text:style-name="a1011" text:class-names="" text:cond-style-name="">
                  <text:span text:style-name="a1000" text:class-names="">git branch:</text:span>
                  <text:span text:style-name="a1001" text:class-names="">
                    <text:s text:c="1"/>
                    Lista las
                    <text:s text:c="1"/>
                  </text:span>
                  <text:span text:style-name="a1002" text:class-names="">ramas</text:span>
                  <text:span text:style-name="a1003" text:class-names="">
                    <text:s text:c="1"/>
                  </text:span>
                  <text:span text:style-name="a1004" text:class-names="">disponibles</text:span>
                  <text:span text:style-name="a1005" text:class-names="">
                    <text:s text:c="1"/>
                    y
                    <text:s text:c="1"/>
                  </text:span>
                  <text:span text:style-name="a1006" text:class-names="">muestra</text:span>
                  <text:span text:style-name="a1007" text:class-names="">
                    <text:s text:c="1"/>
                    la
                    <text:s text:c="1"/>
                  </text:span>
                  <text:span text:style-name="a1008" text:class-names="">rama</text:span>
                  <text:span text:style-name="a1009" text:class-names="">
                    <text:s text:c="1"/>
                    actual
                  </text:span>
                  <text:span text:style-name="a1010" text:class-names=""/>
                </text:p>
              </text:list-item>
            </text:list>
            <text:list text:style-name="a1022">
              <text:list-item>
                <text:p text:style-name="a1021" text:class-names="" text:cond-style-name="">
                  <text:span text:style-name="a1013" text:class-names="">git checkout &lt;</text:span>
                  <text:span text:style-name="a1014" text:class-names="">rama</text:span>
                  <text:span text:style-name="a1015" text:class-names="">
                    &gt;:
                    <text:s text:c="1"/>
                  </text:span>
                  <text:span text:style-name="a1016" text:class-names="">
                    Cambia a la
                    <text:s text:c="1"/>
                  </text:span>
                  <text:span text:style-name="a1017" text:class-names="">rama</text:span>
                  <text:span text:style-name="a1018" text:class-names="">
                    <text:s text:c="1"/>
                  </text:span>
                  <text:span text:style-name="a1019" text:class-names="">especificada</text:span>
                  <text:span text:style-name="a1020" text:class-names=""/>
                </text:p>
              </text:list-item>
            </text:list>
            <text:list text:style-name="a1037">
              <text:list-item>
                <text:p text:style-name="a1036" text:class-names="" text:cond-style-name="">
                  <text:span text:style-name="a1023" text:class-names="">git merge &lt;</text:span>
                  <text:span text:style-name="a1024" text:class-names="">rama</text:span>
                  <text:span text:style-name="a1025" text:class-names="">&gt;:</text:span>
                  <text:span text:style-name="a1026" text:class-names="">
                    <text:s text:c="1"/>
                  </text:span>
                  <text:span text:style-name="a1027" text:class-names="">Fusiona</text:span>
                  <text:span text:style-name="a1028" text:class-names="">
                    <text:s text:c="1"/>
                  </text:span>
                  <text:span text:style-name="a1029" text:class-names="">una</text:span>
                  <text:span text:style-name="a1030" text:class-names="">
                    <text:s text:c="1"/>
                  </text:span>
                  <text:span text:style-name="a1031" text:class-names="">rama</text:span>
                  <text:span text:style-name="a1032" text:class-names="">
                    <text:s text:c="1"/>
                    con la
                    <text:s text:c="1"/>
                  </text:span>
                  <text:span text:style-name="a1033" text:class-names="">rama</text:span>
                  <text:span text:style-name="a1034" text:class-names="">
                    <text:s text:c="1"/>
                    actual
                  </text:span>
                  <text:span text:style-name="a1035" text:class-names=""/>
                </text:p>
              </text:list-item>
            </text:list>
            <text:list text:style-name="a1055">
              <text:list-item>
                <text:p text:style-name="a1054" text:class-names="" text:cond-style-name="">
                  <text:span text:style-name="a1038" text:class-names="">git pull:</text:span>
                  <text:span text:style-name="a1039" text:class-names="">
                    <text:s text:c="1"/>
                  </text:span>
                  <text:span text:style-name="a1040" text:class-names="">Descarga</text:span>
                  <text:span text:style-name="a1041" text:class-names="">
                    <text:s text:c="1"/>
                  </text:span>
                  <text:span text:style-name="a1042" text:class-names="">los</text:span>
                  <text:span text:style-name="a1043" text:class-names="">
                    <text:s text:c="1"/>
                  </text:span>
                  <text:span text:style-name="a1044" text:class-names="">cambios</text:span>
                  <text:span text:style-name="a1045" text:class-names="">
                    <text:s text:c="1"/>
                  </text:span>
                  <text:span text:style-name="a1046" text:class-names="">más</text:span>
                  <text:span text:style-name="a1047" text:class-names="">
                    <text:s text:c="1"/>
                  </text:span>
                  <text:span text:style-name="a1048" text:class-names="">recientes</text:span>
                  <text:span text:style-name="a1049" text:class-names="">
                    <text:s text:c="1"/>
                    de un
                    <text:s text:c="1"/>
                  </text:span>
                  <text:span text:style-name="a1050" text:class-names="">repositorio</text:span>
                  <text:span text:style-name="a1051" text:class-names="">
                    <text:s text:c="1"/>
                  </text:span>
                  <text:span text:style-name="a1052" text:class-names="">remoto</text:span>
                  <text:span text:style-name="a1053" text:class-names=""/>
                </text:p>
              </text:list-item>
            </text:list>
            <text:list text:style-name="a1069">
              <text:list-item>
                <text:p text:style-name="a1068" text:class-names="" text:cond-style-name="">
                  <text:span text:style-name="a1056" text:class-names="">git push:</text:span>
                  <text:span text:style-name="a1057" text:class-names="">
                    <text:s text:c="1"/>
                  </text:span>
                  <text:span text:style-name="a1058" text:class-names="">Envía</text:span>
                  <text:span text:style-name="a1059" text:class-names="">
                    <text:s text:c="1"/>
                  </text:span>
                  <text:span text:style-name="a1060" text:class-names="">los</text:span>
                  <text:span text:style-name="a1061" text:class-names="">
                    <text:s text:c="1"/>
                  </text:span>
                  <text:span text:style-name="a1062" text:class-names="">cambios</text:span>
                  <text:span text:style-name="a1063" text:class-names="">
                    <text:s text:c="1"/>
                    locales a un
                    <text:s text:c="1"/>
                  </text:span>
                  <text:span text:style-name="a1064" text:class-names="">repositorio</text:span>
                  <text:span text:style-name="a1065" text:class-names="">
                    <text:s text:c="1"/>
                  </text:span>
                  <text:span text:style-name="a1066" text:class-names="">remoto</text:span>
                  <text:span text:style-name="a1067" text:class-names=""/>
                </text:p>
              </text:list-item>
            </text:list>
            <text:list text:style-name="a1084">
              <text:list-item>
                <text:p text:style-name="a1083" text:class-names="" text:cond-style-name="">
                  <text:span text:style-name="a1070" text:class-names="">
                    git push --set-upstream origin master:
                    <text:s text:c="1"/>
                  </text:span>
                  <text:span text:style-name="a1071" text:class-names="">
                    Envia
                    <text:s text:c="1"/>
                  </text:span>
                  <text:span text:style-name="a1072" text:class-names="">los</text:span>
                  <text:span text:style-name="a1073" text:class-names="">
                    <text:s text:c="1"/>
                  </text:span>
                  <text:span text:style-name="a1074" text:class-names="">cambios</text:span>
                  <text:span text:style-name="a1075" text:class-names="">
                    <text:s text:c="1"/>
                  </text:span>
                  <text:span text:style-name="a1076" text:class-names="">directamente</text:span>
                  <text:span text:style-name="a1077" text:class-names="">
                    <text:s text:c="1"/>
                    a
                    <text:s text:c="1"/>
                  </text:span>
                  <text:span text:style-name="a1078" text:class-names="">tu</text:span>
                  <text:span text:style-name="a1079" text:class-names="">
                    <text:s text:c="1"/>
                  </text:span>
                  <text:span text:style-name="a1080" text:class-names="">rama</text:span>
                  <text:span text:style-name="a1081" text:class-names="">     principal</text:span>
                  <text:span text:style-name="a1082" text:class-names=""/>
                </text:p>
              </text:list-item>
            </text:list>
            <text:list text:style-name="a1087">
              <text:list-item>
                <text:p text:style-name="a1086" text:class-names="" text:cond-style-name="">
                  <text:span text:style-name="a1085" text:class-names=""/>
                </text:p>
              </text:list-item>
            </text:list>
            <text:list text:style-name="a1090">
              <text:list-item>
                <text:p text:style-name="a1089" text:class-names="" text:cond-style-name="">
                  <text:span text:style-name="a1088" text:class-names=""/>
                </text:p>
              </text:list-item>
            </text:list>
            <text:list text:style-name="a1093">
              <text:list-item>
                <text:p text:style-name="a1092" text:class-names="" text:cond-style-name="">
                  <text:span text:style-name="a1091" text:class-names=""/>
                </text:p>
              </text:list-item>
            </text:list>
            <text:list text:style-name="a1096">
              <text:list-item>
                <text:p text:style-name="a1095" text:class-names="" text:cond-style-name="">
                  <text:span text:style-name="a1094" text:class-names=""/>
                </text:p>
              </text:list-item>
            </text:list>
            <text:list text:style-name="a1099">
              <text:list-item>
                <text:p text:style-name="a1098" text:class-names="" text:cond-style-name="">
                  <text:span text:style-name="a1097" text:class-names=""/>
                </text:p>
              </text:list-item>
            </text:list>
            <text:list text:style-name="a1102">
              <text:list-item>
                <text:p text:style-name="a1101" text:class-names="" text:cond-style-name="">
                  <text:span text:style-name="a1100" text:class-names=""/>
                </text:p>
              </text:list-item>
            </text:list>
            <text:list text:style-name="a1105">
              <text:list-item>
                <text:p text:style-name="a1104" text:class-names="" text:cond-style-name="">
                  <text:span text:style-name="a1103" text:class-names=""/>
                </text:p>
              </text:list-item>
            </text:list>
            <text:list text:style-name="a1108">
              <text:list-item>
                <text:p text:style-name="a1107" text:class-names="" text:cond-style-name="">
                  <text:span text:style-name="a1106" text:class-names=""/>
                </text:p>
              </text:list-item>
            </text:list>
            <text:list text:style-name="a1111">
              <text:list-item>
                <text:p text:style-name="a1110" text:class-names="" text:cond-style-name="">
                  <text:span text:style-name="a1109" text:class-names=""/>
                </text:p>
              </text:list-item>
            </text:list>
            <text:list text:style-name="a1114">
              <text:list-item>
                <text:p text:style-name="a1113" text:class-names="" text:cond-style-name="">
                  <text:span text:style-name="a1112" text:class-names=""/>
                </text:p>
              </text:list-item>
            </text:list>
            <text:list text:style-name="a1117">
              <text:list-item>
                <text:p text:style-name="a1116" text:class-names="" text:cond-style-name="">
                  <text:span text:style-name="a1115" text:class-names=""/>
                </text:p>
              </text:list-item>
            </text:list>
          </draw:text-box>
          <svg:title/>
          <svg:desc/>
        </draw:frame>
        <draw:frame draw:id="id123" draw:style-name="a1119" draw:name="Picture 56" svg:x="1.01572in" svg:y="1.43201in" svg:width="5.0283in" svg:height="3.69258in" style:rel-width="scale" style:rel-height="scale">
          <draw:image xlink:href="media/image11.png" xlink:type="simple" xlink:show="embed" xlink:actuate="onLoad"/>
          <svg:title/>
          <svg:desc>Graphical user interface, application
Description automatically generated</svg:desc>
        </draw:frame>
      </draw:page>
      <draw:page draw:name="Slide9" draw:style-name="a1124" draw:master-page-name="Master1-Layout1-title-Title-Slide" presentation:presentation-page-layout-name="Master1-PPL1" draw:id="Slide-264">
        <draw:custom-shape svg:x="0in" svg:y="0in" svg:width="13.33in" svg:height="7.5in" draw:id="id126" draw:style-name="a1127" draw:name="Rectangle 43">
          <svg:title/>
          <svg:desc/>
          <text:p text:style-name="a1126" text:class-names="" text:cond-style-name="">
            <text:span text:style-name="a1125" text:class-names=""/>
          </text:p>
          <draw:enhanced-geometry xmlns:dr3d="urn:oasis:names:tc:opendocument:xmlns:dr3d:1.0" draw:type="non-primitive" svg:viewBox="0 0 21600 21600" draw:enhanced-path="M 0 0 L 21600 0 21600 21600 0 21600 Z N"/>
        </draw:custom-shape>
        <draw:frame draw:id="id127" presentation:style-name="a1132" draw:name="Title 5" svg:x="0.91667in" svg:y="0.39931in" svg:width="5.74291in" svg:height="1.97649in" presentation:class="title" presentation:placeholder="false">
          <draw:text-box>
            <text:p text:style-name="a1129" text:class-names="" text:cond-style-name="">
              <text:span text:style-name="a1128" text:class-names="">
                <text:line-break/>
                <text:line-break/>
                <text:line-break/>
                <text:line-break/>
              </text:span>
            </text:p>
            <text:p text:style-name="a1131" text:class-names="" text:cond-style-name="">
              <text:span text:style-name="a1130" text:class-names=""/>
            </text:p>
          </draw:text-box>
          <svg:title/>
          <svg:desc/>
        </draw:frame>
        <draw:frame draw:id="id128" draw:style-name="a1204" draw:name="TextBox 1" svg:x="0.91667in" svg:y="0.90078in" svg:width="5.05208in" svg:height="4.20348in">
          <draw:text-box>
            <text:list text:style-name="a1141">
              <text:list-item>
                <text:p text:style-name="a1140" text:class-names="" text:cond-style-name="">
                  <text:span text:style-name="a1133" text:class-names="">Flujo</text:span>
                  <text:span text:style-name="a1134" text:class-names="">
                    <text:s text:c="1"/>
                    de
                    <text:s text:c="1"/>
                  </text:span>
                  <text:span text:style-name="a1135" text:class-names="">trabajo</text:span>
                  <text:span text:style-name="a1136" text:class-names="">
                    <text:s text:c="1"/>
                  </text:span>
                  <text:span text:style-name="a1137" text:class-names="">típico</text:span>
                  <text:span text:style-name="a1138" text:class-names="">
                    <text:s text:c="1"/>
                    con Git
                  </text:span>
                  <text:span text:style-name="a1139" text:class-names=""/>
                </text:p>
              </text:list-item>
            </text:list>
            <text:list text:style-name="a1144">
              <text:list-item>
                <text:p text:style-name="a1143" text:class-names="" text:cond-style-name="">
                  <text:span text:style-name="a1142" text:class-names=""/>
                </text:p>
              </text:list-item>
            </text:list>
            <text:list text:style-name="a1156">
              <text:list-item>
                <text:p text:style-name="a1155" text:class-names="" text:cond-style-name="">
                  <text:span text:style-name="a1145" text:class-names="">git clone &lt;URL&gt;:</text:span>
                  <text:span text:style-name="a1146" text:class-names="">
                    <text:s text:c="1"/>
                  </text:span>
                  <text:span text:style-name="a1147" text:class-names="">Clona</text:span>
                  <text:span text:style-name="a1148" text:class-names="">
                    <text:s text:c="1"/>
                    un
                    <text:s text:c="1"/>
                  </text:span>
                  <text:span text:style-name="a1149" text:class-names="">repositorio</text:span>
                  <text:span text:style-name="a1150" text:class-names="">
                    <text:s text:c="1"/>
                  </text:span>
                  <text:span text:style-name="a1151" text:class-names="">remoto</text:span>
                  <text:span text:style-name="a1152" text:class-names="">
                    <text:s text:c="1"/>
                  </text:span>
                  <text:span text:style-name="a1153" text:class-names="">existente</text:span>
                  <text:span text:style-name="a1154" text:class-names=""/>
                </text:p>
              </text:list-item>
            </text:list>
            <text:list text:style-name="a1174">
              <text:list-item>
                <text:p text:style-name="a1173" text:class-names="" text:cond-style-name="">
                  <text:span text:style-name="a1157" text:class-names="">git add &lt;</text:span>
                  <text:span text:style-name="a1158" text:class-names="">archivo</text:span>
                  <text:span text:style-name="a1159" text:class-names="">&gt;:</text:span>
                  <text:span text:style-name="a1160" text:class-names="">
                    <text:s text:c="1"/>
                  </text:span>
                  <text:span text:style-name="a1161" text:class-names="">Agrega</text:span>
                  <text:span text:style-name="a1162" text:class-names="">
                    <text:s text:c="1"/>
                  </text:span>
                  <text:span text:style-name="a1163" text:class-names="">los</text:span>
                  <text:span text:style-name="a1164" text:class-names="">
                    <text:s text:c="1"/>
                  </text:span>
                  <text:span text:style-name="a1165" text:class-names="">archivos</text:span>
                  <text:span text:style-name="a1166" text:class-names="">
                    <text:s text:c="1"/>
                  </text:span>
                  <text:span text:style-name="a1167" text:class-names="">modificados</text:span>
                  <text:span text:style-name="a1168" text:class-names="">
                    <text:s text:c="1"/>
                    al
                    <text:s text:c="1"/>
                  </text:span>
                  <text:span text:style-name="a1169" text:class-names="">área</text:span>
                  <text:span text:style-name="a1170" text:class-names="">
                    <text:s text:c="1"/>
                    de
                    <text:s text:c="1"/>
                  </text:span>
                  <text:span text:style-name="a1171" text:class-names="">preparación</text:span>
                  <text:span text:style-name="a1172" text:class-names=""/>
                </text:p>
              </text:list-item>
            </text:list>
            <text:list text:style-name="a1186">
              <text:list-item>
                <text:p text:style-name="a1185" text:class-names="" text:cond-style-name="">
                  <text:span text:style-name="a1175" text:class-names="">git commit -m "</text:span>
                  <text:span text:style-name="a1176" text:class-names="">mensaje</text:span>
                  <text:span text:style-name="a1177" text:class-names="">":</text:span>
                  <text:span text:style-name="a1178" text:class-names="">
                    <text:s text:c="1"/>
                    Crea un nuevo commit con
                    <text:s text:c="1"/>
                  </text:span>
                  <text:span text:style-name="a1179" text:class-names="">los</text:span>
                  <text:span text:style-name="a1180" text:class-names="">
                    <text:s text:c="1"/>
                  </text:span>
                  <text:span text:style-name="a1181" text:class-names="">cambios</text:span>
                  <text:span text:style-name="a1182" text:class-names="">
                    <text:s text:c="1"/>
                  </text:span>
                  <text:span text:style-name="a1183" text:class-names="">realizados</text:span>
                  <text:span text:style-name="a1184" text:class-names=""/>
                </text:p>
              </text:list-item>
            </text:list>
            <text:list text:style-name="a1200">
              <text:list-item>
                <text:p text:style-name="a1199" text:class-names="" text:cond-style-name="">
                  <text:span text:style-name="a1187" text:class-names="">git push:</text:span>
                  <text:span text:style-name="a1188" text:class-names="">
                    <text:s text:c="1"/>
                  </text:span>
                  <text:span text:style-name="a1189" text:class-names="">Envía</text:span>
                  <text:span text:style-name="a1190" text:class-names="">
                    <text:s text:c="1"/>
                  </text:span>
                  <text:span text:style-name="a1191" text:class-names="">los</text:span>
                  <text:span text:style-name="a1192" text:class-names="">
                    <text:s text:c="1"/>
                  </text:span>
                  <text:span text:style-name="a1193" text:class-names="">cambios</text:span>
                  <text:span text:style-name="a1194" text:class-names="">
                    <text:s text:c="1"/>
                    locales al
                    <text:s text:c="1"/>
                  </text:span>
                  <text:span text:style-name="a1195" text:class-names="">repositorio</text:span>
                  <text:span text:style-name="a1196" text:class-names="">
                    <text:s text:c="1"/>
                  </text:span>
                  <text:span text:style-name="a1197" text:class-names="">remoto</text:span>
                  <text:span text:style-name="a1198" text:class-names=""/>
                </text:p>
              </text:list-item>
            </text:list>
            <text:list text:style-name="a1203">
              <text:list-item>
                <text:p text:style-name="a1202" text:class-names="" text:cond-style-name="">
                  <text:span text:style-name="a1201" text:class-names=""/>
                </text:p>
              </text:list-item>
            </text:list>
          </draw:text-box>
          <svg:title/>
          <svg:desc/>
        </draw:frame>
        <draw:frame draw:id="id129" draw:style-name="a1205" draw:name="Picture 39" svg:x="6.81235in" svg:y="0.00001in" svg:width="6.52098in" svg:height="7.49999in" style:rel-width="scale" style:rel-height="scale">
          <draw:image xlink:href="media/image12.jpeg" xlink:type="simple" xlink:show="embed" xlink:actuate="onLoad"/>
          <svg:title/>
          <svg:desc>Pilas de papel</svg:desc>
        </draw:frame>
        <draw:frame draw:id="id130" draw:style-name="a1248" draw:name="TextBox 8" svg:x="3.09162in" svg:y="1.356in" svg:width="7.2926in" svg:height="1.17221in">
          <draw:text-box>
            <text:list text:style-name="a1208">
              <text:list-item>
                <text:p text:style-name="a1207" text:class-names="" text:cond-style-name="">
                  <text:span text:style-name="a1206" text:class-names=""/>
                </text:p>
              </text:list-item>
            </text:list>
            <text:list text:style-name="a1211">
              <text:list-item>
                <text:p text:style-name="a1210" text:class-names="" text:cond-style-name="">
                  <text:span text:style-name="a1209" text:class-names=""/>
                </text:p>
              </text:list-item>
            </text:list>
            <text:list text:style-name="a1214">
              <text:list-item>
                <text:p text:style-name="a1213" text:class-names="" text:cond-style-name="">
                  <text:span text:style-name="a1212" text:class-names=""/>
                </text:p>
              </text:list-item>
            </text:list>
            <text:list text:style-name="a1217">
              <text:list-item>
                <text:p text:style-name="a1216" text:class-names="" text:cond-style-name="">
                  <text:span text:style-name="a1215" text:class-names=""/>
                </text:p>
              </text:list-item>
            </text:list>
            <text:list text:style-name="a1220">
              <text:list-item>
                <text:p text:style-name="a1219" text:class-names="" text:cond-style-name="">
                  <text:span text:style-name="a1218" text:class-names=""/>
                </text:p>
              </text:list-item>
            </text:list>
            <text:list text:style-name="a1223">
              <text:list-item>
                <text:p text:style-name="a1222" text:class-names="" text:cond-style-name="">
                  <text:span text:style-name="a1221" text:class-names=""/>
                </text:p>
              </text:list-item>
            </text:list>
            <text:list text:style-name="a1226">
              <text:list-item>
                <text:p text:style-name="a1225" text:class-names="" text:cond-style-name="">
                  <text:span text:style-name="a1224" text:class-names=""/>
                </text:p>
              </text:list-item>
            </text:list>
            <text:list text:style-name="a1229">
              <text:list-item>
                <text:p text:style-name="a1228" text:class-names="" text:cond-style-name="">
                  <text:span text:style-name="a1227" text:class-names=""/>
                </text:p>
              </text:list-item>
            </text:list>
            <text:list text:style-name="a1232">
              <text:list-item>
                <text:p text:style-name="a1231" text:class-names="" text:cond-style-name="">
                  <text:span text:style-name="a1230" text:class-names=""/>
                </text:p>
              </text:list-item>
            </text:list>
            <text:list text:style-name="a1235">
              <text:list-item>
                <text:p text:style-name="a1234" text:class-names="" text:cond-style-name="">
                  <text:span text:style-name="a1233" text:class-names=""/>
                </text:p>
              </text:list-item>
            </text:list>
            <text:list text:style-name="a1238">
              <text:list-item>
                <text:p text:style-name="a1237" text:class-names="" text:cond-style-name="">
                  <text:span text:style-name="a1236" text:class-names=""/>
                </text:p>
              </text:list-item>
            </text:list>
            <text:list text:style-name="a1241">
              <text:list-item>
                <text:p text:style-name="a1240" text:class-names="" text:cond-style-name="">
                  <text:span text:style-name="a1239" text:class-names=""/>
                </text:p>
              </text:list-item>
            </text:list>
            <text:list text:style-name="a1244">
              <text:list-item>
                <text:p text:style-name="a1243" text:class-names="" text:cond-style-name="">
                  <text:span text:style-name="a1242" text:class-names=""/>
                </text:p>
              </text:list-item>
            </text:list>
            <text:list text:style-name="a1247">
              <text:list-item>
                <text:p text:style-name="a1246" text:class-names="" text:cond-style-name="">
                  <text:span text:style-name="a1245" text:class-names=""/>
                </text:p>
              </text:list-item>
            </text:list>
          </draw:text-box>
          <svg:title/>
          <svg:desc/>
        </draw:frame>
      </draw:page>
      <draw:page draw:name="Slide10" draw:style-name="a1249" draw:master-page-name="Master1-Layout1-title-Title-Slide" presentation:presentation-page-layout-name="Master1-PPL1" draw:id="Slide-265">
        <draw:custom-shape svg:x="0in" svg:y="0in" svg:width="13.33333in" svg:height="7.5in" draw:id="id131" draw:style-name="a1252" draw:name="Rectangle 61">
          <svg:title/>
          <svg:desc/>
          <text:p text:style-name="a1251" text:class-names="" text:cond-style-name="">
            <text:span text:style-name="a1250" text:class-names=""/>
          </text:p>
          <draw:enhanced-geometry xmlns:dr3d="urn:oasis:names:tc:opendocument:xmlns:dr3d:1.0" draw:type="non-primitive" svg:viewBox="0 0 21600 21600" draw:enhanced-path="M 0 0 L 21600 0 21600 21600 0 21600 Z N"/>
        </draw:custom-shape>
        <draw:frame draw:id="id132" presentation:style-name="a1257" draw:name="Title 5" svg:x="1.24278in" svg:y="0.54902in" svg:width="5.82209in" svg:height="1.79677in" presentation:class="title" presentation:placeholder="false">
          <draw:text-box>
            <text:p text:style-name="a1254" text:class-names="" text:cond-style-name="">
              <text:span text:style-name="a1253" text:class-names="">
                <text:line-break/>
                <text:line-break/>
                <text:line-break/>
                <text:line-break/>
              </text:span>
            </text:p>
            <text:p text:style-name="a1256" text:class-names="" text:cond-style-name="">
              <text:span text:style-name="a1255" text:class-names=""/>
            </text:p>
          </draw:text-box>
          <svg:title/>
          <svg:desc/>
        </draw:frame>
        <draw:frame draw:id="id133" draw:style-name="a1361" draw:name="TextBox 2" svg:x="1.15776in" svg:y="0.41414in" svg:width="6.42597in" svg:height="3.86601in">
          <draw:text-box>
            <text:p text:style-name="a1263" text:class-names="" text:cond-style-name="">
              <text:span text:style-name="a1258" text:class-names="">¿</text:span>
              <text:span text:style-name="a1259" text:class-names="">Qué</text:span>
              <text:span text:style-name="a1260" text:class-names="">
                <text:s text:c="1"/>
                es GitHub?
              </text:span>
              <text:span text:style-name="a1261" text:class-names=""> </text:span>
              <text:span text:style-name="a1262" text:class-names=""/>
            </text:p>
            <text:list text:style-name="a1266">
              <text:list-item>
                <text:p text:style-name="a1265" text:class-names="" text:cond-style-name="">
                  <text:span text:style-name="a1264" text:class-names=""/>
                </text:p>
              </text:list-item>
            </text:list>
            <text:p text:style-name="a1306" text:class-names="" text:cond-style-name="">
              <text:span text:style-name="a1267" text:class-names="">
                A
                <text:s text:c="1"/>
              </text:span>
              <text:span text:style-name="a1268" text:class-names="">diferencia</text:span>
              <text:span text:style-name="a1269" text:class-names="">
                <text:s text:c="1"/>
                de Git, GitHub es un sitio web y un
                <text:s text:c="1"/>
              </text:span>
              <text:span text:style-name="a1270" text:class-names="">servicio</text:span>
              <text:span text:style-name="a1271" text:class-names="">
                <text:s text:c="1"/>
              </text:span>
              <text:span text:style-name="a1272" text:class-names="">en</text:span>
              <text:span text:style-name="a1273" text:class-names="">
                <text:s text:c="1"/>
                la
                <text:s text:c="1"/>
              </text:span>
              <text:span text:style-name="a1274" text:class-names="">nube</text:span>
              <text:span text:style-name="a1275" text:class-names="">
                <text:s text:c="1"/>
                que
                <text:s text:c="1"/>
              </text:span>
              <text:span text:style-name="a1276" text:class-names="">ayuda</text:span>
              <text:span text:style-name="a1277" text:class-names="">
                <text:s text:c="1"/>
                a
                <text:s text:c="1"/>
              </text:span>
              <text:span text:style-name="a1278" text:class-names="">los</text:span>
              <text:span text:style-name="a1279" text:class-names="">
                <text:s text:c="1"/>
              </text:span>
              <text:span text:style-name="a1280" text:class-names="">desarrolladores</text:span>
              <text:span text:style-name="a1281" text:class-names="">
                <text:s text:c="1"/>
                a
                <text:s text:c="1"/>
              </text:span>
              <text:span text:style-name="a1282" text:class-names="">almacenar</text:span>
              <text:span text:style-name="a1283" text:class-names="">
                <text:s text:c="1"/>
                y
                <text:s text:c="1"/>
              </text:span>
              <text:span text:style-name="a1284" text:class-names="">administrar</text:span>
              <text:span text:style-name="a1285" text:class-names="">
                <text:s text:c="1"/>
              </text:span>
              <text:span text:style-name="a1286" text:class-names="">su</text:span>
              <text:span text:style-name="a1287" text:class-names="">
                <text:s text:c="1"/>
              </text:span>
              <text:span text:style-name="a1288" text:class-names="">código</text:span>
              <text:span text:style-name="a1289" text:class-names="">
                , al
                <text:s text:c="1"/>
              </text:span>
              <text:span text:style-name="a1290" text:class-names="">igual</text:span>
              <text:span text:style-name="a1291" text:class-names="">
                <text:s text:c="1"/>
                que
                <text:s text:c="1"/>
              </text:span>
              <text:span text:style-name="a1292" text:class-names="">llevar</text:span>
              <text:span text:style-name="a1293" text:class-names="">
                <text:s text:c="1"/>
                un
                <text:s text:c="1"/>
              </text:span>
              <text:span text:style-name="a1294" text:class-names="">registro</text:span>
              <text:span text:style-name="a1295" text:class-names="">
                <text:s text:c="1"/>
                y control de
                <text:s text:c="1"/>
              </text:span>
              <text:span text:style-name="a1296" text:class-names="">cualquier</text:span>
              <text:span text:style-name="a1297" text:class-names="">
                <text:s text:c="1"/>
              </text:span>
              <text:span text:style-name="a1298" text:class-names="">cambio</text:span>
              <text:span text:style-name="a1299" text:class-names="">
                <text:s text:c="1"/>
              </text:span>
              <text:span text:style-name="a1300" text:class-names="">sobre</text:span>
              <text:span text:style-name="a1301" text:class-names="">
                <text:s text:c="1"/>
              </text:span>
              <text:span text:style-name="a1302" text:class-names="">este</text:span>
              <text:span text:style-name="a1303" text:class-names="">
                <text:s text:c="1"/>
              </text:span>
              <text:span text:style-name="a1304" text:class-names="">código</text:span>
              <text:span text:style-name="a1305" text:class-names="">. </text:span>
            </text:p>
            <text:p text:style-name="a1308" text:class-names="" text:cond-style-name="">
              <text:span text:style-name="a1307" text:class-names=""/>
            </text:p>
            <text:p text:style-name="a1357" text:class-names="" text:cond-style-name="">
              <text:span text:style-name="a1309" text:class-names="">
                En
                <text:s text:c="1"/>
              </text:span>
              <text:span text:style-name="a1310" text:class-names="">otras</text:span>
              <text:span text:style-name="a1311" text:class-names="">
                <text:s text:c="1"/>
                palabras, es
                <text:s text:c="1"/>
              </text:span>
              <text:span text:style-name="a1312" text:class-names="">una</text:span>
              <text:span text:style-name="a1313" text:class-names="">
                <text:s text:c="1"/>
              </text:span>
              <text:span text:style-name="a1314" text:class-names="">plataforma</text:span>
              <text:span text:style-name="a1315" text:class-names="">
                <text:s text:c="1"/>
                de
                <text:s text:c="1"/>
              </text:span>
              <text:span text:style-name="a1316" text:class-names="">desarrollo</text:span>
              <text:span text:style-name="a1317" text:class-names="">
                <text:s text:c="1"/>
              </text:span>
              <text:span text:style-name="a1318" text:class-names="">colaborativo</text:span>
              <text:span text:style-name="a1319" text:class-names="">
                , o
                <text:s text:c="1"/>
              </text:span>
              <text:span text:style-name="a1320" text:class-names="">también</text:span>
              <text:span text:style-name="a1321" text:class-names="">
                <text:s text:c="1"/>
              </text:span>
              <text:span text:style-name="a1322" text:class-names="">llamada</text:span>
              <text:span text:style-name="a1323" text:class-names="">
                <text:s text:c="1"/>
                la red social de
                <text:s text:c="1"/>
              </text:span>
              <text:span text:style-name="a1324" text:class-names="">los</text:span>
              <text:span text:style-name="a1325" text:class-names="">
                <text:s text:c="1"/>
              </text:span>
              <text:span text:style-name="a1326" text:class-names="">desarrolladores</text:span>
              <text:span text:style-name="a1327" text:class-names="">
                <text:s text:c="1"/>
              </text:span>
              <text:span text:style-name="a1328" text:class-names="">donde</text:span>
              <text:span text:style-name="a1329" text:class-names="">
                <text:s text:c="1"/>
                se
                <text:s text:c="1"/>
              </text:span>
              <text:span text:style-name="a1330" text:class-names="">alojan</text:span>
              <text:span text:style-name="a1331" text:class-names="">
                <text:s text:c="1"/>
              </text:span>
              <text:span text:style-name="a1332" text:class-names="">los</text:span>
              <text:span text:style-name="a1333" text:class-names="">
                <text:s text:c="1"/>
              </text:span>
              <text:span text:style-name="a1334" text:class-names="">repositorios</text:span>
              <text:span text:style-name="a1335" text:class-names="">
                ,
                <text:s text:c="1"/>
              </text:span>
              <text:span text:style-name="a1336" text:class-names="">el</text:span>
              <text:span text:style-name="a1337" text:class-names="">
                <text:s text:c="1"/>
              </text:span>
              <text:span text:style-name="a1338" text:class-names="">código</text:span>
              <text:span text:style-name="a1339" text:class-names="">
                <text:s text:c="1"/>
                se
                <text:s text:c="1"/>
              </text:span>
              <text:span text:style-name="a1340" text:class-names="">almacena</text:span>
              <text:span text:style-name="a1341" text:class-names="">
                <text:s text:c="1"/>
                de forma
                <text:s text:c="1"/>
              </text:span>
              <text:span text:style-name="a1342" text:class-names="">pública</text:span>
              <text:span text:style-name="a1343" text:class-names="">
                <text:s text:c="1"/>
              </text:span>
              <text:span text:style-name="a1344" text:class-names="">pero</text:span>
              <text:span text:style-name="a1345" text:class-names="">
                <text:s text:c="1"/>
                se
                <text:s text:c="1"/>
              </text:span>
              <text:span text:style-name="a1346" text:class-names="">puede</text:span>
              <text:span text:style-name="a1347" text:class-names="">
                <text:s text:c="1"/>
              </text:span>
              <text:span text:style-name="a1348" text:class-names="">hacer</text:span>
              <text:span text:style-name="a1349" text:class-names="">
                <text:s text:c="1"/>
                privado con
                <text:s text:c="1"/>
              </text:span>
              <text:span text:style-name="a1350" text:class-names="">una</text:span>
              <text:span text:style-name="a1351" text:class-names="">
                <text:s text:c="1"/>
              </text:span>
              <text:span text:style-name="a1352" text:class-names="">cuenta</text:span>
              <text:span text:style-name="a1353" text:class-names="">
                <text:s text:c="1"/>
                de
                <text:s text:c="1"/>
              </text:span>
              <text:span text:style-name="a1354" text:class-names="">pago</text:span>
              <text:span text:style-name="a1355" text:class-names="">.</text:span>
              <text:span text:style-name="a1356" text:class-names=""/>
            </text:p>
            <text:list text:style-name="a1360">
              <text:list-item>
                <text:p text:style-name="a1359" text:class-names="" text:cond-style-name="">
                  <text:span text:style-name="a1358" text:class-names=""/>
                </text:p>
              </text:list-item>
            </text:list>
          </draw:text-box>
          <svg:title/>
          <svg:desc/>
        </draw:frame>
        <draw:custom-shape svg:width="4.47564in" svg:height="7.5in" draw:id="id134" draw:style-name="a1365" draw:transform="translate(-2.23782in -3.75in) rotate(-3.14159) translate(11.1216in 3.74999in)" draw:name="Rectangle 63">
          <svg:title/>
          <svg:desc/>
          <text:p text:style-name="a1363" text:class-names="" text:cond-style-name="">
            <text:span text:style-name="a1362" text:class-names=""/>
          </text:p>
          <draw:enhanced-geometry xmlns:dr3d="urn:oasis:names:tc:opendocument:xmlns:dr3d:1.0" draw:type="non-primitive" svg:viewBox="0 0 21600 21600" draw:enhanced-path="M 0 0 L 21600 0 21600 21600 0 21600 Z N" draw:mirror-horizontal="true"/>
        </draw:custom-shape>
        <draw:custom-shape svg:width="4.47564in" svg:height="6.99953in" draw:id="id135" draw:style-name="a1369" draw:transform="translate(-2.23782in -3.49976in) rotate(-3.14159) translate(11.1216in 3.49976in)" draw:name="Rectangle 65">
          <svg:title/>
          <svg:desc/>
          <text:p text:style-name="a1367" text:class-names="" text:cond-style-name="">
            <text:span text:style-name="a1366" text:class-names=""/>
          </text:p>
          <draw:enhanced-geometry xmlns:dr3d="urn:oasis:names:tc:opendocument:xmlns:dr3d:1.0" draw:type="non-primitive" svg:viewBox="0 0 21600 21600" draw:enhanced-path="M 0 0 L 21600 0 21600 21600 0 21600 Z N" draw:mirror-horizontal="true"/>
        </draw:custom-shape>
        <draw:custom-shape svg:width="4.44955in" svg:height="6.99955in" draw:id="id136" draw:style-name="a1373" draw:transform="translate(-2.22477in -3.49977in) rotate(-3.14159) translate(11.10856in 3.49975in)" draw:name="Rectangle 67">
          <svg:title/>
          <svg:desc/>
          <text:p text:style-name="a1371" text:class-names="" text:cond-style-name="">
            <text:span text:style-name="a1370" text:class-names=""/>
          </text:p>
          <draw:enhanced-geometry xmlns:dr3d="urn:oasis:names:tc:opendocument:xmlns:dr3d:1.0" draw:type="non-primitive" svg:viewBox="0 0 21600 21600" draw:enhanced-path="M 0 0 L 21600 0 21600 21600 0 21600 Z N" draw:mirror-horizontal="true"/>
        </draw:custom-shape>
        <draw:custom-shape svg:width="3.94955in" svg:height="7.5in" draw:id="id137" draw:style-name="a1377" draw:transform="translate(-1.97477in -3.75in) rotate(-3.14159) translate(10.85856in 3.74999in)" draw:name="Rectangle 69">
          <svg:title/>
          <svg:desc/>
          <text:p text:style-name="a1375" text:class-names="" text:cond-style-name="">
            <text:span text:style-name="a1374" text:class-names=""/>
          </text:p>
          <draw:enhanced-geometry xmlns:dr3d="urn:oasis:names:tc:opendocument:xmlns:dr3d:1.0" draw:type="non-primitive" svg:viewBox="0 0 21600 21600" draw:enhanced-path="M 0 0 L 21600 0 21600 21600 0 21600 Z N" draw:mirror-horizontal="true"/>
        </draw:custom-shape>
        <draw:frame draw:id="id138" draw:style-name="a1378" draw:name="Picture 4" svg:x="7.73837in" svg:y="2.49037in" svg:width="4.56095in" svg:height="2.55413in" style:rel-width="scale" style:rel-height="scale">
          <draw:image xlink:href="media/image13.png" xlink:type="simple" xlink:show="embed" xlink:actuate="onLoad"/>
          <svg:title/>
          <svg:desc>Logo, company name
Description automatically generated</svg:desc>
        </draw:frame>
        <draw:frame draw:id="id139" draw:style-name="a1385" draw:name="TextBox 1" svg:x="0.91667in" svg:y="0.90078in" svg:width="5.05208in" svg:height="4.20348in">
          <draw:text-box>
            <text:list text:style-name="a1381">
              <text:list-item>
                <text:p text:style-name="a1380" text:class-names="" text:cond-style-name="">
                  <text:span text:style-name="a1379" text:class-names=""/>
                </text:p>
              </text:list-item>
            </text:list>
            <text:list text:style-name="a1384">
              <text:list-item>
                <text:p text:style-name="a1383" text:class-names="" text:cond-style-name="">
                  <text:span text:style-name="a1382" text:class-names=""/>
                </text:p>
              </text:list-item>
            </text:list>
          </draw:text-box>
          <svg:title/>
          <svg:desc/>
        </draw:frame>
        <draw:frame draw:id="id140" draw:style-name="a1428" draw:name="TextBox 8" svg:x="3.09162in" svg:y="1.356in" svg:width="7.2926in" svg:height="1.17221in">
          <draw:text-box>
            <text:list text:style-name="a1388">
              <text:list-item>
                <text:p text:style-name="a1387" text:class-names="" text:cond-style-name="">
                  <text:span text:style-name="a1386" text:class-names=""/>
                </text:p>
              </text:list-item>
            </text:list>
            <text:list text:style-name="a1391">
              <text:list-item>
                <text:p text:style-name="a1390" text:class-names="" text:cond-style-name="">
                  <text:span text:style-name="a1389" text:class-names=""/>
                </text:p>
              </text:list-item>
            </text:list>
            <text:list text:style-name="a1394">
              <text:list-item>
                <text:p text:style-name="a1393" text:class-names="" text:cond-style-name="">
                  <text:span text:style-name="a1392" text:class-names=""/>
                </text:p>
              </text:list-item>
            </text:list>
            <text:list text:style-name="a1397">
              <text:list-item>
                <text:p text:style-name="a1396" text:class-names="" text:cond-style-name="">
                  <text:span text:style-name="a1395" text:class-names=""/>
                </text:p>
              </text:list-item>
            </text:list>
            <text:list text:style-name="a1400">
              <text:list-item>
                <text:p text:style-name="a1399" text:class-names="" text:cond-style-name="">
                  <text:span text:style-name="a1398" text:class-names=""/>
                </text:p>
              </text:list-item>
            </text:list>
            <text:list text:style-name="a1403">
              <text:list-item>
                <text:p text:style-name="a1402" text:class-names="" text:cond-style-name="">
                  <text:span text:style-name="a1401" text:class-names=""/>
                </text:p>
              </text:list-item>
            </text:list>
            <text:list text:style-name="a1406">
              <text:list-item>
                <text:p text:style-name="a1405" text:class-names="" text:cond-style-name="">
                  <text:span text:style-name="a1404" text:class-names=""/>
                </text:p>
              </text:list-item>
            </text:list>
            <text:list text:style-name="a1409">
              <text:list-item>
                <text:p text:style-name="a1408" text:class-names="" text:cond-style-name="">
                  <text:span text:style-name="a1407" text:class-names=""/>
                </text:p>
              </text:list-item>
            </text:list>
            <text:list text:style-name="a1412">
              <text:list-item>
                <text:p text:style-name="a1411" text:class-names="" text:cond-style-name="">
                  <text:span text:style-name="a1410" text:class-names=""/>
                </text:p>
              </text:list-item>
            </text:list>
            <text:list text:style-name="a1415">
              <text:list-item>
                <text:p text:style-name="a1414" text:class-names="" text:cond-style-name="">
                  <text:span text:style-name="a1413" text:class-names=""/>
                </text:p>
              </text:list-item>
            </text:list>
            <text:list text:style-name="a1418">
              <text:list-item>
                <text:p text:style-name="a1417" text:class-names="" text:cond-style-name="">
                  <text:span text:style-name="a1416" text:class-names=""/>
                </text:p>
              </text:list-item>
            </text:list>
            <text:list text:style-name="a1421">
              <text:list-item>
                <text:p text:style-name="a1420" text:class-names="" text:cond-style-name="">
                  <text:span text:style-name="a1419" text:class-names=""/>
                </text:p>
              </text:list-item>
            </text:list>
            <text:list text:style-name="a1424">
              <text:list-item>
                <text:p text:style-name="a1423" text:class-names="" text:cond-style-name="">
                  <text:span text:style-name="a1422" text:class-names=""/>
                </text:p>
              </text:list-item>
            </text:list>
            <text:list text:style-name="a1427">
              <text:list-item>
                <text:p text:style-name="a1426" text:class-names="" text:cond-style-name="">
                  <text:span text:style-name="a1425" text:class-names=""/>
                </text:p>
              </text:list-item>
            </text:list>
          </draw:text-box>
          <svg:title/>
          <svg:desc/>
        </draw:frame>
      </draw:page>
      <draw:page draw:name="Slide12" draw:style-name="a1429" draw:master-page-name="Master1-Layout1-title-Title-Slide" presentation:presentation-page-layout-name="Master1-PPL1" draw:id="Slide-267">
        <draw:custom-shape svg:x="0in" svg:y="0in" svg:width="13.33333in" svg:height="7.5in" draw:id="id141" draw:style-name="a1432" draw:name="Rectangle 82">
          <svg:title/>
          <svg:desc/>
          <text:p text:style-name="a1431" text:class-names="" text:cond-style-name="">
            <text:span text:style-name="a1430" text:class-names=""/>
          </text:p>
          <draw:enhanced-geometry xmlns:dr3d="urn:oasis:names:tc:opendocument:xmlns:dr3d:1.0" draw:type="non-primitive" svg:viewBox="0 0 21600 21600" draw:enhanced-path="M 0 0 L 21600 0 21600 21600 0 21600 Z N"/>
        </draw:custom-shape>
        <draw:frame draw:id="id142" draw:style-name="a1433" draw:name="Picture 72" svg:x="0.00002in" svg:y="0.00001in" svg:width="13.33331in" svg:height="7.49999in" style:rel-width="scale" style:rel-height="scale">
          <draw:image xlink:href="media/image14.jpeg" xlink:type="simple" xlink:show="embed" xlink:actuate="onLoad"/>
          <svg:title/>
          <svg:desc/>
        </draw:frame>
        <draw:frame draw:id="id143" presentation:style-name="a1438" draw:name="Title 5" svg:x="1.66667in" svg:y="1.22743in" svg:width="10in" svg:height="3.17205in" presentation:class="title" presentation:placeholder="false">
          <draw:text-box>
            <text:p text:style-name="a1435" text:class-names="" text:cond-style-name="">
              <text:span text:style-name="a1434" text:class-names="">
                <text:line-break/>
                <text:line-break/>
                <text:line-break/>
                <text:line-break/>
              </text:span>
            </text:p>
            <text:p text:style-name="a1437" text:class-names="" text:cond-style-name="">
              <text:span text:style-name="a1436" text:class-names=""/>
            </text:p>
          </draw:text-box>
          <svg:title/>
          <svg:desc/>
        </draw:frame>
        <draw:frame draw:id="id144" draw:style-name="a1445" draw:name="TextBox 1" svg:x="0.91667in" svg:y="0.90078in" svg:width="5.05208in" svg:height="4.20348in">
          <draw:text-box>
            <text:list text:style-name="a1441">
              <text:list-item>
                <text:p text:style-name="a1440" text:class-names="" text:cond-style-name="">
                  <text:span text:style-name="a1439" text:class-names=""/>
                </text:p>
              </text:list-item>
            </text:list>
            <text:list text:style-name="a1444">
              <text:list-item>
                <text:p text:style-name="a1443" text:class-names="" text:cond-style-name="">
                  <text:span text:style-name="a1442" text:class-names=""/>
                </text:p>
              </text:list-item>
            </text:list>
          </draw:text-box>
          <svg:title/>
          <svg:desc/>
        </draw:frame>
        <draw:frame draw:id="id145" draw:style-name="a1488" draw:name="TextBox 8" svg:x="3.09162in" svg:y="1.356in" svg:width="7.2926in" svg:height="1.17221in">
          <draw:text-box>
            <text:list text:style-name="a1448">
              <text:list-item>
                <text:p text:style-name="a1447" text:class-names="" text:cond-style-name="">
                  <text:span text:style-name="a1446" text:class-names=""/>
                </text:p>
              </text:list-item>
            </text:list>
            <text:list text:style-name="a1451">
              <text:list-item>
                <text:p text:style-name="a1450" text:class-names="" text:cond-style-name="">
                  <text:span text:style-name="a1449" text:class-names=""/>
                </text:p>
              </text:list-item>
            </text:list>
            <text:list text:style-name="a1454">
              <text:list-item>
                <text:p text:style-name="a1453" text:class-names="" text:cond-style-name="">
                  <text:span text:style-name="a1452" text:class-names=""/>
                </text:p>
              </text:list-item>
            </text:list>
            <text:list text:style-name="a1457">
              <text:list-item>
                <text:p text:style-name="a1456" text:class-names="" text:cond-style-name="">
                  <text:span text:style-name="a1455" text:class-names=""/>
                </text:p>
              </text:list-item>
            </text:list>
            <text:list text:style-name="a1460">
              <text:list-item>
                <text:p text:style-name="a1459" text:class-names="" text:cond-style-name="">
                  <text:span text:style-name="a1458" text:class-names=""/>
                </text:p>
              </text:list-item>
            </text:list>
            <text:list text:style-name="a1463">
              <text:list-item>
                <text:p text:style-name="a1462" text:class-names="" text:cond-style-name="">
                  <text:span text:style-name="a1461" text:class-names=""/>
                </text:p>
              </text:list-item>
            </text:list>
            <text:list text:style-name="a1466">
              <text:list-item>
                <text:p text:style-name="a1465" text:class-names="" text:cond-style-name="">
                  <text:span text:style-name="a1464" text:class-names=""/>
                </text:p>
              </text:list-item>
            </text:list>
            <text:list text:style-name="a1469">
              <text:list-item>
                <text:p text:style-name="a1468" text:class-names="" text:cond-style-name="">
                  <text:span text:style-name="a1467" text:class-names=""/>
                </text:p>
              </text:list-item>
            </text:list>
            <text:list text:style-name="a1472">
              <text:list-item>
                <text:p text:style-name="a1471" text:class-names="" text:cond-style-name="">
                  <text:span text:style-name="a1470" text:class-names=""/>
                </text:p>
              </text:list-item>
            </text:list>
            <text:list text:style-name="a1475">
              <text:list-item>
                <text:p text:style-name="a1474" text:class-names="" text:cond-style-name="">
                  <text:span text:style-name="a1473" text:class-names=""/>
                </text:p>
              </text:list-item>
            </text:list>
            <text:list text:style-name="a1478">
              <text:list-item>
                <text:p text:style-name="a1477" text:class-names="" text:cond-style-name="">
                  <text:span text:style-name="a1476" text:class-names=""/>
                </text:p>
              </text:list-item>
            </text:list>
            <text:list text:style-name="a1481">
              <text:list-item>
                <text:p text:style-name="a1480" text:class-names="" text:cond-style-name="">
                  <text:span text:style-name="a1479" text:class-names=""/>
                </text:p>
              </text:list-item>
            </text:list>
            <text:list text:style-name="a1484">
              <text:list-item>
                <text:p text:style-name="a1483" text:class-names="" text:cond-style-name="">
                  <text:span text:style-name="a1482" text:class-names=""/>
                </text:p>
              </text:list-item>
            </text:list>
            <text:list text:style-name="a1487">
              <text:list-item>
                <text:p text:style-name="a1486" text:class-names="" text:cond-style-name="">
                  <text:span text:style-name="a1485" text:class-names=""/>
                </text:p>
              </text:list-item>
            </text:list>
          </draw:text-box>
          <svg:title/>
          <svg:desc/>
        </draw:frame>
        <draw:frame draw:id="id146" draw:style-name="a1495" draw:name="TextBox 13" svg:x="1.44309in" svg:y="1.05691in" svg:width="10.65041in" svg:height="1.04342in">
          <draw:text-box>
            <text:p text:style-name="a1492" text:class-names="" text:cond-style-name="">
              <text:span text:style-name="a1489" text:class-names="">
                Como Subir
                <text:s text:c="1"/>
              </text:span>
              <text:span text:style-name="a1490" text:class-names="">tus</text:span>
              <text:span text:style-name="a1491" text:class-names="">
                <text:s text:c="1"/>
                Proyectos a Git Hub
              </text:span>
            </text:p>
            <text:p text:style-name="a1494" text:class-names="" text:cond-style-name="">
              <text:span text:style-name="a1493" text:class-names=""/>
            </text:p>
          </draw:text-box>
          <svg:title/>
          <svg:desc/>
        </draw:frame>
        <draw:frame draw:id="id147" draw:style-name="a1496" draw:name="Picture 15" svg:x="7.25786in" svg:y="1.86774in" svg:width="5.67295in" svg:height="5.3054in" style:rel-width="scale" style:rel-height="scale">
          <draw:image xlink:href="media/image15.png" xlink:type="simple" xlink:show="embed" xlink:actuate="onLoad"/>
          <svg:title/>
          <svg:desc>Graphical user interface, application
Description automatically generated</svg:desc>
        </draw:frame>
        <draw:frame draw:id="id148" draw:style-name="a1522" draw:name="TextBox 15" svg:x="1.05691in" svg:y="2.54065in" svg:width="5.79268in" svg:height="1.3127in">
          <draw:text-box>
            <text:p text:style-name="a1521" text:class-names="" text:cond-style-name="">
              <text:span text:style-name="a1497" text:class-names="">
                Una
                <text:s text:c="1"/>
              </text:span>
              <text:span text:style-name="a1498" text:class-names="">vez</text:span>
              <text:span text:style-name="a1499" text:class-names="">
                 se
                <text:s text:c="1"/>
              </text:span>
              <text:span text:style-name="a1500" text:class-names="">identifique</text:span>
              <text:span text:style-name="a1501" text:class-names="">
                <text:s text:c="1"/>
                la
                <text:s text:c="1"/>
              </text:span>
              <text:span text:style-name="a1502" text:class-names="">carpeta</text:span>
              <text:span text:style-name="a1503" text:class-names="">
                <text:s text:c="1"/>
                o
                <text:s text:c="1"/>
              </text:span>
              <text:span text:style-name="a1504" text:class-names="">el</text:span>
              <text:span text:style-name="a1505" text:class-names="">
                <text:s text:c="1"/>
              </text:span>
              <text:span text:style-name="a1506" text:class-names="">archivo</text:span>
              <text:span text:style-name="a1507" text:class-names="">
                <text:s text:c="1"/>
                a
                <text:s text:c="1"/>
              </text:span>
              <text:span text:style-name="a1508" text:class-names="">versionar</text:span>
              <text:span text:style-name="a1509" text:class-names=""> </text:span>
              <text:span text:style-name="a1510" text:class-names="">haremos</text:span>
              <text:span text:style-name="a1511" text:class-names="">
                <text:s text:c="1"/>
                lo
                <text:s text:c="1"/>
              </text:span>
              <text:span text:style-name="a1512" text:class-names="">siguiente</text:span>
              <text:span text:style-name="a1513" text:class-names="">
                <text:s text:c="1"/>
              </text:span>
              <text:span text:style-name="a1514" text:class-names="">como</text:span>
              <text:span text:style-name="a1515" text:class-names="">
                <text:s text:c="1"/>
                lo
                <text:s text:c="1"/>
              </text:span>
              <text:span text:style-name="a1516" text:class-names="">vemos</text:span>
              <text:span text:style-name="a1517" text:class-names="">
                <text:s text:c="1"/>
              </text:span>
              <text:span text:style-name="a1518" text:class-names="">en</text:span>
              <text:span text:style-name="a1519" text:class-names="">
                <text:s text:c="1"/>
                la imagen
              </text:span>
              <text:span text:style-name="a1520" text:class-names=""/>
            </text:p>
          </draw:text-box>
          <svg:title/>
          <svg:desc/>
        </draw:frame>
      </draw:page>
      <draw:page draw:name="Slide13" draw:style-name="a1523" draw:master-page-name="Master1-Layout1-title-Title-Slide" presentation:presentation-page-layout-name="Master1-PPL1" draw:id="Slide-268">
        <draw:custom-shape svg:x="0in" svg:y="0in" svg:width="13.33333in" svg:height="7.5in" draw:id="id149" draw:style-name="a1526" draw:name="Rectangle 113">
          <svg:title/>
          <svg:desc/>
          <text:p text:style-name="a1525" text:class-names="" text:cond-style-name="">
            <text:span text:style-name="a1524" text:class-names=""/>
          </text:p>
          <draw:enhanced-geometry xmlns:dr3d="urn:oasis:names:tc:opendocument:xmlns:dr3d:1.0" draw:type="non-primitive" svg:viewBox="0 0 21600 21600" draw:enhanced-path="M 0 0 L 21600 0 21600 21600 0 21600 Z N"/>
        </draw:custom-shape>
        <draw:frame draw:id="id150" draw:style-name="a1527" draw:name="Picture 72" svg:x="0.00002in" svg:y="0.00001in" svg:width="13.33331in" svg:height="7.49999in" style:rel-width="scale" style:rel-height="scale">
          <draw:image xlink:href="media/image14.jpeg" xlink:type="simple" xlink:show="embed" xlink:actuate="onLoad"/>
          <svg:title/>
          <svg:desc/>
        </draw:frame>
        <draw:frame draw:id="id151" presentation:style-name="a1532" draw:name="Title 5" svg:x="0.91667in" svg:y="0.39931in" svg:width="11.5in" svg:height="1.44965in" presentation:class="title" presentation:placeholder="false">
          <draw:text-box>
            <text:p text:style-name="a1529" text:class-names="" text:cond-style-name="">
              <text:span text:style-name="a1528" text:class-names="">
                <text:line-break/>
                <text:line-break/>
                <text:line-break/>
                <text:line-break/>
              </text:span>
            </text:p>
            <text:p text:style-name="a1531" text:class-names="" text:cond-style-name="">
              <text:span text:style-name="a1530" text:class-names=""/>
            </text:p>
          </draw:text-box>
          <svg:title/>
          <svg:desc/>
        </draw:frame>
        <draw:frame draw:id="id152" draw:style-name="a1643" draw:name="TextBox 15" svg:x="0.83805in" svg:y="1.00596in" svg:width="11.5in" svg:height="4.75868in">
          <draw:text-box>
            <text:p text:style-name="a1537" text:class-names="" text:cond-style-name="">
              <text:span text:style-name="a1533" text:class-names="">
                ¿Por
                <text:s text:c="1"/>
              </text:span>
              <text:span text:style-name="a1534" text:class-names="">qué</text:span>
              <text:span text:style-name="a1535" text:class-names="">
                <text:s text:c="1"/>
                usar GitHub?
              </text:span>
              <text:span text:style-name="a1536" text:class-names=""/>
            </text:p>
            <text:list text:style-name="a1540">
              <text:list-item>
                <text:p text:style-name="a1539" text:class-names="" text:cond-style-name="">
                  <text:span text:style-name="a1538" text:class-names=""/>
                </text:p>
              </text:list-item>
            </text:list>
            <text:list text:style-name="a1549">
              <text:list-item>
                <text:p text:style-name="a1548" text:class-names="" text:cond-style-name="">
                  <text:span text:style-name="a1541" text:class-names="">
                    Permite la
                    <text:s text:c="1"/>
                  </text:span>
                  <text:span text:style-name="a1542" text:class-names="">colaboración</text:span>
                  <text:span text:style-name="a1543" text:class-names="">
                    <text:s text:c="1"/>
                    con
                    <text:s text:c="1"/>
                  </text:span>
                  <text:span text:style-name="a1544" text:class-names="">otros</text:span>
                  <text:span text:style-name="a1545" text:class-names="">
                    <text:s text:c="1"/>
                  </text:span>
                  <text:span text:style-name="a1546" text:class-names="">desarrolladores</text:span>
                  <text:span text:style-name="a1547" text:class-names=""/>
                </text:p>
              </text:list-item>
            </text:list>
            <text:list text:style-name="a1563">
              <text:list-item>
                <text:p text:style-name="a1562" text:class-names="" text:cond-style-name="">
                  <text:span text:style-name="a1550" text:class-names="">Proporciona</text:span>
                  <text:span text:style-name="a1551" text:class-names="">
                    <text:s text:c="1"/>
                    un
                    <text:s text:c="1"/>
                  </text:span>
                  <text:span text:style-name="a1552" text:class-names="">lugar</text:span>
                  <text:span text:style-name="a1553" text:class-names="">
                    <text:s text:c="1"/>
                  </text:span>
                  <text:span text:style-name="a1554" text:class-names="">centralizado</text:span>
                  <text:span text:style-name="a1555" text:class-names="">
                    <text:s text:c="1"/>
                    para
                    <text:s text:c="1"/>
                  </text:span>
                  <text:span text:style-name="a1556" text:class-names="">almacenar</text:span>
                  <text:span text:style-name="a1557" text:class-names="">
                    <text:s text:c="1"/>
                    y
                    <text:s text:c="1"/>
                  </text:span>
                  <text:span text:style-name="a1558" text:class-names="">compartir</text:span>
                  <text:span text:style-name="a1559" text:class-names="">
                    <text:s text:c="1"/>
                  </text:span>
                  <text:span text:style-name="a1560" text:class-names="">proyectos</text:span>
                  <text:span text:style-name="a1561" text:class-names=""/>
                </text:p>
              </text:list-item>
            </text:list>
            <text:list text:style-name="a1575">
              <text:list-item>
                <text:p text:style-name="a1574" text:class-names="" text:cond-style-name="">
                  <text:span text:style-name="a1564" text:class-names="">Facilita</text:span>
                  <text:span text:style-name="a1565" text:class-names="">
                    <text:s text:c="1"/>
                  </text:span>
                  <text:span text:style-name="a1566" text:class-names="">el</text:span>
                  <text:span text:style-name="a1567" text:class-names="">
                    <text:s text:c="1"/>
                  </text:span>
                  <text:span text:style-name="a1568" text:class-names="">seguimiento</text:span>
                  <text:span text:style-name="a1569" text:class-names="">
                    <text:s text:c="1"/>
                    de
                    <text:s text:c="1"/>
                  </text:span>
                  <text:span text:style-name="a1570" text:class-names="">problemas</text:span>
                  <text:span text:style-name="a1571" text:class-names="">
                    <text:s text:c="1"/>
                    y solicitudes de
                    <text:s text:c="1"/>
                  </text:span>
                  <text:span text:style-name="a1572" text:class-names="">extracción</text:span>
                  <text:span text:style-name="a1573" text:class-names=""/>
                </text:p>
              </text:list-item>
            </text:list>
            <text:list text:style-name="a1585">
              <text:list-item>
                <text:p text:style-name="a1584" text:class-names="" text:cond-style-name="">
                  <text:span text:style-name="a1576" text:class-names="">
                    GitHub es
                    <text:s text:c="1"/>
                  </text:span>
                  <text:span text:style-name="a1577" text:class-names="">una</text:span>
                  <text:span text:style-name="a1578" text:class-names="">
                    <text:s text:c="1"/>
                  </text:span>
                  <text:span text:style-name="a1579" text:class-names="">plataforma</text:span>
                  <text:span text:style-name="a1580" text:class-names="">
                    <text:s text:c="1"/>
                    para
                    <text:s text:c="1"/>
                  </text:span>
                  <text:span text:style-name="a1581" text:class-names="">compartir</text:span>
                  <text:span text:style-name="a1582" text:class-names="">
                    <text:s text:c="1"/>
                  </text:span>
                  <text:span text:style-name="a1583" text:class-names="">codigo</text:span>
                </text:p>
              </text:list-item>
            </text:list>
            <text:list text:style-name="a1588">
              <text:list-item>
                <text:p text:style-name="a1587" text:class-names="" text:cond-style-name="">
                  <text:span text:style-name="a1586" text:class-names=""/>
                </text:p>
              </text:list-item>
            </text:list>
            <text:p text:style-name="a1593" text:class-names="" text:cond-style-name="">
              <text:span text:style-name="a1589" text:class-names="">Consejos</text:span>
              <text:span text:style-name="a1590" text:class-names="">
                <text:s text:c="1"/>
              </text:span>
              <text:span text:style-name="a1591" text:class-names="">adicionales</text:span>
              <text:span text:style-name="a1592" text:class-names=""/>
            </text:p>
            <text:list text:style-name="a1596">
              <text:list-item>
                <text:p text:style-name="a1595" text:class-names="" text:cond-style-name="">
                  <text:span text:style-name="a1594" text:class-names=""/>
                </text:p>
              </text:list-item>
            </text:list>
            <text:list text:style-name="a1604">
              <text:list-item>
                <text:p text:style-name="a1603" text:class-names="" text:cond-style-name="">
                  <text:span text:style-name="a1597" text:class-names="">Realiza</text:span>
                  <text:span text:style-name="a1598" text:class-names="">
                    <text:s text:c="1"/>
                    commits
                    <text:s text:c="1"/>
                  </text:span>
                  <text:span text:style-name="a1599" text:class-names="">frecuentes</text:span>
                  <text:span text:style-name="a1600" text:class-names="">
                    <text:s text:c="1"/>
                    y
                    <text:s text:c="1"/>
                  </text:span>
                  <text:span text:style-name="a1601" text:class-names="">descriptivos</text:span>
                  <text:span text:style-name="a1602" text:class-names=""/>
                </text:p>
              </text:list-item>
            </text:list>
            <text:list text:style-name="a1619">
              <text:list-item>
                <text:p text:style-name="a1618" text:class-names="" text:cond-style-name="">
                  <text:span text:style-name="a1605" text:class-names="">
                    Crea
                    <text:s text:c="1"/>
                  </text:span>
                  <text:span text:style-name="a1606" text:class-names="">ramas</text:span>
                  <text:span text:style-name="a1607" text:class-names="">
                    <text:s text:c="1"/>
                  </text:span>
                  <text:span text:style-name="a1608" text:class-names="">separadas</text:span>
                  <text:span text:style-name="a1609" text:class-names="">
                    <text:s text:c="1"/>
                    para
                    <text:s text:c="1"/>
                  </text:span>
                  <text:span text:style-name="a1610" text:class-names="">nuevas</text:span>
                  <text:span text:style-name="a1611" text:class-names="">
                    <text:s text:c="1"/>
                  </text:span>
                  <text:span text:style-name="a1612" text:class-names="">características</text:span>
                  <text:span text:style-name="a1613" text:class-names="">
                    <text:s text:c="1"/>
                    o
                    <text:s text:c="1"/>
                  </text:span>
                  <text:span text:style-name="a1614" text:class-names="">correcciones</text:span>
                  <text:span text:style-name="a1615" text:class-names="">
                    <text:s text:c="1"/>
                    de
                    <text:s text:c="1"/>
                  </text:span>
                  <text:span text:style-name="a1616" text:class-names="">errores</text:span>
                  <text:span text:style-name="a1617" text:class-names=""/>
                </text:p>
              </text:list-item>
            </text:list>
            <text:list text:style-name="a1636">
              <text:list-item>
                <text:p text:style-name="a1635" text:class-names="" text:cond-style-name="">
                  <text:span text:style-name="a1620" text:class-names="">Comunícate</text:span>
                  <text:span text:style-name="a1621" text:class-names="">
                    <text:s text:c="1"/>
                    con
                    <text:s text:c="1"/>
                  </text:span>
                  <text:span text:style-name="a1622" text:class-names="">tu</text:span>
                  <text:span text:style-name="a1623" text:class-names="">
                    <text:s text:c="1"/>
                  </text:span>
                  <text:span text:style-name="a1624" text:class-names="">equipo</text:span>
                  <text:span text:style-name="a1625" text:class-names="">
                    <text:s text:c="1"/>
                    a
                    <text:s text:c="1"/>
                  </text:span>
                  <text:span text:style-name="a1626" text:class-names="">través</text:span>
                  <text:span text:style-name="a1627" text:class-names="">
                    <text:s text:c="1"/>
                    de
                    <text:s text:c="1"/>
                  </text:span>
                  <text:span text:style-name="a1628" text:class-names="">problemas</text:span>
                  <text:span text:style-name="a1629" text:class-names="">
                    <text:s text:c="1"/>
                    y
                    <text:s text:c="1"/>
                  </text:span>
                  <text:span text:style-name="a1630" text:class-names="">comentarios</text:span>
                  <text:span text:style-name="a1631" text:class-names="">
                    <text:s text:c="1"/>
                  </text:span>
                  <text:span text:style-name="a1632" text:class-names="">en</text:span>
                  <text:span text:style-name="a1633" text:class-names="">
                    <text:s text:c="1"/>
                    GitHub
                  </text:span>
                  <text:span text:style-name="a1634" text:class-names=""/>
                </text:p>
              </text:list-item>
            </text:list>
            <text:list text:style-name="a1639">
              <text:list-item>
                <text:p text:style-name="a1638" text:class-names="" text:cond-style-name="">
                  <text:span text:style-name="a1637" text:class-names=""/>
                </text:p>
              </text:list-item>
            </text:list>
            <text:list text:style-name="a1642">
              <text:list-item>
                <text:p text:style-name="a1641" text:class-names="" text:cond-style-name="">
                  <text:span text:style-name="a1640" text:class-names=""/>
                </text:p>
              </text:list-item>
            </text:list>
          </draw:text-box>
          <svg:title/>
          <svg:desc/>
        </draw:frame>
        <draw:frame draw:id="id153" draw:style-name="a1650" draw:name="TextBox 1" svg:x="0.91667in" svg:y="0.90078in" svg:width="5.05208in" svg:height="4.20348in">
          <draw:text-box>
            <text:list text:style-name="a1646">
              <text:list-item>
                <text:p text:style-name="a1645" text:class-names="" text:cond-style-name="">
                  <text:span text:style-name="a1644" text:class-names=""/>
                </text:p>
              </text:list-item>
            </text:list>
            <text:list text:style-name="a1649">
              <text:list-item>
                <text:p text:style-name="a1648" text:class-names="" text:cond-style-name="">
                  <text:span text:style-name="a1647" text:class-names=""/>
                </text:p>
              </text:list-item>
            </text:list>
          </draw:text-box>
          <svg:title/>
          <svg:desc/>
        </draw:frame>
        <draw:frame draw:id="id154" draw:style-name="a1690" draw:name="TextBox 8" svg:x="3.09162in" svg:y="1.356in" svg:width="7.2926in" svg:height="1.17221in">
          <draw:text-box>
            <text:list text:style-name="a1653">
              <text:list-item>
                <text:p text:style-name="a1652" text:class-names="" text:cond-style-name="">
                  <text:span text:style-name="a1651" text:class-names=""/>
                </text:p>
              </text:list-item>
            </text:list>
            <text:list text:style-name="a1656">
              <text:list-item>
                <text:p text:style-name="a1655" text:class-names="" text:cond-style-name="">
                  <text:span text:style-name="a1654" text:class-names=""/>
                </text:p>
              </text:list-item>
            </text:list>
            <text:list text:style-name="a1659">
              <text:list-item>
                <text:p text:style-name="a1658" text:class-names="" text:cond-style-name="">
                  <text:span text:style-name="a1657" text:class-names=""/>
                </text:p>
              </text:list-item>
            </text:list>
            <text:list text:style-name="a1662">
              <text:list-item>
                <text:p text:style-name="a1661" text:class-names="" text:cond-style-name="">
                  <text:span text:style-name="a1660" text:class-names=""/>
                </text:p>
              </text:list-item>
            </text:list>
            <text:list text:style-name="a1665">
              <text:list-item>
                <text:p text:style-name="a1664" text:class-names="" text:cond-style-name="">
                  <text:span text:style-name="a1663" text:class-names=""/>
                </text:p>
              </text:list-item>
            </text:list>
            <text:list text:style-name="a1668">
              <text:list-item>
                <text:p text:style-name="a1667" text:class-names="" text:cond-style-name="">
                  <text:span text:style-name="a1666" text:class-names=""/>
                </text:p>
              </text:list-item>
            </text:list>
            <text:list text:style-name="a1671">
              <text:list-item>
                <text:p text:style-name="a1670" text:class-names="" text:cond-style-name="">
                  <text:span text:style-name="a1669" text:class-names=""/>
                </text:p>
              </text:list-item>
            </text:list>
            <text:list text:style-name="a1674">
              <text:list-item>
                <text:p text:style-name="a1673" text:class-names="" text:cond-style-name="">
                  <text:span text:style-name="a1672" text:class-names=""/>
                </text:p>
              </text:list-item>
            </text:list>
            <text:list text:style-name="a1677">
              <text:list-item>
                <text:p text:style-name="a1676" text:class-names="" text:cond-style-name="">
                  <text:span text:style-name="a1675" text:class-names=""/>
                </text:p>
              </text:list-item>
            </text:list>
            <text:list text:style-name="a1680">
              <text:list-item>
                <text:p text:style-name="a1679" text:class-names="" text:cond-style-name="">
                  <text:span text:style-name="a1678" text:class-names=""/>
                </text:p>
              </text:list-item>
            </text:list>
            <text:list text:style-name="a1683">
              <text:list-item>
                <text:p text:style-name="a1682" text:class-names="" text:cond-style-name="">
                  <text:span text:style-name="a1681" text:class-names=""/>
                </text:p>
              </text:list-item>
            </text:list>
            <text:list text:style-name="a1686">
              <text:list-item>
                <text:p text:style-name="a1685" text:class-names="" text:cond-style-name="">
                  <text:span text:style-name="a1684" text:class-names=""/>
                </text:p>
              </text:list-item>
            </text:list>
            <text:list text:style-name="a1689">
              <text:list-item>
                <text:p text:style-name="a1688" text:class-names="" text:cond-style-name="">
                  <text:span text:style-name="a1687" text:class-names=""/>
                </text:p>
              </text:list-item>
            </text:list>
          </draw:text-box>
          <svg:title/>
          <svg:desc/>
        </draw:frame>
      </draw:page>
      <draw:page draw:name="Slide14" draw:style-name="a1691" draw:master-page-name="Master1-Layout1-title-Title-Slide" presentation:presentation-page-layout-name="Master1-PPL1" draw:id="Slide-269">
        <draw:custom-shape svg:x="0in" svg:y="0in" svg:width="13.33333in" svg:height="7.5in" draw:id="id155" draw:style-name="a1694" draw:name="Rectangle 113">
          <svg:title/>
          <svg:desc/>
          <text:p text:style-name="a1693" text:class-names="" text:cond-style-name="">
            <text:span text:style-name="a1692" text:class-names=""/>
          </text:p>
          <draw:enhanced-geometry xmlns:dr3d="urn:oasis:names:tc:opendocument:xmlns:dr3d:1.0" draw:type="non-primitive" svg:viewBox="0 0 21600 21600" draw:enhanced-path="M 0 0 L 21600 0 21600 21600 0 21600 Z N"/>
        </draw:custom-shape>
        <draw:frame draw:id="id156" draw:style-name="a1695" draw:name="Picture 72" svg:x="0.00002in" svg:y="0.00001in" svg:width="13.33331in" svg:height="7.49999in" style:rel-width="scale" style:rel-height="scale">
          <draw:image xlink:href="media/image14.jpeg" xlink:type="simple" xlink:show="embed" xlink:actuate="onLoad"/>
          <svg:title/>
          <svg:desc/>
        </draw:frame>
        <draw:frame draw:id="id157" presentation:style-name="a1700" draw:name="Title 5" svg:x="0.91667in" svg:y="0.39931in" svg:width="11.5in" svg:height="1.44965in" presentation:class="title" presentation:placeholder="false">
          <draw:text-box>
            <text:p text:style-name="a1697" text:class-names="" text:cond-style-name="">
              <text:span text:style-name="a1696" text:class-names="">
                <text:line-break/>
                <text:line-break/>
                <text:line-break/>
                <text:line-break/>
              </text:span>
            </text:p>
            <text:p text:style-name="a1699" text:class-names="" text:cond-style-name="">
              <text:span text:style-name="a1698" text:class-names=""/>
            </text:p>
          </draw:text-box>
          <svg:title/>
          <svg:desc/>
        </draw:frame>
        <draw:frame draw:id="id158" draw:style-name="a1710" draw:name="TextBox 15" svg:x="0.79088in" svg:y="3.11288in" svg:width="11.5in" svg:height="4.75868in">
          <draw:text-box>
            <text:p text:style-name="a1703" text:class-names="" text:cond-style-name="">
              <text:span text:style-name="a1701" text:class-names="">FIN PRESENTACION</text:span>
              <text:span text:style-name="a1702" text:class-names=""/>
            </text:p>
            <text:list text:style-name="a1706">
              <text:list-item>
                <text:p text:style-name="a1705" text:class-names="" text:cond-style-name="">
                  <text:span text:style-name="a1704" text:class-names=""/>
                </text:p>
              </text:list-item>
            </text:list>
            <text:list text:style-name="a1709">
              <text:list-item>
                <text:p text:style-name="a1708" text:class-names="" text:cond-style-name="">
                  <text:span text:style-name="a1707" text:class-names=""/>
                </text:p>
              </text:list-item>
            </text:list>
          </draw:text-box>
          <svg:title/>
          <svg:desc/>
        </draw:frame>
        <draw:frame draw:id="id159" draw:style-name="a1717" draw:name="TextBox 1" svg:x="0.91667in" svg:y="0.90078in" svg:width="5.05208in" svg:height="4.20348in">
          <draw:text-box>
            <text:list text:style-name="a1713">
              <text:list-item>
                <text:p text:style-name="a1712" text:class-names="" text:cond-style-name="">
                  <text:span text:style-name="a1711" text:class-names=""/>
                </text:p>
              </text:list-item>
            </text:list>
            <text:list text:style-name="a1716">
              <text:list-item>
                <text:p text:style-name="a1715" text:class-names="" text:cond-style-name="">
                  <text:span text:style-name="a1714" text:class-names=""/>
                </text:p>
              </text:list-item>
            </text:list>
          </draw:text-box>
          <svg:title/>
          <svg:desc/>
        </draw:frame>
      </draw:page>
      <presentation:settings/>
    </office:presentation>
  </office:body>
</office:document-content>
</file>

<file path=meta.xml><?xml version="1.0" encoding="utf-8"?>
<office:document-meta xmlns:office="urn:oasis:names:tc:opendocument:xmlns:office:1.0" xmlns:meta="urn:oasis:names:tc:opendocument:xmlns:meta:1.0" xmlns:dc="http://purl.org/dc/elements/1.1/" xmlns:xlink="http://www.w3.org/1999/xlink" office:version="1.3">
  <office:meta>
    <meta:generator>MicrosoftOffice/14.0 MicrosoftPowerPoint</meta:generator>
    <dc:title>PowerPoint Presentation</dc:title>
    <meta:initial-creator/>
    <dc:creator/>
    <meta:creation-date>2023-06-13T19:04:53Z</meta:creation-date>
    <dc:date>2023-06-14T02:32:47Z</dc:date>
    <meta:template xlink:href="office%20theme" xlink:type="simple"/>
    <meta:editing-cycles>322</meta:editing-cycles>
    <meta:editing-duration>PT0S</meta:editing-duration>
    <meta:document-statistic meta:paragraph-count="0" meta:word-count="0"/>
  </office:meta>
</office:document-meta>
</file>

<file path=settings.xml><?xml version="1.0" encoding="utf-8"?>
<office:document-settings xmlns:config="urn:oasis:names:tc:opendocument:xmlns:config:1.0" xmlns:office="urn:oasis:names:tc:opendocument:xmlns:office:1.0" office:version="1.3"/>
</file>

<file path=styles.xml><?xml version="1.0" encoding="utf-8"?>
<office:document-styles xmlns:dom="http://www.w3.org/2001/xml-events" xmlns:draw="urn:oasis:names:tc:opendocument:xmlns:drawing:1.0" xmlns:fo="urn:oasis:names:tc:opendocument:xmlns:xsl-fo-compatible:1.0" xmlns:presentation="urn:oasis:names:tc:opendocument:xmlns:presentation: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version="1.3">
  <office:styles>
    <style:presentation-page-layout style:name="Master1-PPL1" style:display-name="Title Slide">
      <presentation:placeholder presentation:object="title" svg:x="1.66667in" svg:y="1.22743in" svg:width="10in" svg:height="2.61111in"/>
      <presentation:placeholder presentation:object="subtitle" svg:x="1.66667in" svg:y="3.93924in" svg:width="10in" svg:height="1.81076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2" style:display-name="Title and Content">
      <presentation:placeholder presentation:object="title" svg:x="0.91667in" svg:y="0.39931in" svg:width="11.5in" svg:height="1.44965in"/>
      <presentation:placeholder presentation:object="object" svg:x="0.91667in" svg:y="1.99653in" svg:width="11.5in" svg:height="4.75868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3" style:display-name="Section Header">
      <presentation:placeholder presentation:object="title" svg:x="0.90972in" svg:y="1.86979in" svg:width="11.5in" svg:height="3.11979in"/>
      <presentation:placeholder presentation:object="outline" svg:x="0.90972in" svg:y="5.0191in" svg:width="11.5in" svg:height="1.64062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4" style:display-name="Two Content">
      <presentation:placeholder presentation:object="title" svg:x="0.91667in" svg:y="0.39931in" svg:width="11.5in" svg:height="1.44965in"/>
      <presentation:placeholder presentation:object="object" svg:x="0.91667in" svg:y="1.99653in" svg:width="5.66667in" svg:height="4.75868in"/>
      <presentation:placeholder presentation:object="object" svg:x="6.75in" svg:y="1.99653in" svg:width="5.66667in" svg:height="4.75868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5" style:display-name="Comparison">
      <presentation:placeholder presentation:object="title" svg:x="0.9184in" svg:y="0.39931in" svg:width="11.5in" svg:height="1.44965in"/>
      <presentation:placeholder presentation:object="outline" svg:x="0.9184in" svg:y="1.83854in" svg:width="5.64062in" svg:height="0.90104in"/>
      <presentation:placeholder presentation:object="object" svg:x="0.9184in" svg:y="2.73958in" svg:width="5.64062in" svg:height="4.02951in"/>
      <presentation:placeholder presentation:object="outline" svg:x="6.75in" svg:y="1.83854in" svg:width="5.6684in" svg:height="0.90104in"/>
      <presentation:placeholder presentation:object="object" svg:x="6.75in" svg:y="2.73958in" svg:width="5.6684in" svg:height="4.02951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6" style:display-name="Title Only">
      <presentation:placeholder presentation:object="title" svg:x="0.91667in" svg:y="0.39931in" svg:width="11.5in" svg:height="1.44965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7" style:display-name="Blank">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8" style:display-name="Content with Caption">
      <presentation:placeholder presentation:object="title" svg:x="0.9184in" svg:y="0.5in" svg:width="4.30035in" svg:height="1.75in"/>
      <presentation:placeholder presentation:object="object" svg:x="5.6684in" svg:y="1.07986in" svg:width="6.75in" svg:height="5.32986in"/>
      <presentation:placeholder presentation:object="outline" svg:x="0.9184in" svg:y="2.25in" svg:width="4.30035in" svg:height="4.1684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9" style:display-name="Picture with Caption">
      <presentation:placeholder presentation:object="title" svg:x="0.9184in" svg:y="0.5in" svg:width="4.30035in" svg:height="1.75in"/>
      <presentation:placeholder presentation:object="graphic" svg:x="5.6684in" svg:y="1.07986in" svg:width="6.75in" svg:height="5.32986in"/>
      <presentation:placeholder presentation:object="outline" svg:x="0.9184in" svg:y="2.25in" svg:width="4.30035in" svg:height="4.1684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10" style:display-name="Title and Vertical Text">
      <presentation:placeholder presentation:object="title" svg:x="0.91667in" svg:y="0.39931in" svg:width="11.5in" svg:height="1.44965in"/>
      <presentation:placeholder presentation:object="outline" svg:x="0.91667in" svg:y="1.99653in" svg:width="11.5in" svg:height="4.75868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presentation-page-layout style:name="Master1-PPL11" style:display-name="Vertical Title and Text">
      <presentation:placeholder presentation:object="title" svg:x="9.54167in" svg:y="0.39931in" svg:width="2.875in" svg:height="6.3559in"/>
      <presentation:placeholder presentation:object="outline" svg:x="0.91667in" svg:y="0.39931in" svg:width="8.45833in" svg:height="6.3559in"/>
      <presentation:placeholder presentation:object="date-time" svg:x="0.91667in" svg:y="6.95139in" svg:width="3in" svg:height="0.39931in"/>
      <presentation:placeholder presentation:object="footer" svg:x="4.41667in" svg:y="6.95139in" svg:width="4.5in" svg:height="0.39931in"/>
      <presentation:placeholder presentation:object="page-number" svg:x="9.41667in" svg:y="6.95139in" svg:width="3in" svg:height="0.39931in"/>
    </style:presentation-page-layout>
    <style:style style:family="graphic" style:name="Graphics"/>
    <style:default-style style:family="graphic">
      <style:graphic-properties draw:fill="solid" draw:fill-color="#4472c4" draw:opacity="100%" draw:stroke="solid" svg:stroke-width="0.01389in" svg:stroke-color="#172c51" svg:stroke-opacity="100%" draw:stroke-linejoin="miter" svg:stroke-linecap="butt"/>
    </style:default-style>
    <draw:gradient draw:name="a704" draw:style="linear" draw:angle="2700" draw:start-color="#000000" draw:end-color="#000000" draw:start-intensity="0%" draw:end-intensity="38%"/>
    <draw:gradient draw:name="a1372" draw:style="linear" draw:angle="400" draw:start-color="#4472c4" draw:end-color="#000000" draw:start-intensity="0%" draw:end-intensity="21%"/>
    <draw:gradient draw:name="a1368" draw:style="linear" draw:angle="1500" draw:start-color="#203864" draw:end-color="#203864" draw:start-intensity="0%" draw:end-intensity="26%"/>
    <draw:gradient draw:name="a1364" draw:style="linear" draw:angle="500" draw:start-color="#000000" draw:end-color="#4472c4" draw:start-intensity="94%" draw:end-intensity="100%"/>
    <draw:gradient draw:name="a1376" draw:style="linear" draw:angle="0" draw:start-color="#4472c4" draw:end-color="#000000" draw:start-intensity="0%" draw:end-intensity="29%"/>
    <draw:fill-image draw:name="a558" xlink:href="media/image16.jpeg" xlink:show="embed" xlink:actuate="onLoad"/>
  </office:styles>
  <office:automatic-styles>
    <style:page-layout style:name="pageLayout1">
      <style:page-layout-properties fo:page-width="13.33333in" fo:page-height="7.5in" style:print-orientation="landscape" style:register-truth-ref-style-name=""/>
    </style:page-layout>
    <style:page-layout style:name="pageLayout3">
      <style:page-layout-properties fo:page-width="7.5in" fo:page-height="10in" style:print-orientation="portrait" style:register-truth-ref-style-name=""/>
    </style:page-layout>
    <style:style style:family="paragraph" style:name="a95">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38">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79">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3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97">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98">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80">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40">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82">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4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83">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42">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paragraph" style:name="a184">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43">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44">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86">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345">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00">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4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87">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201">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347">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188">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48">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03">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49">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04">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5">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07">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208">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90">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191">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50">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92">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51">
      <style:graphic-properties fo:wrap-option="wrap" fo:padding-top="0.05in" fo:padding-bottom="0.05in" fo:padding-left="0.1in" fo:padding-right="0.1in" draw:textarea-vertical-align="top" draw:textarea-horizontal-align="center" draw:fill="none" draw:stroke="none" draw:auto-grow-width="false" draw:auto-grow-height="false" style:shrink-to-fit="true"/>
      <style:paragraph-properties style:font-independent-line-spacing="true" style:writing-mode="tb-rl"/>
    </style:style>
    <style:style style:family="text" style:name="a352">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94">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53">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95">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5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0">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56">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97">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11">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98">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1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58">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3">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59">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1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15">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text" style:name="a216">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7">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18">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1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61">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62">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64">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65">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220">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366">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21">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22">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68">
      <style:graphic-properties fo:wrap-option="wrap" fo:padding-top="0.05in" fo:padding-bottom="0.05in" fo:padding-left="0.1in" fo:padding-right="0.1in" draw:textarea-vertical-align="top" draw:textarea-horizontal-align="right" draw:fill="none" draw:stroke="none" draw:auto-grow-width="false" draw:auto-grow-height="false" style:shrink-to-fit="true"/>
      <style:paragraph-properties style:font-independent-line-spacing="true" style:writing-mode="tb-rl"/>
    </style:style>
    <style:style style:family="paragraph" style:name="a223">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69">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24">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225">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27">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28">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71">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2">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7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74">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30">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76">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paragraph" style:name="a23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77">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32">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text" style:name="a378">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33">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9">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34">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35">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3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237">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238">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7">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8">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40">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41">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4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43">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4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45">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text" style:name="a246">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0">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47">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1">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48">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24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03">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1">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resentation" style:name="a105">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text" style:name="a22">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6">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7">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4">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8">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5">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2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7">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drawing-page" style:name="a250">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251">
      <style:text-properties fo:font-variant="normal" fo:text-transform="none" fo:color="#000000" style:text-line-through-type="none" style:text-line-through-style="none" style:text-line-through-width="auto" style:text-line-through-color="font-color" style:text-position="0% 100%" fo:font-family="Calibri Light"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52">
      <style:text-properties fo:font-variant="normal" fo:text-transform="none" fo:color="#000000" style:text-line-through-type="none" style:text-line-through-style="none" style:text-line-through-width="auto" style:text-line-through-color="font-color" style:text-position="0% 100%" fo:font-family="Calibri Light"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53">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54">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255">
      <style:text-properties fo:font-variant="normal" fo:text-transform="none" fo:color="#000000" style:text-line-through-type="none" style:text-line-through-style="none" style:text-line-through-width="auto" style:text-line-through-color="font-color" style:text-position="0% 100%" fo:font-family="Calibri"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56">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10">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11">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58">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2">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59">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3">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0">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4">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31">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5">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6">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34">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1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5">
      <style:text-properties fo:font-variant="normal" fo:text-transform="none" fo:color="#000000" style:text-line-through-type="none" style:text-line-through-style="none" style:text-line-through-width="auto" style:text-line-through-color="font-color" style:text-position="0% 100%" fo:font-family="Calibri Light" fo:font-size="0.83333in" style:font-size-asian="0.83333in" style:font-size-complex="0.8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9">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6">
      <style:text-properties fo:font-variant="normal" fo:text-transform="none" fo:color="#000000" style:text-line-through-type="none" style:text-line-through-style="none" style:text-line-through-width="auto" style:text-line-through-color="font-color" style:text-position="0% 100%" fo:font-family="Calibri Light" fo:font-size="0.83333in" style:font-size-asian="0.83333in" style:font-size-complex="0.8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
      <style:paragraph-properties fo:line-height="9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
      <style:graphic-properties fo:wrap-option="wrap" fo:padding-top="0.05in" fo:padding-bottom="0.05in" fo:padding-left="0.1in" fo:padding-right="0.1in" draw:textarea-vertical-align="bottom" draw:textarea-horizontal-align="center" draw:fill="none" draw:stroke="none" draw:auto-grow-width="false" draw:auto-grow-height="false" style:shrink-to-fit="true"/>
      <style:paragraph-properties style:font-independent-line-spacing="true" style:writing-mode="lr-tb"/>
    </style:style>
    <style:style style:family="text" style:name="a39">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6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62">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64">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65">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67">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68">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2">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69">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4">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0">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5">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1">
      <style:paragraph-properties fo:line-height="90%" fo:text-align="center"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2">
      <style:graphic-properties fo:wrap-option="wrap" fo:padding-top="0.05in" fo:padding-bottom="0.05in" fo:padding-left="0.1in" fo:padding-right="0.1in" draw:textarea-vertical-align="top" draw:textarea-horizontal-align="center" draw:fill="none" draw:stroke="none" draw:auto-grow-width="false" draw:auto-grow-height="false" style:shrink-to-fit="true"/>
      <style:paragraph-properties style:font-independent-line-spacing="true" style:writing-mode="lr-tb"/>
    </style:style>
    <style:style style:family="text" style:name="a127">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3">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8">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9">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5">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8">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71">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272">
      <style:text-properties fo:font-variant="normal" fo:text-transform="none" fo:color="#000000" style:text-line-through-type="none" style:text-line-through-style="none" style:text-line-through-width="auto" style:text-line-through-color="font-color" style:text-position="0% 100%" fo:font-family="Calibri"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3">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75">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276">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31">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278">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2">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9">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33">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0">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text" style:name="a135">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6">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2">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3">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8">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139">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55">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56">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7">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9">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presentation" style:name="a28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81">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83">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text" style:name="a284">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85">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6">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8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300">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141">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288">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01">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2">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89">
      <style:text-properties fo:font-variant="normal" fo:text-transform="none" fo:color="#000000" style:text-line-through-type="none" style:text-line-through-style="none" style:text-line-through-width="auto" style:text-line-through-color="font-color" style:text-position="0% 100%" fo:font-family="Calibri Light"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03">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4">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1">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04">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5">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6">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0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6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06">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4">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0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48">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149">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08">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text" style:name="a66">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09">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7">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9">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90">
      <style:text-properties fo:font-variant="normal" fo:text-transform="none" fo:color="#000000" style:text-line-through-type="none" style:text-line-through-style="none" style:text-line-through-width="auto" style:text-line-through-color="font-color" style:text-position="0% 100%" fo:font-family="Calibri Light"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1">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2">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293">
      <style:text-properties fo:font-variant="normal" fo:text-transform="none" fo:color="#000000" style:text-line-through-type="none" style:text-line-through-style="none" style:text-line-through-width="auto" style:text-line-through-color="font-color" style:text-position="0% 100%" fo:font-family="Calibri"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94">
      <style:text-properties fo:font-variant="normal" fo:text-transform="none" fo:color="#000000" style:text-line-through-type="none" style:text-line-through-style="none" style:text-line-through-width="auto" style:text-line-through-color="font-color" style:text-position="0% 100%" fo:font-family="Calibri"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5">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6">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310">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1">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97">
      <style:text-properties fo:font-variant="normal" fo:text-transform="none" fo:color="#000000" style:text-line-through-type="none" style:text-line-through-style="none" style:text-line-through-width="auto" style:text-line-through-color="font-color" style:text-position="0% 100%" fo:font-family="Calibri"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11">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52">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98">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15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313">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54">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14">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15">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56">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text" style:name="a72">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16">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7">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4">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7">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158">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9">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18">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6">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319">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7">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9">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6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161">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62">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21">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3">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2">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0">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64">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24">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65">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82">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5">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6">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8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67">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4">
      <style:graphic-properties fo:wrap-option="wrap" fo:padding-top="0.05in" fo:padding-bottom="0.05in" fo:padding-left="0.1in" fo:padding-right="0.1in" draw:textarea-vertical-align="middle" draw:textarea-horizontal-align="center" draw:fill="none" draw:stroke="none" draw:auto-grow-width="false" draw:auto-grow-height="false"/>
      <style:paragraph-properties style:font-independent-line-spacing="true" style:writing-mode="lr-tb"/>
    </style:style>
    <style:style style:family="text" style:name="a327">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8">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69">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86">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7">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89">
      <style:drawing-page-properties draw:fill="solid" draw:fill-color="#ffffff"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drawing-page" style:name="a0">
      <style:drawing-page-properties draw:fill="solid" draw:fill-color="#ffffff" draw:opacity="100%" presentation:visibility="visible" draw:background-size="border" presentation:background-objects-visible="false" presentation:display-header="false" presentation:display-footer="false" presentation:display-page-number="false" presentation:display-date-time="false"/>
    </style:style>
    <style:style style:family="text" style:name="a1">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
      <style:text-properties fo:font-variant="normal" fo:text-transform="none" fo:color="#000000" style:text-line-through-type="none" style:text-line-through-style="none" style:text-line-through-width="auto" style:text-line-through-color="font-color" style:text-position="0% 100%" fo:font-family="Calibri Light" fo:font-size="0.61111in" style:font-size-asian="0.61111in" style:font-size-complex="0.6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5">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70">
      <style:text-properties fo:font-variant="normal" fo:text-transform="none" fo:color="#000000" style:text-line-through-type="none" style:text-line-through-style="none" style:text-line-through-width="auto" style:text-line-through-color="font-color" style:text-position="0% 100%" fo:font-family="Calibri"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1">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30">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1">
      <style:text-properties fo:font-variant="normal" fo:text-transform="none" fo:color="#000000" style:text-line-through-type="none" style:text-line-through-style="none" style:text-line-through-width="auto" style:text-line-through-color="font-color" style:text-position="0% 100%" fo:font-family="Calibri"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73">
      <style:text-properties fo:font-variant="normal" fo:text-transform="none" fo:color="#000000"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32">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0">
      <style:text-properties fo:font-variant="normal" fo:text-transform="none" fo:color="#000000" style:text-line-through-type="none" style:text-line-through-style="none" style:text-line-through-width="auto" style:text-line-through-color="font-color" style:text-position="0% 100%" fo:font-family="Calibri Light" fo:font-size="0.83333in" style:font-size-asian="0.83333in" style:font-size-complex="0.8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4">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1">
      <style:text-properties fo:font-variant="normal" fo:text-transform="none" fo:color="#000000" style:text-line-through-type="none" style:text-line-through-style="none" style:text-line-through-width="auto" style:text-line-through-color="font-color" style:text-position="0% 100%" fo:font-family="Calibri Light" fo:font-size="0.83333in" style:font-size-asian="0.83333in" style:font-size-complex="0.8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34">
      <style:graphic-properties fo:wrap-option="wrap" fo:padding-top="0.05in" fo:padding-bottom="0.05in" fo:padding-left="0.1in" fo:padding-right="0.1in" draw:textarea-vertical-align="top" draw:textarea-horizontal-align="right" draw:fill="none" draw:stroke="none" draw:auto-grow-width="false" draw:auto-grow-height="false" style:shrink-to-fit="true"/>
      <style:paragraph-properties style:font-independent-line-spacing="true" style:writing-mode="tb-rl"/>
    </style:style>
    <style:style style:family="paragraph" style:name="a92">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35">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76">
      <style:text-properties fo:font-variant="normal" fo:text-transform="none" fo:color="#000000" style:text-line-through-type="none" style:text-line-through-style="none" style:text-line-through-width="auto" style:text-line-through-color="font-color" style:text-position="0% 100%" fo:font-family="Calibri"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3">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paragraph" style:name="a177">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4">
      <style:text-properties fo:font-variant="normal" fo:text-transform="none" fo:color="#898989" style:text-line-through-type="none" style:text-line-through-style="none" style:text-line-through-width="auto" style:text-line-through-color="font-color" style:text-position="0% 100%" fo:font-family="Calibri"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7">
      <style:text-properties fo:font-variant="normal" fo:text-transform="none" fo:color="#898989" style:text-line-through-type="none" style:text-line-through-style="none" style:text-line-through-width="auto" style:text-line-through-color="font-color" style:text-position="0% 100%" fo:font-family="Calibri"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text:list-style style:name="a20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3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6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6">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3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6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1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6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7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2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2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74">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299">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2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8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2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5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8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89">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4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4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68">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2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4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2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2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5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5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3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6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6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6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9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9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7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9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7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0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7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3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number:date-style xmlns:number="urn:oasis:names:tc:opendocument:xmlns:datastyle:1.0" style:name="a78"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150"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336"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77"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3"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09"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99"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26"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370"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44"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302"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39" number:transliteration-format="" number:transliteration-style="long">
      <number:month number:calendar="gregorian"/>
      <number:text>/</number:text>
      <number:day number:calendar="gregorian"/>
      <number:text>/</number:text>
      <number:year number:style="long" number:calendar="gregorian"/>
    </number:date-style>
  </office:automatic-styles>
  <office:master-styles>
    <draw:layer-set>
      <draw:layer draw:name="Master1-bg" draw:protected="true"/>
    </draw:layer-set>
    <style:master-page style:name="Master1-office-theme" style:page-layout-name="pageLayout1" draw:style-name="a0">
      <draw:frame draw:id="id0" presentation:style-name="a4" draw:name="Title Placeholder 1" svg:x="0.91667in" svg:y="0.39931in" svg:width="11.5in" svg:height="1.44965in" presentation:class="title" presentation:placeholder="false">
        <draw:text-box>
          <text:p text:style-name="a3" text:class-names="" text:cond-style-name="">
            <text:span text:style-name="a1" text:class-names="">Click to edit Master title style</text:span>
            <text:span text:style-name="a2" text:class-names=""/>
          </text:p>
        </draw:text-box>
        <svg:title/>
        <svg:desc/>
      </draw:frame>
      <draw:frame draw:id="id1" presentation:style-name="a21" draw:name="Text Placeholder 2" svg:x="0.91667in" svg:y="1.99653in" svg:width="11.5in" svg:height="4.75868in" presentation:class="outline" presentation:placeholder="false">
        <draw:text-box>
          <text:list text:style-name="a7">
            <text:list-item>
              <text:p text:style-name="a6" text:class-names="" text:cond-style-name="">
                <text:span text:style-name="a5" text:class-names="">Click to edit Master text styles</text:span>
              </text:p>
            </text:list-item>
          </text:list>
          <text:list text:style-name="a10">
            <text:list-item>
              <text:list text:style-name="a10">
                <text:list-item>
                  <text:p text:style-name="a9" text:class-names="" text:cond-style-name="">
                    <text:span text:style-name="a8" text:class-names="">Second level</text:span>
                  </text:p>
                </text:list-item>
              </text:list>
            </text:list-item>
          </text:list>
          <text:list text:style-name="a13">
            <text:list-item>
              <text:list text:style-name="a13">
                <text:list-item>
                  <text:list text:style-name="a13">
                    <text:list-item>
                      <text:p text:style-name="a12" text:class-names="" text:cond-style-name="">
                        <text:span text:style-name="a11" text:class-names="">Third level</text:span>
                      </text:p>
                    </text:list-item>
                  </text:list>
                </text:list-item>
              </text:list>
            </text:list-item>
          </text:list>
          <text:list text:style-name="a16">
            <text:list-item>
              <text:list text:style-name="a16">
                <text:list-item>
                  <text:list text:style-name="a16">
                    <text:list-item>
                      <text:list text:style-name="a16">
                        <text:list-item>
                          <text:p text:style-name="a15" text:class-names="" text:cond-style-name="">
                            <text:span text:style-name="a14" text:class-names="">Fourth level</text:span>
                          </text:p>
                        </text:list-item>
                      </text:list>
                    </text:list-item>
                  </text:list>
                </text:list-item>
              </text:list>
            </text:list-item>
          </text:list>
          <text:list text:style-name="a20">
            <text:list-item>
              <text:list text:style-name="a20">
                <text:list-item>
                  <text:list text:style-name="a20">
                    <text:list-item>
                      <text:list text:style-name="a20">
                        <text:list-item>
                          <text:list text:style-name="a20">
                            <text:list-item>
                              <text:p text:style-name="a19" text:class-names="" text:cond-style-name="">
                                <text:span text:style-name="a17" text:class-names="">Fifth level</text:span>
                                <text:span text:style-name="a18" text:class-names=""/>
                              </text:p>
                            </text:list-item>
                          </text:list>
                        </text:list-item>
                      </text:list>
                    </text:list-item>
                  </text:list>
                </text:list-item>
              </text:list>
            </text:list-item>
          </text:list>
        </draw:text-box>
        <svg:title/>
        <svg:desc/>
      </draw:frame>
      <draw:frame draw:id="id2" presentation:style-name="a26" draw:name="Date Placeholder 3" svg:x="0.91667in" svg:y="6.95139in" svg:width="3in" svg:height="0.39931in" presentation:class="date-time" presentation:placeholder="false">
        <draw:text-box>
          <text:p text:style-name="a25" text:class-names="" text:cond-style-name="">
            <text:span text:style-name="a22" text:class-names="">
              <text:date text:fixed="false" style:data-style-name="a23">6/13/2023</text:date>
            </text:span>
            <text:span text:style-name="a24" text:class-names=""/>
          </text:p>
        </draw:text-box>
        <svg:title/>
        <svg:desc/>
      </draw:frame>
      <draw:frame draw:id="id3" presentation:style-name="a29" draw:name="Footer Placeholder 4" svg:x="4.41667in" svg:y="6.95139in" svg:width="4.5in" svg:height="0.39931in" presentation:class="footer" presentation:placeholder="false">
        <draw:text-box>
          <text:p text:style-name="a28" text:class-names="" text:cond-style-name="">
            <text:span text:style-name="a27" text:class-names=""/>
          </text:p>
        </draw:text-box>
        <svg:title/>
        <svg:desc/>
      </draw:frame>
      <draw:frame draw:id="id4" presentation:style-name="a33" draw:name="Slide Number Placeholder 5" svg:x="9.41667in" svg:y="6.95139in" svg:width="3in" svg:height="0.39931in" presentation:class="page-number" presentation:placeholder="false">
        <draw:text-box>
          <text:p text:style-name="a32" text:class-names="" text:cond-style-name="">
            <text:span text:style-name="a30" text:class-names="">
              <text:page-number style:num-format="1" text:fixed="false">‹#›</text:page-number>
            </text:span>
            <text:span text:style-name="a31" text:class-names=""/>
          </text:p>
        </draw:text-box>
        <svg:title/>
        <svg:desc/>
      </draw:frame>
    </style:master-page>
    <style:master-page style:name="Master1-Layout1-title-Title-Slide" style:page-layout-name="pageLayout1" draw:style-name="a34">
      <draw:frame draw:id="id5" presentation:style-name="a38" draw:name="Title 1" svg:x="1.66667in" svg:y="1.22743in" svg:width="10in" svg:height="2.61111in" presentation:class="title" presentation:placeholder="false">
        <draw:text-box>
          <text:p text:style-name="a37" text:class-names="" text:cond-style-name="">
            <text:span text:style-name="a35" text:class-names="">Click to edit Master title style</text:span>
            <text:span text:style-name="a36" text:class-names=""/>
          </text:p>
        </draw:text-box>
        <svg:title/>
        <svg:desc/>
      </draw:frame>
      <draw:frame draw:id="id6" presentation:style-name="a42" draw:name="Subtitle 2" svg:x="1.66667in" svg:y="3.93924in" svg:width="10in" svg:height="1.81076in" presentation:class="subtitle" presentation:placeholder="false">
        <draw:text-box>
          <text:p text:style-name="a41" text:class-names="" text:cond-style-name="">
            <text:span text:style-name="a39" text:class-names="">Click to edit Master subtitle style</text:span>
            <text:span text:style-name="a40" text:class-names=""/>
          </text:p>
        </draw:text-box>
        <svg:title/>
        <svg:desc/>
      </draw:frame>
      <draw:frame draw:id="id7" presentation:style-name="a47" draw:name="Date Placeholder 3" svg:x="0.91667in" svg:y="6.95139in" svg:width="3in" svg:height="0.39931in" presentation:class="date-time" presentation:placeholder="false">
        <draw:text-box>
          <text:p text:style-name="a46" text:class-names="" text:cond-style-name="">
            <text:span text:style-name="a43" text:class-names="">
              <text:date text:fixed="false" style:data-style-name="a44">6/13/2023</text:date>
            </text:span>
            <text:span text:style-name="a45" text:class-names=""/>
          </text:p>
        </draw:text-box>
        <svg:title/>
        <svg:desc/>
      </draw:frame>
      <draw:frame draw:id="id8" presentation:style-name="a50" draw:name="Footer Placeholder 4" svg:x="4.41667in" svg:y="6.95139in" svg:width="4.5in" svg:height="0.39931in" presentation:class="footer" presentation:placeholder="false">
        <draw:text-box>
          <text:p text:style-name="a49" text:class-names="" text:cond-style-name="">
            <text:span text:style-name="a48" text:class-names=""/>
          </text:p>
        </draw:text-box>
        <svg:title/>
        <svg:desc/>
      </draw:frame>
      <draw:frame draw:id="id9" presentation:style-name="a54" draw:name="Slide Number Placeholder 5" svg:x="9.41667in" svg:y="6.95139in" svg:width="3in" svg:height="0.39931in" presentation:class="page-number" presentation:placeholder="false">
        <draw:text-box>
          <text:p text:style-name="a53" text:class-names="" text:cond-style-name="">
            <text:span text:style-name="a51" text:class-names="">
              <text:page-number style:num-format="1" text:fixed="false">‹#›</text:page-number>
            </text:span>
            <text:span text:style-name="a52" text:class-names=""/>
          </text:p>
        </draw:text-box>
        <svg:title/>
        <svg:desc/>
      </draw:frame>
    </style:master-page>
    <style:master-page style:name="Master1-Layout2-obj-Title-and-Content" style:page-layout-name="pageLayout1" draw:style-name="a55">
      <draw:frame draw:id="id10" presentation:style-name="a59" draw:name="Title 1" svg:x="0.91667in" svg:y="0.39931in" svg:width="11.5in" svg:height="1.44965in" presentation:class="title" presentation:placeholder="false">
        <draw:text-box>
          <text:p text:style-name="a58" text:class-names="" text:cond-style-name="">
            <text:span text:style-name="a56" text:class-names="">Click to edit Master title style</text:span>
            <text:span text:style-name="a57" text:class-names=""/>
          </text:p>
        </draw:text-box>
        <svg:title/>
        <svg:desc/>
      </draw:frame>
      <draw:frame draw:id="id11" presentation:style-name="a76" draw:name="Content Placeholder 2" svg:x="0.91667in" svg:y="1.99653in" svg:width="11.5in" svg:height="4.75868in" presentation:class="object" presentation:placeholder="false">
        <draw:text-box>
          <text:list text:style-name="a62">
            <text:list-item>
              <text:p text:style-name="a61" text:class-names="" text:cond-style-name="">
                <text:span text:style-name="a60" text:class-names="">Click to edit Master text styles</text:span>
              </text:p>
            </text:list-item>
          </text:list>
          <text:list text:style-name="a65">
            <text:list-item>
              <text:list text:style-name="a65">
                <text:list-item>
                  <text:p text:style-name="a64" text:class-names="" text:cond-style-name="">
                    <text:span text:style-name="a63" text:class-names="">Second level</text:span>
                  </text:p>
                </text:list-item>
              </text:list>
            </text:list-item>
          </text:list>
          <text:list text:style-name="a68">
            <text:list-item>
              <text:list text:style-name="a68">
                <text:list-item>
                  <text:list text:style-name="a68">
                    <text:list-item>
                      <text:p text:style-name="a67" text:class-names="" text:cond-style-name="">
                        <text:span text:style-name="a66" text:class-names="">Third level</text:span>
                      </text:p>
                    </text:list-item>
                  </text:list>
                </text:list-item>
              </text:list>
            </text:list-item>
          </text:list>
          <text:list text:style-name="a71">
            <text:list-item>
              <text:list text:style-name="a71">
                <text:list-item>
                  <text:list text:style-name="a71">
                    <text:list-item>
                      <text:list text:style-name="a71">
                        <text:list-item>
                          <text:p text:style-name="a70" text:class-names="" text:cond-style-name="">
                            <text:span text:style-name="a69" text:class-names="">Fourth level</text:span>
                          </text:p>
                        </text:list-item>
                      </text:list>
                    </text:list-item>
                  </text:list>
                </text:list-item>
              </text:list>
            </text:list-item>
          </text:list>
          <text:list text:style-name="a75">
            <text:list-item>
              <text:list text:style-name="a75">
                <text:list-item>
                  <text:list text:style-name="a75">
                    <text:list-item>
                      <text:list text:style-name="a75">
                        <text:list-item>
                          <text:list text:style-name="a75">
                            <text:list-item>
                              <text:p text:style-name="a74" text:class-names="" text:cond-style-name="">
                                <text:span text:style-name="a72" text:class-names="">Fifth level</text:span>
                                <text:span text:style-name="a73" text:class-names=""/>
                              </text:p>
                            </text:list-item>
                          </text:list>
                        </text:list-item>
                      </text:list>
                    </text:list-item>
                  </text:list>
                </text:list-item>
              </text:list>
            </text:list-item>
          </text:list>
        </draw:text-box>
        <svg:title/>
        <svg:desc/>
      </draw:frame>
      <draw:frame draw:id="id12" presentation:style-name="a81" draw:name="Date Placeholder 3" svg:x="0.91667in" svg:y="6.95139in" svg:width="3in" svg:height="0.39931in" presentation:class="date-time" presentation:placeholder="false">
        <draw:text-box>
          <text:p text:style-name="a80" text:class-names="" text:cond-style-name="">
            <text:span text:style-name="a77" text:class-names="">
              <text:date text:fixed="false" style:data-style-name="a78">6/13/2023</text:date>
            </text:span>
            <text:span text:style-name="a79" text:class-names=""/>
          </text:p>
        </draw:text-box>
        <svg:title/>
        <svg:desc/>
      </draw:frame>
      <draw:frame draw:id="id13" presentation:style-name="a84" draw:name="Footer Placeholder 4" svg:x="4.41667in" svg:y="6.95139in" svg:width="4.5in" svg:height="0.39931in" presentation:class="footer" presentation:placeholder="false">
        <draw:text-box>
          <text:p text:style-name="a83" text:class-names="" text:cond-style-name="">
            <text:span text:style-name="a82" text:class-names=""/>
          </text:p>
        </draw:text-box>
        <svg:title/>
        <svg:desc/>
      </draw:frame>
      <draw:frame draw:id="id14" presentation:style-name="a88" draw:name="Slide Number Placeholder 5" svg:x="9.41667in" svg:y="6.95139in" svg:width="3in" svg:height="0.39931in" presentation:class="page-number" presentation:placeholder="false">
        <draw:text-box>
          <text:p text:style-name="a87" text:class-names="" text:cond-style-name="">
            <text:span text:style-name="a85" text:class-names="">
              <text:page-number style:num-format="1" text:fixed="false">‹#›</text:page-number>
            </text:span>
            <text:span text:style-name="a86" text:class-names=""/>
          </text:p>
        </draw:text-box>
        <svg:title/>
        <svg:desc/>
      </draw:frame>
    </style:master-page>
    <style:master-page style:name="Master1-Layout3-secHead-Section-Header" style:page-layout-name="pageLayout1" draw:style-name="a89">
      <draw:frame draw:id="id15" presentation:style-name="a93" draw:name="Title 1" svg:x="0.90972in" svg:y="1.86979in" svg:width="11.5in" svg:height="3.11979in" presentation:class="title" presentation:placeholder="false">
        <draw:text-box>
          <text:p text:style-name="a92" text:class-names="" text:cond-style-name="">
            <text:span text:style-name="a90" text:class-names="">Click to edit Master title style</text:span>
            <text:span text:style-name="a91" text:class-names=""/>
          </text:p>
        </draw:text-box>
        <svg:title/>
        <svg:desc/>
      </draw:frame>
      <draw:frame draw:id="id16" presentation:style-name="a97" draw:name="Text Placeholder 2" svg:x="0.90972in" svg:y="5.0191in" svg:width="11.5in" svg:height="1.64062in" presentation:class="outline" presentation:placeholder="false">
        <draw:text-box>
          <text:list text:style-name="a96">
            <text:list-item>
              <text:p text:style-name="a95" text:class-names="" text:cond-style-name="">
                <text:span text:style-name="a94" text:class-names="">Click to edit Master text styles</text:span>
              </text:p>
            </text:list-item>
          </text:list>
        </draw:text-box>
        <svg:title/>
        <svg:desc/>
      </draw:frame>
      <draw:frame draw:id="id17" presentation:style-name="a102" draw:name="Date Placeholder 3" svg:x="0.91667in" svg:y="6.95139in" svg:width="3in" svg:height="0.39931in" presentation:class="date-time" presentation:placeholder="false">
        <draw:text-box>
          <text:p text:style-name="a101" text:class-names="" text:cond-style-name="">
            <text:span text:style-name="a98" text:class-names="">
              <text:date text:fixed="false" style:data-style-name="a99">6/13/2023</text:date>
            </text:span>
            <text:span text:style-name="a100" text:class-names=""/>
          </text:p>
        </draw:text-box>
        <svg:title/>
        <svg:desc/>
      </draw:frame>
      <draw:frame draw:id="id18" presentation:style-name="a105" draw:name="Footer Placeholder 4" svg:x="4.41667in" svg:y="6.95139in" svg:width="4.5in" svg:height="0.39931in" presentation:class="footer" presentation:placeholder="false">
        <draw:text-box>
          <text:p text:style-name="a104" text:class-names="" text:cond-style-name="">
            <text:span text:style-name="a103" text:class-names=""/>
          </text:p>
        </draw:text-box>
        <svg:title/>
        <svg:desc/>
      </draw:frame>
      <draw:frame draw:id="id19" presentation:style-name="a109" draw:name="Slide Number Placeholder 5" svg:x="9.41667in" svg:y="6.95139in" svg:width="3in" svg:height="0.39931in" presentation:class="page-number" presentation:placeholder="false">
        <draw:text-box>
          <text:p text:style-name="a108" text:class-names="" text:cond-style-name="">
            <text:span text:style-name="a106" text:class-names="">
              <text:page-number style:num-format="1" text:fixed="false">‹#›</text:page-number>
            </text:span>
            <text:span text:style-name="a107" text:class-names=""/>
          </text:p>
        </draw:text-box>
        <svg:title/>
        <svg:desc/>
      </draw:frame>
    </style:master-page>
    <style:master-page style:name="Master1-Layout4-twoObj-Two-Content" style:page-layout-name="pageLayout1" draw:style-name="a110">
      <draw:frame draw:id="id20" presentation:style-name="a114" draw:name="Title 1" svg:x="0.91667in" svg:y="0.39931in" svg:width="11.5in" svg:height="1.44965in" presentation:class="title" presentation:placeholder="false">
        <draw:text-box>
          <text:p text:style-name="a113" text:class-names="" text:cond-style-name="">
            <text:span text:style-name="a111" text:class-names="">Click to edit Master title style</text:span>
            <text:span text:style-name="a112" text:class-names=""/>
          </text:p>
        </draw:text-box>
        <svg:title/>
        <svg:desc/>
      </draw:frame>
      <draw:frame draw:id="id21" presentation:style-name="a131" draw:name="Content Placeholder 2" svg:x="0.91667in" svg:y="1.99653in" svg:width="5.66667in" svg:height="4.75868in" presentation:class="object" presentation:placeholder="false">
        <draw:text-box>
          <text:list text:style-name="a117">
            <text:list-item>
              <text:p text:style-name="a116" text:class-names="" text:cond-style-name="">
                <text:span text:style-name="a115" text:class-names="">Click to edit Master text styles</text:span>
              </text:p>
            </text:list-item>
          </text:list>
          <text:list text:style-name="a120">
            <text:list-item>
              <text:list text:style-name="a120">
                <text:list-item>
                  <text:p text:style-name="a119" text:class-names="" text:cond-style-name="">
                    <text:span text:style-name="a118" text:class-names="">Second level</text:span>
                  </text:p>
                </text:list-item>
              </text:list>
            </text:list-item>
          </text:list>
          <text:list text:style-name="a123">
            <text:list-item>
              <text:list text:style-name="a123">
                <text:list-item>
                  <text:list text:style-name="a123">
                    <text:list-item>
                      <text:p text:style-name="a122" text:class-names="" text:cond-style-name="">
                        <text:span text:style-name="a121" text:class-names="">Third level</text:span>
                      </text:p>
                    </text:list-item>
                  </text:list>
                </text:list-item>
              </text:list>
            </text:list-item>
          </text:list>
          <text:list text:style-name="a126">
            <text:list-item>
              <text:list text:style-name="a126">
                <text:list-item>
                  <text:list text:style-name="a126">
                    <text:list-item>
                      <text:list text:style-name="a126">
                        <text:list-item>
                          <text:p text:style-name="a125" text:class-names="" text:cond-style-name="">
                            <text:span text:style-name="a124" text:class-names="">Fourth level</text:span>
                          </text:p>
                        </text:list-item>
                      </text:list>
                    </text:list-item>
                  </text:list>
                </text:list-item>
              </text:list>
            </text:list-item>
          </text:list>
          <text:list text:style-name="a130">
            <text:list-item>
              <text:list text:style-name="a130">
                <text:list-item>
                  <text:list text:style-name="a130">
                    <text:list-item>
                      <text:list text:style-name="a130">
                        <text:list-item>
                          <text:list text:style-name="a130">
                            <text:list-item>
                              <text:p text:style-name="a129" text:class-names="" text:cond-style-name="">
                                <text:span text:style-name="a127" text:class-names="">Fifth level</text:span>
                                <text:span text:style-name="a128" text:class-names=""/>
                              </text:p>
                            </text:list-item>
                          </text:list>
                        </text:list-item>
                      </text:list>
                    </text:list-item>
                  </text:list>
                </text:list-item>
              </text:list>
            </text:list-item>
          </text:list>
        </draw:text-box>
        <svg:title/>
        <svg:desc/>
      </draw:frame>
      <draw:frame draw:id="id22" presentation:style-name="a148" draw:name="Content Placeholder 3" svg:x="6.75in" svg:y="1.99653in" svg:width="5.66667in" svg:height="4.75868in" presentation:class="object" presentation:placeholder="false">
        <draw:text-box>
          <text:list text:style-name="a134">
            <text:list-item>
              <text:p text:style-name="a133" text:class-names="" text:cond-style-name="">
                <text:span text:style-name="a132" text:class-names="">Click to edit Master text styles</text:span>
              </text:p>
            </text:list-item>
          </text:list>
          <text:list text:style-name="a137">
            <text:list-item>
              <text:list text:style-name="a137">
                <text:list-item>
                  <text:p text:style-name="a136" text:class-names="" text:cond-style-name="">
                    <text:span text:style-name="a135" text:class-names="">Second level</text:span>
                  </text:p>
                </text:list-item>
              </text:list>
            </text:list-item>
          </text:list>
          <text:list text:style-name="a140">
            <text:list-item>
              <text:list text:style-name="a140">
                <text:list-item>
                  <text:list text:style-name="a140">
                    <text:list-item>
                      <text:p text:style-name="a139" text:class-names="" text:cond-style-name="">
                        <text:span text:style-name="a138" text:class-names="">Third level</text:span>
                      </text:p>
                    </text:list-item>
                  </text:list>
                </text:list-item>
              </text:list>
            </text:list-item>
          </text:list>
          <text:list text:style-name="a143">
            <text:list-item>
              <text:list text:style-name="a143">
                <text:list-item>
                  <text:list text:style-name="a143">
                    <text:list-item>
                      <text:list text:style-name="a143">
                        <text:list-item>
                          <text:p text:style-name="a142" text:class-names="" text:cond-style-name="">
                            <text:span text:style-name="a141" text:class-names="">Fourth level</text:span>
                          </text:p>
                        </text:list-item>
                      </text:list>
                    </text:list-item>
                  </text:list>
                </text:list-item>
              </text:list>
            </text:list-item>
          </text:list>
          <text:list text:style-name="a147">
            <text:list-item>
              <text:list text:style-name="a147">
                <text:list-item>
                  <text:list text:style-name="a147">
                    <text:list-item>
                      <text:list text:style-name="a147">
                        <text:list-item>
                          <text:list text:style-name="a147">
                            <text:list-item>
                              <text:p text:style-name="a146" text:class-names="" text:cond-style-name="">
                                <text:span text:style-name="a144" text:class-names="">Fifth level</text:span>
                                <text:span text:style-name="a145" text:class-names=""/>
                              </text:p>
                            </text:list-item>
                          </text:list>
                        </text:list-item>
                      </text:list>
                    </text:list-item>
                  </text:list>
                </text:list-item>
              </text:list>
            </text:list-item>
          </text:list>
        </draw:text-box>
        <svg:title/>
        <svg:desc/>
      </draw:frame>
      <draw:frame draw:id="id23" presentation:style-name="a153" draw:name="Date Placeholder 4" svg:x="0.91667in" svg:y="6.95139in" svg:width="3in" svg:height="0.39931in" presentation:class="date-time" presentation:placeholder="false">
        <draw:text-box>
          <text:p text:style-name="a152" text:class-names="" text:cond-style-name="">
            <text:span text:style-name="a149" text:class-names="">
              <text:date text:fixed="false" style:data-style-name="a150">6/13/2023</text:date>
            </text:span>
            <text:span text:style-name="a151" text:class-names=""/>
          </text:p>
        </draw:text-box>
        <svg:title/>
        <svg:desc/>
      </draw:frame>
      <draw:frame draw:id="id24" presentation:style-name="a156" draw:name="Footer Placeholder 5" svg:x="4.41667in" svg:y="6.95139in" svg:width="4.5in" svg:height="0.39931in" presentation:class="footer" presentation:placeholder="false">
        <draw:text-box>
          <text:p text:style-name="a155" text:class-names="" text:cond-style-name="">
            <text:span text:style-name="a154" text:class-names=""/>
          </text:p>
        </draw:text-box>
        <svg:title/>
        <svg:desc/>
      </draw:frame>
      <draw:frame draw:id="id25" presentation:style-name="a160" draw:name="Slide Number Placeholder 6" svg:x="9.41667in" svg:y="6.95139in" svg:width="3in" svg:height="0.39931in" presentation:class="page-number" presentation:placeholder="false">
        <draw:text-box>
          <text:p text:style-name="a159" text:class-names="" text:cond-style-name="">
            <text:span text:style-name="a157" text:class-names="">
              <text:page-number style:num-format="1" text:fixed="false">‹#›</text:page-number>
            </text:span>
            <text:span text:style-name="a158" text:class-names=""/>
          </text:p>
        </draw:text-box>
        <svg:title/>
        <svg:desc/>
      </draw:frame>
    </style:master-page>
    <style:master-page style:name="Master1-Layout5-twoTxTwoObj-Comparison" style:page-layout-name="pageLayout1" draw:style-name="a161">
      <draw:frame draw:id="id26" presentation:style-name="a165" draw:name="Title 1" svg:x="0.9184in" svg:y="0.39931in" svg:width="11.5in" svg:height="1.44965in" presentation:class="title" presentation:placeholder="false">
        <draw:text-box>
          <text:p text:style-name="a164" text:class-names="" text:cond-style-name="">
            <text:span text:style-name="a162" text:class-names="">Click to edit Master title style</text:span>
            <text:span text:style-name="a163" text:class-names=""/>
          </text:p>
        </draw:text-box>
        <svg:title/>
        <svg:desc/>
      </draw:frame>
      <draw:frame draw:id="id27" presentation:style-name="a169" draw:name="Text Placeholder 2" svg:x="0.9184in" svg:y="1.83854in" svg:width="5.64062in" svg:height="0.90104in" presentation:class="outline" presentation:placeholder="false">
        <draw:text-box>
          <text:list text:style-name="a168">
            <text:list-item>
              <text:p text:style-name="a167" text:class-names="" text:cond-style-name="">
                <text:span text:style-name="a166" text:class-names="">Click to edit Master text styles</text:span>
              </text:p>
            </text:list-item>
          </text:list>
        </draw:text-box>
        <svg:title/>
        <svg:desc/>
      </draw:frame>
      <draw:frame draw:id="id28" presentation:style-name="a186" draw:name="Content Placeholder 3" svg:x="0.9184in" svg:y="2.73958in" svg:width="5.64062in" svg:height="4.02951in" presentation:class="object" presentation:placeholder="false">
        <draw:text-box>
          <text:list text:style-name="a172">
            <text:list-item>
              <text:p text:style-name="a171" text:class-names="" text:cond-style-name="">
                <text:span text:style-name="a170" text:class-names="">Click to edit Master text styles</text:span>
              </text:p>
            </text:list-item>
          </text:list>
          <text:list text:style-name="a175">
            <text:list-item>
              <text:list text:style-name="a175">
                <text:list-item>
                  <text:p text:style-name="a174" text:class-names="" text:cond-style-name="">
                    <text:span text:style-name="a173" text:class-names="">Second level</text:span>
                  </text:p>
                </text:list-item>
              </text:list>
            </text:list-item>
          </text:list>
          <text:list text:style-name="a178">
            <text:list-item>
              <text:list text:style-name="a178">
                <text:list-item>
                  <text:list text:style-name="a178">
                    <text:list-item>
                      <text:p text:style-name="a177" text:class-names="" text:cond-style-name="">
                        <text:span text:style-name="a176" text:class-names="">Third level</text:span>
                      </text:p>
                    </text:list-item>
                  </text:list>
                </text:list-item>
              </text:list>
            </text:list-item>
          </text:list>
          <text:list text:style-name="a181">
            <text:list-item>
              <text:list text:style-name="a181">
                <text:list-item>
                  <text:list text:style-name="a181">
                    <text:list-item>
                      <text:list text:style-name="a181">
                        <text:list-item>
                          <text:p text:style-name="a180" text:class-names="" text:cond-style-name="">
                            <text:span text:style-name="a179" text:class-names="">Fourth level</text:span>
                          </text:p>
                        </text:list-item>
                      </text:list>
                    </text:list-item>
                  </text:list>
                </text:list-item>
              </text:list>
            </text:list-item>
          </text:list>
          <text:list text:style-name="a185">
            <text:list-item>
              <text:list text:style-name="a185">
                <text:list-item>
                  <text:list text:style-name="a185">
                    <text:list-item>
                      <text:list text:style-name="a185">
                        <text:list-item>
                          <text:list text:style-name="a185">
                            <text:list-item>
                              <text:p text:style-name="a184" text:class-names="" text:cond-style-name="">
                                <text:span text:style-name="a182" text:class-names="">Fifth level</text:span>
                                <text:span text:style-name="a183" text:class-names=""/>
                              </text:p>
                            </text:list-item>
                          </text:list>
                        </text:list-item>
                      </text:list>
                    </text:list-item>
                  </text:list>
                </text:list-item>
              </text:list>
            </text:list-item>
          </text:list>
        </draw:text-box>
        <svg:title/>
        <svg:desc/>
      </draw:frame>
      <draw:frame draw:id="id29" presentation:style-name="a190" draw:name="Text Placeholder 4" svg:x="6.75in" svg:y="1.83854in" svg:width="5.6684in" svg:height="0.90104in" presentation:class="outline" presentation:placeholder="false">
        <draw:text-box>
          <text:list text:style-name="a189">
            <text:list-item>
              <text:p text:style-name="a188" text:class-names="" text:cond-style-name="">
                <text:span text:style-name="a187" text:class-names="">Click to edit Master text styles</text:span>
              </text:p>
            </text:list-item>
          </text:list>
        </draw:text-box>
        <svg:title/>
        <svg:desc/>
      </draw:frame>
      <draw:frame draw:id="id30" presentation:style-name="a207" draw:name="Content Placeholder 5" svg:x="6.75in" svg:y="2.73958in" svg:width="5.6684in" svg:height="4.02951in" presentation:class="object" presentation:placeholder="false">
        <draw:text-box>
          <text:list text:style-name="a193">
            <text:list-item>
              <text:p text:style-name="a192" text:class-names="" text:cond-style-name="">
                <text:span text:style-name="a191" text:class-names="">Click to edit Master text styles</text:span>
              </text:p>
            </text:list-item>
          </text:list>
          <text:list text:style-name="a196">
            <text:list-item>
              <text:list text:style-name="a196">
                <text:list-item>
                  <text:p text:style-name="a195" text:class-names="" text:cond-style-name="">
                    <text:span text:style-name="a194" text:class-names="">Second level</text:span>
                  </text:p>
                </text:list-item>
              </text:list>
            </text:list-item>
          </text:list>
          <text:list text:style-name="a199">
            <text:list-item>
              <text:list text:style-name="a199">
                <text:list-item>
                  <text:list text:style-name="a199">
                    <text:list-item>
                      <text:p text:style-name="a198" text:class-names="" text:cond-style-name="">
                        <text:span text:style-name="a197" text:class-names="">Third level</text:span>
                      </text:p>
                    </text:list-item>
                  </text:list>
                </text:list-item>
              </text:list>
            </text:list-item>
          </text:list>
          <text:list text:style-name="a202">
            <text:list-item>
              <text:list text:style-name="a202">
                <text:list-item>
                  <text:list text:style-name="a202">
                    <text:list-item>
                      <text:list text:style-name="a202">
                        <text:list-item>
                          <text:p text:style-name="a201" text:class-names="" text:cond-style-name="">
                            <text:span text:style-name="a200" text:class-names="">Fourth level</text:span>
                          </text:p>
                        </text:list-item>
                      </text:list>
                    </text:list-item>
                  </text:list>
                </text:list-item>
              </text:list>
            </text:list-item>
          </text:list>
          <text:list text:style-name="a206">
            <text:list-item>
              <text:list text:style-name="a206">
                <text:list-item>
                  <text:list text:style-name="a206">
                    <text:list-item>
                      <text:list text:style-name="a206">
                        <text:list-item>
                          <text:list text:style-name="a206">
                            <text:list-item>
                              <text:p text:style-name="a205" text:class-names="" text:cond-style-name="">
                                <text:span text:style-name="a203" text:class-names="">Fifth level</text:span>
                                <text:span text:style-name="a204" text:class-names=""/>
                              </text:p>
                            </text:list-item>
                          </text:list>
                        </text:list-item>
                      </text:list>
                    </text:list-item>
                  </text:list>
                </text:list-item>
              </text:list>
            </text:list-item>
          </text:list>
        </draw:text-box>
        <svg:title/>
        <svg:desc/>
      </draw:frame>
      <draw:frame draw:id="id31" presentation:style-name="a212" draw:name="Date Placeholder 6" svg:x="0.91667in" svg:y="6.95139in" svg:width="3in" svg:height="0.39931in" presentation:class="date-time" presentation:placeholder="false">
        <draw:text-box>
          <text:p text:style-name="a211" text:class-names="" text:cond-style-name="">
            <text:span text:style-name="a208" text:class-names="">
              <text:date text:fixed="false" style:data-style-name="a209">6/13/2023</text:date>
            </text:span>
            <text:span text:style-name="a210" text:class-names=""/>
          </text:p>
        </draw:text-box>
        <svg:title/>
        <svg:desc/>
      </draw:frame>
      <draw:frame draw:id="id32" presentation:style-name="a215" draw:name="Footer Placeholder 7" svg:x="4.41667in" svg:y="6.95139in" svg:width="4.5in" svg:height="0.39931in" presentation:class="footer" presentation:placeholder="false">
        <draw:text-box>
          <text:p text:style-name="a214" text:class-names="" text:cond-style-name="">
            <text:span text:style-name="a213" text:class-names=""/>
          </text:p>
        </draw:text-box>
        <svg:title/>
        <svg:desc/>
      </draw:frame>
      <draw:frame draw:id="id33" presentation:style-name="a219" draw:name="Slide Number Placeholder 8" svg:x="9.41667in" svg:y="6.95139in" svg:width="3in" svg:height="0.39931in" presentation:class="page-number" presentation:placeholder="false">
        <draw:text-box>
          <text:p text:style-name="a218" text:class-names="" text:cond-style-name="">
            <text:span text:style-name="a216" text:class-names="">
              <text:page-number style:num-format="1" text:fixed="false">‹#›</text:page-number>
            </text:span>
            <text:span text:style-name="a217" text:class-names=""/>
          </text:p>
        </draw:text-box>
        <svg:title/>
        <svg:desc/>
      </draw:frame>
    </style:master-page>
    <style:master-page style:name="Master1-Layout6-titleOnly-Title-Only" style:page-layout-name="pageLayout1" draw:style-name="a220">
      <draw:frame draw:id="id34" presentation:style-name="a224" draw:name="Title 1" svg:x="0.91667in" svg:y="0.39931in" svg:width="11.5in" svg:height="1.44965in" presentation:class="title" presentation:placeholder="false">
        <draw:text-box>
          <text:p text:style-name="a223" text:class-names="" text:cond-style-name="">
            <text:span text:style-name="a221" text:class-names="">Click to edit Master title style</text:span>
            <text:span text:style-name="a222" text:class-names=""/>
          </text:p>
        </draw:text-box>
        <svg:title/>
        <svg:desc/>
      </draw:frame>
      <draw:frame draw:id="id35" presentation:style-name="a229" draw:name="Date Placeholder 2" svg:x="0.91667in" svg:y="6.95139in" svg:width="3in" svg:height="0.39931in" presentation:class="date-time" presentation:placeholder="false">
        <draw:text-box>
          <text:p text:style-name="a228" text:class-names="" text:cond-style-name="">
            <text:span text:style-name="a225" text:class-names="">
              <text:date text:fixed="false" style:data-style-name="a226">6/13/2023</text:date>
            </text:span>
            <text:span text:style-name="a227" text:class-names=""/>
          </text:p>
        </draw:text-box>
        <svg:title/>
        <svg:desc/>
      </draw:frame>
      <draw:frame draw:id="id36" presentation:style-name="a232" draw:name="Footer Placeholder 3" svg:x="4.41667in" svg:y="6.95139in" svg:width="4.5in" svg:height="0.39931in" presentation:class="footer" presentation:placeholder="false">
        <draw:text-box>
          <text:p text:style-name="a231" text:class-names="" text:cond-style-name="">
            <text:span text:style-name="a230" text:class-names=""/>
          </text:p>
        </draw:text-box>
        <svg:title/>
        <svg:desc/>
      </draw:frame>
      <draw:frame draw:id="id37" presentation:style-name="a236" draw:name="Slide Number Placeholder 4" svg:x="9.41667in" svg:y="6.95139in" svg:width="3in" svg:height="0.39931in" presentation:class="page-number" presentation:placeholder="false">
        <draw:text-box>
          <text:p text:style-name="a235" text:class-names="" text:cond-style-name="">
            <text:span text:style-name="a233" text:class-names="">
              <text:page-number style:num-format="1" text:fixed="false">‹#›</text:page-number>
            </text:span>
            <text:span text:style-name="a234" text:class-names=""/>
          </text:p>
        </draw:text-box>
        <svg:title/>
        <svg:desc/>
      </draw:frame>
    </style:master-page>
    <style:master-page style:name="Master1-Layout7-blank-Blank" style:page-layout-name="pageLayout1" draw:style-name="a237">
      <draw:frame draw:id="id38" presentation:style-name="a242" draw:name="Date Placeholder 1" svg:x="0.91667in" svg:y="6.95139in" svg:width="3in" svg:height="0.39931in" presentation:class="date-time" presentation:placeholder="false">
        <draw:text-box>
          <text:p text:style-name="a241" text:class-names="" text:cond-style-name="">
            <text:span text:style-name="a238" text:class-names="">
              <text:date text:fixed="false" style:data-style-name="a239">6/13/2023</text:date>
            </text:span>
            <text:span text:style-name="a240" text:class-names=""/>
          </text:p>
        </draw:text-box>
        <svg:title/>
        <svg:desc/>
      </draw:frame>
      <draw:frame draw:id="id39" presentation:style-name="a245" draw:name="Footer Placeholder 2" svg:x="4.41667in" svg:y="6.95139in" svg:width="4.5in" svg:height="0.39931in" presentation:class="footer" presentation:placeholder="false">
        <draw:text-box>
          <text:p text:style-name="a244" text:class-names="" text:cond-style-name="">
            <text:span text:style-name="a243" text:class-names=""/>
          </text:p>
        </draw:text-box>
        <svg:title/>
        <svg:desc/>
      </draw:frame>
      <draw:frame draw:id="id40" presentation:style-name="a249" draw:name="Slide Number Placeholder 3" svg:x="9.41667in" svg:y="6.95139in" svg:width="3in" svg:height="0.39931in" presentation:class="page-number" presentation:placeholder="false">
        <draw:text-box>
          <text:p text:style-name="a248" text:class-names="" text:cond-style-name="">
            <text:span text:style-name="a246" text:class-names="">
              <text:page-number style:num-format="1" text:fixed="false">‹#›</text:page-number>
            </text:span>
            <text:span text:style-name="a247" text:class-names=""/>
          </text:p>
        </draw:text-box>
        <svg:title/>
        <svg:desc/>
      </draw:frame>
    </style:master-page>
    <style:master-page style:name="Master1-Layout8-objTx-Content-with-Caption" style:page-layout-name="pageLayout1" draw:style-name="a250">
      <draw:frame draw:id="id41" presentation:style-name="a254" draw:name="Title 1" svg:x="0.9184in" svg:y="0.5in" svg:width="4.30035in" svg:height="1.75in" presentation:class="title" presentation:placeholder="false">
        <draw:text-box>
          <text:p text:style-name="a253" text:class-names="" text:cond-style-name="">
            <text:span text:style-name="a251" text:class-names="">Click to edit Master title style</text:span>
            <text:span text:style-name="a252" text:class-names=""/>
          </text:p>
        </draw:text-box>
        <svg:title/>
        <svg:desc/>
      </draw:frame>
      <draw:frame draw:id="id42" presentation:style-name="a271" draw:name="Content Placeholder 2" svg:x="5.6684in" svg:y="1.07986in" svg:width="6.75in" svg:height="5.32986in" presentation:class="object" presentation:placeholder="false">
        <draw:text-box>
          <text:list text:style-name="a257">
            <text:list-item>
              <text:p text:style-name="a256" text:class-names="" text:cond-style-name="">
                <text:span text:style-name="a255" text:class-names="">Click to edit Master text styles</text:span>
              </text:p>
            </text:list-item>
          </text:list>
          <text:list text:style-name="a260">
            <text:list-item>
              <text:list text:style-name="a260">
                <text:list-item>
                  <text:p text:style-name="a259" text:class-names="" text:cond-style-name="">
                    <text:span text:style-name="a258" text:class-names="">Second level</text:span>
                  </text:p>
                </text:list-item>
              </text:list>
            </text:list-item>
          </text:list>
          <text:list text:style-name="a263">
            <text:list-item>
              <text:list text:style-name="a263">
                <text:list-item>
                  <text:list text:style-name="a263">
                    <text:list-item>
                      <text:p text:style-name="a262" text:class-names="" text:cond-style-name="">
                        <text:span text:style-name="a261" text:class-names="">Third level</text:span>
                      </text:p>
                    </text:list-item>
                  </text:list>
                </text:list-item>
              </text:list>
            </text:list-item>
          </text:list>
          <text:list text:style-name="a266">
            <text:list-item>
              <text:list text:style-name="a266">
                <text:list-item>
                  <text:list text:style-name="a266">
                    <text:list-item>
                      <text:list text:style-name="a266">
                        <text:list-item>
                          <text:p text:style-name="a265" text:class-names="" text:cond-style-name="">
                            <text:span text:style-name="a264" text:class-names="">Fourth level</text:span>
                          </text:p>
                        </text:list-item>
                      </text:list>
                    </text:list-item>
                  </text:list>
                </text:list-item>
              </text:list>
            </text:list-item>
          </text:list>
          <text:list text:style-name="a270">
            <text:list-item>
              <text:list text:style-name="a270">
                <text:list-item>
                  <text:list text:style-name="a270">
                    <text:list-item>
                      <text:list text:style-name="a270">
                        <text:list-item>
                          <text:list text:style-name="a270">
                            <text:list-item>
                              <text:p text:style-name="a269" text:class-names="" text:cond-style-name="">
                                <text:span text:style-name="a267" text:class-names="">Fifth level</text:span>
                                <text:span text:style-name="a268" text:class-names=""/>
                              </text:p>
                            </text:list-item>
                          </text:list>
                        </text:list-item>
                      </text:list>
                    </text:list-item>
                  </text:list>
                </text:list-item>
              </text:list>
            </text:list-item>
          </text:list>
        </draw:text-box>
        <svg:title/>
        <svg:desc/>
      </draw:frame>
      <draw:frame draw:id="id43" presentation:style-name="a275" draw:name="Text Placeholder 3" svg:x="0.9184in" svg:y="2.25in" svg:width="4.30035in" svg:height="4.1684in" presentation:class="outline" presentation:placeholder="false">
        <draw:text-box>
          <text:list text:style-name="a274">
            <text:list-item>
              <text:p text:style-name="a273" text:class-names="" text:cond-style-name="">
                <text:span text:style-name="a272" text:class-names="">Click to edit Master text styles</text:span>
              </text:p>
            </text:list-item>
          </text:list>
        </draw:text-box>
        <svg:title/>
        <svg:desc/>
      </draw:frame>
      <draw:frame draw:id="id44" presentation:style-name="a280" draw:name="Date Placeholder 4" svg:x="0.91667in" svg:y="6.95139in" svg:width="3in" svg:height="0.39931in" presentation:class="date-time" presentation:placeholder="false">
        <draw:text-box>
          <text:p text:style-name="a279" text:class-names="" text:cond-style-name="">
            <text:span text:style-name="a276" text:class-names="">
              <text:date text:fixed="false" style:data-style-name="a277">6/13/2023</text:date>
            </text:span>
            <text:span text:style-name="a278" text:class-names=""/>
          </text:p>
        </draw:text-box>
        <svg:title/>
        <svg:desc/>
      </draw:frame>
      <draw:frame draw:id="id45" presentation:style-name="a283" draw:name="Footer Placeholder 5" svg:x="4.41667in" svg:y="6.95139in" svg:width="4.5in" svg:height="0.39931in" presentation:class="footer" presentation:placeholder="false">
        <draw:text-box>
          <text:p text:style-name="a282" text:class-names="" text:cond-style-name="">
            <text:span text:style-name="a281" text:class-names=""/>
          </text:p>
        </draw:text-box>
        <svg:title/>
        <svg:desc/>
      </draw:frame>
      <draw:frame draw:id="id46" presentation:style-name="a287" draw:name="Slide Number Placeholder 6" svg:x="9.41667in" svg:y="6.95139in" svg:width="3in" svg:height="0.39931in" presentation:class="page-number" presentation:placeholder="false">
        <draw:text-box>
          <text:p text:style-name="a286" text:class-names="" text:cond-style-name="">
            <text:span text:style-name="a284" text:class-names="">
              <text:page-number style:num-format="1" text:fixed="false">‹#›</text:page-number>
            </text:span>
            <text:span text:style-name="a285" text:class-names=""/>
          </text:p>
        </draw:text-box>
        <svg:title/>
        <svg:desc/>
      </draw:frame>
    </style:master-page>
    <style:master-page style:name="Master1-Layout9-picTx-Picture-with-Caption" style:page-layout-name="pageLayout1" draw:style-name="a288">
      <draw:frame draw:id="id47" presentation:style-name="a292" draw:name="Title 1" svg:x="0.9184in" svg:y="0.5in" svg:width="4.30035in" svg:height="1.75in" presentation:class="title" presentation:placeholder="false">
        <draw:text-box>
          <text:p text:style-name="a291" text:class-names="" text:cond-style-name="">
            <text:span text:style-name="a289" text:class-names="">Click to edit Master title style</text:span>
            <text:span text:style-name="a290" text:class-names=""/>
          </text:p>
        </draw:text-box>
        <svg:title/>
        <svg:desc/>
      </draw:frame>
      <draw:frame draw:id="id48" presentation:style-name="a296" draw:name="Picture Placeholder 2" svg:x="5.6684in" svg:y="1.07986in" svg:width="6.75in" svg:height="5.32986in" presentation:class="graphic" presentation:placeholder="false">
        <draw:text-box>
          <text:p text:style-name="a295" text:class-names="" text:cond-style-name="">
            <text:span text:style-name="a293" text:class-names="">Click icon to add picture</text:span>
            <text:span text:style-name="a294" text:class-names=""/>
          </text:p>
        </draw:text-box>
        <svg:title/>
        <svg:desc/>
      </draw:frame>
      <draw:frame draw:id="id49" presentation:style-name="a300" draw:name="Text Placeholder 3" svg:x="0.9184in" svg:y="2.25in" svg:width="4.30035in" svg:height="4.1684in" presentation:class="outline" presentation:placeholder="false">
        <draw:text-box>
          <text:list text:style-name="a299">
            <text:list-item>
              <text:p text:style-name="a298" text:class-names="" text:cond-style-name="">
                <text:span text:style-name="a297" text:class-names="">Click to edit Master text styles</text:span>
              </text:p>
            </text:list-item>
          </text:list>
        </draw:text-box>
        <svg:title/>
        <svg:desc/>
      </draw:frame>
      <draw:frame draw:id="id50" presentation:style-name="a305" draw:name="Date Placeholder 4" svg:x="0.91667in" svg:y="6.95139in" svg:width="3in" svg:height="0.39931in" presentation:class="date-time" presentation:placeholder="false">
        <draw:text-box>
          <text:p text:style-name="a304" text:class-names="" text:cond-style-name="">
            <text:span text:style-name="a301" text:class-names="">
              <text:date text:fixed="false" style:data-style-name="a302">6/13/2023</text:date>
            </text:span>
            <text:span text:style-name="a303" text:class-names=""/>
          </text:p>
        </draw:text-box>
        <svg:title/>
        <svg:desc/>
      </draw:frame>
      <draw:frame draw:id="id51" presentation:style-name="a308" draw:name="Footer Placeholder 5" svg:x="4.41667in" svg:y="6.95139in" svg:width="4.5in" svg:height="0.39931in" presentation:class="footer" presentation:placeholder="false">
        <draw:text-box>
          <text:p text:style-name="a307" text:class-names="" text:cond-style-name="">
            <text:span text:style-name="a306" text:class-names=""/>
          </text:p>
        </draw:text-box>
        <svg:title/>
        <svg:desc/>
      </draw:frame>
      <draw:frame draw:id="id52" presentation:style-name="a312" draw:name="Slide Number Placeholder 6" svg:x="9.41667in" svg:y="6.95139in" svg:width="3in" svg:height="0.39931in" presentation:class="page-number" presentation:placeholder="false">
        <draw:text-box>
          <text:p text:style-name="a311" text:class-names="" text:cond-style-name="">
            <text:span text:style-name="a309" text:class-names="">
              <text:page-number style:num-format="1" text:fixed="false">‹#›</text:page-number>
            </text:span>
            <text:span text:style-name="a310" text:class-names=""/>
          </text:p>
        </draw:text-box>
        <svg:title/>
        <svg:desc/>
      </draw:frame>
    </style:master-page>
    <style:master-page style:name="Master1-Layout10-vertTx-Title-and-Vertical-Text" style:page-layout-name="pageLayout1" draw:style-name="a313">
      <draw:frame draw:id="id53" presentation:style-name="a317" draw:name="Title 1" svg:x="0.91667in" svg:y="0.39931in" svg:width="11.5in" svg:height="1.44965in" presentation:class="title" presentation:placeholder="false">
        <draw:text-box>
          <text:p text:style-name="a316" text:class-names="" text:cond-style-name="">
            <text:span text:style-name="a314" text:class-names="">Click to edit Master title style</text:span>
            <text:span text:style-name="a315" text:class-names=""/>
          </text:p>
        </draw:text-box>
        <svg:title/>
        <svg:desc/>
      </draw:frame>
      <draw:frame draw:id="id54" presentation:style-name="a334" draw:name="Vertical Text Placeholder 2" svg:x="0.91667in" svg:y="1.99653in" svg:width="11.5in" svg:height="4.75868in" presentation:class="outline" presentation:placeholder="false">
        <draw:text-box>
          <text:list text:style-name="a320">
            <text:list-item>
              <text:p text:style-name="a319" text:class-names="" text:cond-style-name="">
                <text:span text:style-name="a318" text:class-names="">Click to edit Master text styles</text:span>
              </text:p>
            </text:list-item>
          </text:list>
          <text:list text:style-name="a323">
            <text:list-item>
              <text:list text:style-name="a323">
                <text:list-item>
                  <text:p text:style-name="a322" text:class-names="" text:cond-style-name="">
                    <text:span text:style-name="a321" text:class-names="">Second level</text:span>
                  </text:p>
                </text:list-item>
              </text:list>
            </text:list-item>
          </text:list>
          <text:list text:style-name="a326">
            <text:list-item>
              <text:list text:style-name="a326">
                <text:list-item>
                  <text:list text:style-name="a326">
                    <text:list-item>
                      <text:p text:style-name="a325" text:class-names="" text:cond-style-name="">
                        <text:span text:style-name="a324" text:class-names="">Third level</text:span>
                      </text:p>
                    </text:list-item>
                  </text:list>
                </text:list-item>
              </text:list>
            </text:list-item>
          </text:list>
          <text:list text:style-name="a329">
            <text:list-item>
              <text:list text:style-name="a329">
                <text:list-item>
                  <text:list text:style-name="a329">
                    <text:list-item>
                      <text:list text:style-name="a329">
                        <text:list-item>
                          <text:p text:style-name="a328" text:class-names="" text:cond-style-name="">
                            <text:span text:style-name="a327" text:class-names="">Fourth level</text:span>
                          </text:p>
                        </text:list-item>
                      </text:list>
                    </text:list-item>
                  </text:list>
                </text:list-item>
              </text:list>
            </text:list-item>
          </text:list>
          <text:list text:style-name="a333">
            <text:list-item>
              <text:list text:style-name="a333">
                <text:list-item>
                  <text:list text:style-name="a333">
                    <text:list-item>
                      <text:list text:style-name="a333">
                        <text:list-item>
                          <text:list text:style-name="a333">
                            <text:list-item>
                              <text:p text:style-name="a332" text:class-names="" text:cond-style-name="">
                                <text:span text:style-name="a330" text:class-names="">Fifth level</text:span>
                                <text:span text:style-name="a331" text:class-names=""/>
                              </text:p>
                            </text:list-item>
                          </text:list>
                        </text:list-item>
                      </text:list>
                    </text:list-item>
                  </text:list>
                </text:list-item>
              </text:list>
            </text:list-item>
          </text:list>
        </draw:text-box>
        <svg:title/>
        <svg:desc/>
      </draw:frame>
      <draw:frame draw:id="id55" presentation:style-name="a339" draw:name="Date Placeholder 3" svg:x="0.91667in" svg:y="6.95139in" svg:width="3in" svg:height="0.39931in" presentation:class="date-time" presentation:placeholder="false">
        <draw:text-box>
          <text:p text:style-name="a338" text:class-names="" text:cond-style-name="">
            <text:span text:style-name="a335" text:class-names="">
              <text:date text:fixed="false" style:data-style-name="a336">6/13/2023</text:date>
            </text:span>
            <text:span text:style-name="a337" text:class-names=""/>
          </text:p>
        </draw:text-box>
        <svg:title/>
        <svg:desc/>
      </draw:frame>
      <draw:frame draw:id="id56" presentation:style-name="a342" draw:name="Footer Placeholder 4" svg:x="4.41667in" svg:y="6.95139in" svg:width="4.5in" svg:height="0.39931in" presentation:class="footer" presentation:placeholder="false">
        <draw:text-box>
          <text:p text:style-name="a341" text:class-names="" text:cond-style-name="">
            <text:span text:style-name="a340" text:class-names=""/>
          </text:p>
        </draw:text-box>
        <svg:title/>
        <svg:desc/>
      </draw:frame>
      <draw:frame draw:id="id57" presentation:style-name="a346" draw:name="Slide Number Placeholder 5" svg:x="9.41667in" svg:y="6.95139in" svg:width="3in" svg:height="0.39931in" presentation:class="page-number" presentation:placeholder="false">
        <draw:text-box>
          <text:p text:style-name="a345" text:class-names="" text:cond-style-name="">
            <text:span text:style-name="a343" text:class-names="">
              <text:page-number style:num-format="1" text:fixed="false">‹#›</text:page-number>
            </text:span>
            <text:span text:style-name="a344" text:class-names=""/>
          </text:p>
        </draw:text-box>
        <svg:title/>
        <svg:desc/>
      </draw:frame>
    </style:master-page>
    <style:master-page style:name="Master1-Layout11-vertTitleAndTx-Vertical-Title-and-Text" style:page-layout-name="pageLayout1" draw:style-name="a347">
      <draw:frame draw:id="id58" presentation:style-name="a351" draw:name="Vertical Title 1" svg:x="9.54167in" svg:y="0.39931in" svg:width="2.875in" svg:height="6.3559in" presentation:class="title" presentation:placeholder="false">
        <draw:text-box>
          <text:p text:style-name="a350" text:class-names="" text:cond-style-name="">
            <text:span text:style-name="a348" text:class-names="">Click to edit Master title style</text:span>
            <text:span text:style-name="a349" text:class-names=""/>
          </text:p>
        </draw:text-box>
        <svg:title/>
        <svg:desc/>
      </draw:frame>
      <draw:frame draw:id="id59" presentation:style-name="a368" draw:name="Vertical Text Placeholder 2" svg:x="0.91667in" svg:y="0.39931in" svg:width="8.45833in" svg:height="6.3559in" presentation:class="outline" presentation:placeholder="false">
        <draw:text-box>
          <text:list text:style-name="a354">
            <text:list-item>
              <text:p text:style-name="a353" text:class-names="" text:cond-style-name="">
                <text:span text:style-name="a352" text:class-names="">Click to edit Master text styles</text:span>
              </text:p>
            </text:list-item>
          </text:list>
          <text:list text:style-name="a357">
            <text:list-item>
              <text:list text:style-name="a357">
                <text:list-item>
                  <text:p text:style-name="a356" text:class-names="" text:cond-style-name="">
                    <text:span text:style-name="a355" text:class-names="">Second level</text:span>
                  </text:p>
                </text:list-item>
              </text:list>
            </text:list-item>
          </text:list>
          <text:list text:style-name="a360">
            <text:list-item>
              <text:list text:style-name="a360">
                <text:list-item>
                  <text:list text:style-name="a360">
                    <text:list-item>
                      <text:p text:style-name="a359" text:class-names="" text:cond-style-name="">
                        <text:span text:style-name="a358" text:class-names="">Third level</text:span>
                      </text:p>
                    </text:list-item>
                  </text:list>
                </text:list-item>
              </text:list>
            </text:list-item>
          </text:list>
          <text:list text:style-name="a363">
            <text:list-item>
              <text:list text:style-name="a363">
                <text:list-item>
                  <text:list text:style-name="a363">
                    <text:list-item>
                      <text:list text:style-name="a363">
                        <text:list-item>
                          <text:p text:style-name="a362" text:class-names="" text:cond-style-name="">
                            <text:span text:style-name="a361" text:class-names="">Fourth level</text:span>
                          </text:p>
                        </text:list-item>
                      </text:list>
                    </text:list-item>
                  </text:list>
                </text:list-item>
              </text:list>
            </text:list-item>
          </text:list>
          <text:list text:style-name="a367">
            <text:list-item>
              <text:list text:style-name="a367">
                <text:list-item>
                  <text:list text:style-name="a367">
                    <text:list-item>
                      <text:list text:style-name="a367">
                        <text:list-item>
                          <text:list text:style-name="a367">
                            <text:list-item>
                              <text:p text:style-name="a366" text:class-names="" text:cond-style-name="">
                                <text:span text:style-name="a364" text:class-names="">Fifth level</text:span>
                                <text:span text:style-name="a365" text:class-names=""/>
                              </text:p>
                            </text:list-item>
                          </text:list>
                        </text:list-item>
                      </text:list>
                    </text:list-item>
                  </text:list>
                </text:list-item>
              </text:list>
            </text:list-item>
          </text:list>
        </draw:text-box>
        <svg:title/>
        <svg:desc/>
      </draw:frame>
      <draw:frame draw:id="id60" presentation:style-name="a373" draw:name="Date Placeholder 3" svg:x="0.91667in" svg:y="6.95139in" svg:width="3in" svg:height="0.39931in" presentation:class="date-time" presentation:placeholder="false">
        <draw:text-box>
          <text:p text:style-name="a372" text:class-names="" text:cond-style-name="">
            <text:span text:style-name="a369" text:class-names="">
              <text:date text:fixed="false" style:data-style-name="a370">6/13/2023</text:date>
            </text:span>
            <text:span text:style-name="a371" text:class-names=""/>
          </text:p>
        </draw:text-box>
        <svg:title/>
        <svg:desc/>
      </draw:frame>
      <draw:frame draw:id="id61" presentation:style-name="a376" draw:name="Footer Placeholder 4" svg:x="4.41667in" svg:y="6.95139in" svg:width="4.5in" svg:height="0.39931in" presentation:class="footer" presentation:placeholder="false">
        <draw:text-box>
          <text:p text:style-name="a375" text:class-names="" text:cond-style-name="">
            <text:span text:style-name="a374" text:class-names=""/>
          </text:p>
        </draw:text-box>
        <svg:title/>
        <svg:desc/>
      </draw:frame>
      <draw:frame draw:id="id62" presentation:style-name="a380" draw:name="Slide Number Placeholder 5" svg:x="9.41667in" svg:y="6.95139in" svg:width="3in" svg:height="0.39931in" presentation:class="page-number" presentation:placeholder="false">
        <draw:text-box>
          <text:p text:style-name="a379" text:class-names="" text:cond-style-name="">
            <text:span text:style-name="a377" text:class-names="">
              <text:page-number style:num-format="1" text:fixed="false">‹#›</text:page-number>
            </text:span>
            <text:span text:style-name="a378" text:class-names=""/>
          </text:p>
        </draw:text-box>
        <svg:title/>
        <svg:desc/>
      </draw:frame>
    </style:master-page>
  </office:master-styles>
</office:document-styles>
</file>