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modernComment_100_38119D6.xml" ContentType="application/vnd.ms-powerpoint.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4"/>
  </p:sldMasterIdLst>
  <p:notesMasterIdLst>
    <p:notesMasterId r:id="rId22"/>
  </p:notesMasterIdLst>
  <p:handoutMasterIdLst>
    <p:handoutMasterId r:id="rId23"/>
  </p:handoutMasterIdLst>
  <p:sldIdLst>
    <p:sldId id="256" r:id="rId5"/>
    <p:sldId id="373" r:id="rId6"/>
    <p:sldId id="402" r:id="rId7"/>
    <p:sldId id="424" r:id="rId8"/>
    <p:sldId id="418" r:id="rId9"/>
    <p:sldId id="420" r:id="rId10"/>
    <p:sldId id="421" r:id="rId11"/>
    <p:sldId id="422" r:id="rId12"/>
    <p:sldId id="419" r:id="rId13"/>
    <p:sldId id="425" r:id="rId14"/>
    <p:sldId id="426" r:id="rId15"/>
    <p:sldId id="423" r:id="rId16"/>
    <p:sldId id="427" r:id="rId17"/>
    <p:sldId id="428" r:id="rId18"/>
    <p:sldId id="417" r:id="rId19"/>
    <p:sldId id="386" r:id="rId20"/>
    <p:sldId id="36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F69450-C5C0-8634-EF55-CFE8D4FD7DD0}" name="Comunicaciones Makaia" initials="CM" userId="S::comunicaciones@makaia.org::220e4890-9e40-4a58-b512-9f9a42413612" providerId="AD"/>
  <p188:author id="{07C80375-6B86-3645-0412-E9C429510666}" name="Ana Isabel Restrepo" initials="AR" userId="S::ana.restrepo@makaia.org::4cd68b0b-102c-411d-92b3-8237f583d83a" providerId="AD"/>
  <p188:author id="{EFBB4F9F-BE95-C1C9-87B4-9D45F59FA02A}" name="Hernando Arbeláez" initials="HA" userId="S::hernando.arbelaez@makaia.org::86facc00-5631-41d2-8728-453cc56a6689" providerId="AD"/>
  <p188:author id="{EC4F58FE-DA04-D761-DAC8-E34519A8F2B6}" name="Carlos Gonzalez" initials="CG" userId="S::carlos.gonzalez@makaia.org::d539283d-c23d-403f-9dea-c91fb3188593"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0CC"/>
    <a:srgbClr val="3F3F3F"/>
    <a:srgbClr val="2A9ABB"/>
    <a:srgbClr val="008AB0"/>
    <a:srgbClr val="0EAAE3"/>
    <a:srgbClr val="D8DEE4"/>
    <a:srgbClr val="00C6FD"/>
    <a:srgbClr val="6060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Estilo claro 3 - Acento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03"/>
    <p:restoredTop sz="79496" autoAdjust="0"/>
  </p:normalViewPr>
  <p:slideViewPr>
    <p:cSldViewPr snapToGrid="0">
      <p:cViewPr>
        <p:scale>
          <a:sx n="75" d="100"/>
          <a:sy n="75" d="100"/>
        </p:scale>
        <p:origin x="942" y="-30"/>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omments/modernComment_100_38119D6.xml><?xml version="1.0" encoding="utf-8"?>
<p188:cmLst xmlns:a="http://schemas.openxmlformats.org/drawingml/2006/main" xmlns:r="http://schemas.openxmlformats.org/officeDocument/2006/relationships" xmlns:p188="http://schemas.microsoft.com/office/powerpoint/2018/8/main">
  <p188:cm id="{0D105DCB-6F96-4116-BF8F-C9AF53F3D6C1}" authorId="{EC4F58FE-DA04-D761-DAC8-E34519A8F2B6}" status="resolved" created="2021-12-08T20:26:34.601" complete="100000">
    <pc:sldMkLst xmlns:pc="http://schemas.microsoft.com/office/powerpoint/2013/main/command">
      <pc:docMk/>
      <pc:sldMk cId="58792406" sldId="256"/>
    </pc:sldMkLst>
    <p188:txBody>
      <a:bodyPr/>
      <a:lstStyle/>
      <a:p>
        <a:r>
          <a:rPr lang="es-ES"/>
          <a:t>no quisiera que el mapa se vuelva un elemento permanente y no debería estar en la portada de nuestra presentación</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C0385A9-19D8-454E-881B-EC9DC2CA071D}" type="datetimeFigureOut">
              <a:rPr lang="en-US" smtClean="0"/>
              <a:t>2/16/2023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110298A-A03F-418F-998A-F7CA54F8BFE9}" type="slidenum">
              <a:rPr lang="en-US" smtClean="0"/>
              <a:t>‹Nº›</a:t>
            </a:fld>
            <a:endParaRPr lang="en-US"/>
          </a:p>
        </p:txBody>
      </p:sp>
    </p:spTree>
    <p:extLst>
      <p:ext uri="{BB962C8B-B14F-4D97-AF65-F5344CB8AC3E}">
        <p14:creationId xmlns:p14="http://schemas.microsoft.com/office/powerpoint/2010/main" val="11084894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3066CC-A6A2-44F3-B1B5-3ACDB18E5413}" type="datetimeFigureOut">
              <a:rPr lang="id-ID" smtClean="0"/>
              <a:t>16/02/2023</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1F4BB0-DE69-4039-8358-2F9C0C965788}" type="slidenum">
              <a:rPr lang="id-ID" smtClean="0"/>
              <a:t>‹Nº›</a:t>
            </a:fld>
            <a:endParaRPr lang="id-ID"/>
          </a:p>
        </p:txBody>
      </p:sp>
    </p:spTree>
    <p:extLst>
      <p:ext uri="{BB962C8B-B14F-4D97-AF65-F5344CB8AC3E}">
        <p14:creationId xmlns:p14="http://schemas.microsoft.com/office/powerpoint/2010/main" val="501859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251F4BB0-DE69-4039-8358-2F9C0C965788}" type="slidenum">
              <a:rPr lang="id-ID" smtClean="0"/>
              <a:t>2</a:t>
            </a:fld>
            <a:endParaRPr lang="id-ID"/>
          </a:p>
        </p:txBody>
      </p:sp>
    </p:spTree>
    <p:extLst>
      <p:ext uri="{BB962C8B-B14F-4D97-AF65-F5344CB8AC3E}">
        <p14:creationId xmlns:p14="http://schemas.microsoft.com/office/powerpoint/2010/main" val="1170638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51F4BB0-DE69-4039-8358-2F9C0C965788}" type="slidenum">
              <a:rPr kumimoji="0" lang="id-ID"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id-ID"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11196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51F4BB0-DE69-4039-8358-2F9C0C965788}" type="slidenum">
              <a:rPr kumimoji="0" lang="id-ID"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id-ID"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463224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51F4BB0-DE69-4039-8358-2F9C0C965788}" type="slidenum">
              <a:rPr kumimoji="0" lang="id-ID"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id-ID"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21438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51F4BB0-DE69-4039-8358-2F9C0C965788}" type="slidenum">
              <a:rPr kumimoji="0" lang="id-ID"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id-ID"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615803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251F4BB0-DE69-4039-8358-2F9C0C965788}" type="slidenum">
              <a:rPr lang="id-ID" smtClean="0"/>
              <a:t>15</a:t>
            </a:fld>
            <a:endParaRPr lang="id-ID"/>
          </a:p>
        </p:txBody>
      </p:sp>
    </p:spTree>
    <p:extLst>
      <p:ext uri="{BB962C8B-B14F-4D97-AF65-F5344CB8AC3E}">
        <p14:creationId xmlns:p14="http://schemas.microsoft.com/office/powerpoint/2010/main" val="3181309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251F4BB0-DE69-4039-8358-2F9C0C965788}" type="slidenum">
              <a:rPr lang="id-ID" smtClean="0"/>
              <a:t>16</a:t>
            </a:fld>
            <a:endParaRPr lang="id-ID"/>
          </a:p>
        </p:txBody>
      </p:sp>
    </p:spTree>
    <p:extLst>
      <p:ext uri="{BB962C8B-B14F-4D97-AF65-F5344CB8AC3E}">
        <p14:creationId xmlns:p14="http://schemas.microsoft.com/office/powerpoint/2010/main" val="7412213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fld id="{251F4BB0-DE69-4039-8358-2F9C0C965788}" type="slidenum">
              <a:rPr lang="id-ID" smtClean="0"/>
              <a:t>17</a:t>
            </a:fld>
            <a:endParaRPr lang="id-ID"/>
          </a:p>
        </p:txBody>
      </p:sp>
    </p:spTree>
    <p:extLst>
      <p:ext uri="{BB962C8B-B14F-4D97-AF65-F5344CB8AC3E}">
        <p14:creationId xmlns:p14="http://schemas.microsoft.com/office/powerpoint/2010/main" val="510270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51F4BB0-DE69-4039-8358-2F9C0C965788}" type="slidenum">
              <a:rPr kumimoji="0" lang="id-ID"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id-ID"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17762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51F4BB0-DE69-4039-8358-2F9C0C965788}" type="slidenum">
              <a:rPr kumimoji="0" lang="id-ID"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id-ID"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00380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51F4BB0-DE69-4039-8358-2F9C0C965788}" type="slidenum">
              <a:rPr kumimoji="0" lang="id-ID"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id-ID"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02705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51F4BB0-DE69-4039-8358-2F9C0C965788}" type="slidenum">
              <a:rPr kumimoji="0" lang="id-ID"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id-ID"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78168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51F4BB0-DE69-4039-8358-2F9C0C965788}" type="slidenum">
              <a:rPr kumimoji="0" lang="id-ID"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id-ID"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1449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51F4BB0-DE69-4039-8358-2F9C0C965788}" type="slidenum">
              <a:rPr kumimoji="0" lang="id-ID"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id-ID"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55614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51F4BB0-DE69-4039-8358-2F9C0C965788}" type="slidenum">
              <a:rPr kumimoji="0" lang="id-ID"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id-ID"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894097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a:p>
        </p:txBody>
      </p:sp>
      <p:sp>
        <p:nvSpPr>
          <p:cNvPr id="4" name="Marcador de número de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51F4BB0-DE69-4039-8358-2F9C0C965788}" type="slidenum">
              <a:rPr kumimoji="0" lang="id-ID"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id-ID"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8554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a:p>
        </p:txBody>
      </p:sp>
    </p:spTree>
    <p:extLst>
      <p:ext uri="{BB962C8B-B14F-4D97-AF65-F5344CB8AC3E}">
        <p14:creationId xmlns:p14="http://schemas.microsoft.com/office/powerpoint/2010/main" val="1535963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a:p>
        </p:txBody>
      </p:sp>
    </p:spTree>
    <p:extLst>
      <p:ext uri="{BB962C8B-B14F-4D97-AF65-F5344CB8AC3E}">
        <p14:creationId xmlns:p14="http://schemas.microsoft.com/office/powerpoint/2010/main" val="1997525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a:p>
        </p:txBody>
      </p:sp>
    </p:spTree>
    <p:extLst>
      <p:ext uri="{BB962C8B-B14F-4D97-AF65-F5344CB8AC3E}">
        <p14:creationId xmlns:p14="http://schemas.microsoft.com/office/powerpoint/2010/main" val="35810990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lide 7">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13929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lide 10">
    <p:spTree>
      <p:nvGrpSpPr>
        <p:cNvPr id="1" name=""/>
        <p:cNvGrpSpPr/>
        <p:nvPr/>
      </p:nvGrpSpPr>
      <p:grpSpPr>
        <a:xfrm>
          <a:off x="0" y="0"/>
          <a:ext cx="0" cy="0"/>
          <a:chOff x="0" y="0"/>
          <a:chExt cx="0" cy="0"/>
        </a:xfrm>
      </p:grpSpPr>
      <p:sp>
        <p:nvSpPr>
          <p:cNvPr id="3" name="Picture Placeholder 3"/>
          <p:cNvSpPr>
            <a:spLocks noGrp="1"/>
          </p:cNvSpPr>
          <p:nvPr>
            <p:ph type="pic" sz="quarter" idx="10"/>
          </p:nvPr>
        </p:nvSpPr>
        <p:spPr>
          <a:xfrm>
            <a:off x="0" y="2663597"/>
            <a:ext cx="12192000" cy="2437041"/>
          </a:xfrm>
          <a:prstGeom prst="rect">
            <a:avLst/>
          </a:prstGeom>
        </p:spPr>
        <p:txBody>
          <a:bodyPr/>
          <a:lstStyle/>
          <a:p>
            <a:endParaRPr lang="en-US"/>
          </a:p>
        </p:txBody>
      </p:sp>
    </p:spTree>
    <p:extLst>
      <p:ext uri="{BB962C8B-B14F-4D97-AF65-F5344CB8AC3E}">
        <p14:creationId xmlns:p14="http://schemas.microsoft.com/office/powerpoint/2010/main" val="39259709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lide 21">
    <p:spTree>
      <p:nvGrpSpPr>
        <p:cNvPr id="1" name=""/>
        <p:cNvGrpSpPr/>
        <p:nvPr/>
      </p:nvGrpSpPr>
      <p:grpSpPr>
        <a:xfrm>
          <a:off x="0" y="0"/>
          <a:ext cx="0" cy="0"/>
          <a:chOff x="0" y="0"/>
          <a:chExt cx="0" cy="0"/>
        </a:xfrm>
      </p:grpSpPr>
      <p:sp>
        <p:nvSpPr>
          <p:cNvPr id="5" name="Picture Placeholder 3"/>
          <p:cNvSpPr>
            <a:spLocks noGrp="1"/>
          </p:cNvSpPr>
          <p:nvPr>
            <p:ph type="pic" sz="quarter" idx="10"/>
          </p:nvPr>
        </p:nvSpPr>
        <p:spPr>
          <a:xfrm>
            <a:off x="1485900" y="2395726"/>
            <a:ext cx="2843213" cy="2843213"/>
          </a:xfrm>
          <a:prstGeom prst="rect">
            <a:avLst/>
          </a:prstGeom>
        </p:spPr>
        <p:txBody>
          <a:bodyPr/>
          <a:lstStyle/>
          <a:p>
            <a:endParaRPr lang="en-US"/>
          </a:p>
        </p:txBody>
      </p:sp>
      <p:sp>
        <p:nvSpPr>
          <p:cNvPr id="6" name="Picture Placeholder 3"/>
          <p:cNvSpPr>
            <a:spLocks noGrp="1"/>
          </p:cNvSpPr>
          <p:nvPr>
            <p:ph type="pic" sz="quarter" idx="11"/>
          </p:nvPr>
        </p:nvSpPr>
        <p:spPr>
          <a:xfrm>
            <a:off x="4614861" y="2395725"/>
            <a:ext cx="2843213" cy="2843213"/>
          </a:xfrm>
          <a:prstGeom prst="rect">
            <a:avLst/>
          </a:prstGeom>
        </p:spPr>
        <p:txBody>
          <a:bodyPr/>
          <a:lstStyle/>
          <a:p>
            <a:endParaRPr lang="en-US"/>
          </a:p>
        </p:txBody>
      </p:sp>
      <p:sp>
        <p:nvSpPr>
          <p:cNvPr id="7" name="Picture Placeholder 3"/>
          <p:cNvSpPr>
            <a:spLocks noGrp="1"/>
          </p:cNvSpPr>
          <p:nvPr>
            <p:ph type="pic" sz="quarter" idx="12"/>
          </p:nvPr>
        </p:nvSpPr>
        <p:spPr>
          <a:xfrm>
            <a:off x="7743822" y="2395724"/>
            <a:ext cx="2843213" cy="2843213"/>
          </a:xfrm>
          <a:prstGeom prst="rect">
            <a:avLst/>
          </a:prstGeom>
        </p:spPr>
        <p:txBody>
          <a:bodyPr/>
          <a:lstStyle/>
          <a:p>
            <a:endParaRPr lang="en-US"/>
          </a:p>
        </p:txBody>
      </p:sp>
    </p:spTree>
    <p:extLst>
      <p:ext uri="{BB962C8B-B14F-4D97-AF65-F5344CB8AC3E}">
        <p14:creationId xmlns:p14="http://schemas.microsoft.com/office/powerpoint/2010/main" val="10702931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lide 53">
    <p:spTree>
      <p:nvGrpSpPr>
        <p:cNvPr id="1" name=""/>
        <p:cNvGrpSpPr/>
        <p:nvPr/>
      </p:nvGrpSpPr>
      <p:grpSpPr>
        <a:xfrm>
          <a:off x="0" y="0"/>
          <a:ext cx="0" cy="0"/>
          <a:chOff x="0" y="0"/>
          <a:chExt cx="0" cy="0"/>
        </a:xfrm>
      </p:grpSpPr>
      <p:sp>
        <p:nvSpPr>
          <p:cNvPr id="2" name="Picture Placeholder 7"/>
          <p:cNvSpPr>
            <a:spLocks noGrp="1"/>
          </p:cNvSpPr>
          <p:nvPr>
            <p:ph type="pic" sz="quarter" idx="10"/>
          </p:nvPr>
        </p:nvSpPr>
        <p:spPr>
          <a:xfrm>
            <a:off x="2203728" y="2143125"/>
            <a:ext cx="3339823" cy="4714875"/>
          </a:xfrm>
          <a:prstGeom prst="rect">
            <a:avLst/>
          </a:prstGeom>
        </p:spPr>
      </p:sp>
    </p:spTree>
    <p:extLst>
      <p:ext uri="{BB962C8B-B14F-4D97-AF65-F5344CB8AC3E}">
        <p14:creationId xmlns:p14="http://schemas.microsoft.com/office/powerpoint/2010/main" val="39853820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lide 54">
    <p:spTree>
      <p:nvGrpSpPr>
        <p:cNvPr id="1" name=""/>
        <p:cNvGrpSpPr/>
        <p:nvPr/>
      </p:nvGrpSpPr>
      <p:grpSpPr>
        <a:xfrm>
          <a:off x="0" y="0"/>
          <a:ext cx="0" cy="0"/>
          <a:chOff x="0" y="0"/>
          <a:chExt cx="0" cy="0"/>
        </a:xfrm>
      </p:grpSpPr>
      <p:sp>
        <p:nvSpPr>
          <p:cNvPr id="10" name="Picture Placeholder 3"/>
          <p:cNvSpPr>
            <a:spLocks noGrp="1"/>
          </p:cNvSpPr>
          <p:nvPr>
            <p:ph type="pic" sz="quarter" idx="10"/>
          </p:nvPr>
        </p:nvSpPr>
        <p:spPr>
          <a:xfrm>
            <a:off x="2114549" y="2249578"/>
            <a:ext cx="1514475" cy="1363182"/>
          </a:xfrm>
          <a:prstGeom prst="rect">
            <a:avLst/>
          </a:prstGeom>
        </p:spPr>
        <p:txBody>
          <a:bodyPr/>
          <a:lstStyle/>
          <a:p>
            <a:endParaRPr lang="en-US"/>
          </a:p>
        </p:txBody>
      </p:sp>
      <p:sp>
        <p:nvSpPr>
          <p:cNvPr id="11" name="Picture Placeholder 3"/>
          <p:cNvSpPr>
            <a:spLocks noGrp="1"/>
          </p:cNvSpPr>
          <p:nvPr>
            <p:ph type="pic" sz="quarter" idx="11"/>
          </p:nvPr>
        </p:nvSpPr>
        <p:spPr>
          <a:xfrm>
            <a:off x="4257674" y="2249578"/>
            <a:ext cx="1514475" cy="1363182"/>
          </a:xfrm>
          <a:prstGeom prst="rect">
            <a:avLst/>
          </a:prstGeom>
        </p:spPr>
        <p:txBody>
          <a:bodyPr/>
          <a:lstStyle/>
          <a:p>
            <a:endParaRPr lang="en-US"/>
          </a:p>
        </p:txBody>
      </p:sp>
      <p:sp>
        <p:nvSpPr>
          <p:cNvPr id="12" name="Picture Placeholder 3"/>
          <p:cNvSpPr>
            <a:spLocks noGrp="1"/>
          </p:cNvSpPr>
          <p:nvPr>
            <p:ph type="pic" sz="quarter" idx="12"/>
          </p:nvPr>
        </p:nvSpPr>
        <p:spPr>
          <a:xfrm>
            <a:off x="6400799" y="2249578"/>
            <a:ext cx="1514475" cy="1363182"/>
          </a:xfrm>
          <a:prstGeom prst="rect">
            <a:avLst/>
          </a:prstGeom>
        </p:spPr>
        <p:txBody>
          <a:bodyPr/>
          <a:lstStyle/>
          <a:p>
            <a:endParaRPr lang="en-US"/>
          </a:p>
        </p:txBody>
      </p:sp>
      <p:sp>
        <p:nvSpPr>
          <p:cNvPr id="13" name="Picture Placeholder 3"/>
          <p:cNvSpPr>
            <a:spLocks noGrp="1"/>
          </p:cNvSpPr>
          <p:nvPr>
            <p:ph type="pic" sz="quarter" idx="13"/>
          </p:nvPr>
        </p:nvSpPr>
        <p:spPr>
          <a:xfrm>
            <a:off x="8543924" y="2249578"/>
            <a:ext cx="1514475" cy="1363182"/>
          </a:xfrm>
          <a:prstGeom prst="rect">
            <a:avLst/>
          </a:prstGeom>
        </p:spPr>
        <p:txBody>
          <a:bodyPr/>
          <a:lstStyle/>
          <a:p>
            <a:endParaRPr lang="en-US"/>
          </a:p>
        </p:txBody>
      </p:sp>
      <p:sp>
        <p:nvSpPr>
          <p:cNvPr id="14" name="Picture Placeholder 3"/>
          <p:cNvSpPr>
            <a:spLocks noGrp="1"/>
          </p:cNvSpPr>
          <p:nvPr>
            <p:ph type="pic" sz="quarter" idx="14"/>
          </p:nvPr>
        </p:nvSpPr>
        <p:spPr>
          <a:xfrm>
            <a:off x="2114549" y="4404392"/>
            <a:ext cx="1514475" cy="1363182"/>
          </a:xfrm>
          <a:prstGeom prst="rect">
            <a:avLst/>
          </a:prstGeom>
        </p:spPr>
        <p:txBody>
          <a:bodyPr/>
          <a:lstStyle/>
          <a:p>
            <a:endParaRPr lang="en-US"/>
          </a:p>
        </p:txBody>
      </p:sp>
      <p:sp>
        <p:nvSpPr>
          <p:cNvPr id="15" name="Picture Placeholder 3"/>
          <p:cNvSpPr>
            <a:spLocks noGrp="1"/>
          </p:cNvSpPr>
          <p:nvPr>
            <p:ph type="pic" sz="quarter" idx="15"/>
          </p:nvPr>
        </p:nvSpPr>
        <p:spPr>
          <a:xfrm>
            <a:off x="4257674" y="4404392"/>
            <a:ext cx="1514475" cy="1363182"/>
          </a:xfrm>
          <a:prstGeom prst="rect">
            <a:avLst/>
          </a:prstGeom>
        </p:spPr>
        <p:txBody>
          <a:bodyPr/>
          <a:lstStyle/>
          <a:p>
            <a:endParaRPr lang="en-US"/>
          </a:p>
        </p:txBody>
      </p:sp>
      <p:sp>
        <p:nvSpPr>
          <p:cNvPr id="16" name="Picture Placeholder 3"/>
          <p:cNvSpPr>
            <a:spLocks noGrp="1"/>
          </p:cNvSpPr>
          <p:nvPr>
            <p:ph type="pic" sz="quarter" idx="16"/>
          </p:nvPr>
        </p:nvSpPr>
        <p:spPr>
          <a:xfrm>
            <a:off x="6400799" y="4404392"/>
            <a:ext cx="1514475" cy="1363182"/>
          </a:xfrm>
          <a:prstGeom prst="rect">
            <a:avLst/>
          </a:prstGeom>
        </p:spPr>
        <p:txBody>
          <a:bodyPr/>
          <a:lstStyle/>
          <a:p>
            <a:endParaRPr lang="en-US"/>
          </a:p>
        </p:txBody>
      </p:sp>
      <p:sp>
        <p:nvSpPr>
          <p:cNvPr id="17" name="Picture Placeholder 3"/>
          <p:cNvSpPr>
            <a:spLocks noGrp="1"/>
          </p:cNvSpPr>
          <p:nvPr>
            <p:ph type="pic" sz="quarter" idx="17"/>
          </p:nvPr>
        </p:nvSpPr>
        <p:spPr>
          <a:xfrm>
            <a:off x="8543924" y="4404392"/>
            <a:ext cx="1514475" cy="1363182"/>
          </a:xfrm>
          <a:prstGeom prst="rect">
            <a:avLst/>
          </a:prstGeom>
        </p:spPr>
        <p:txBody>
          <a:bodyPr/>
          <a:lstStyle/>
          <a:p>
            <a:endParaRPr lang="en-US"/>
          </a:p>
        </p:txBody>
      </p:sp>
    </p:spTree>
    <p:extLst>
      <p:ext uri="{BB962C8B-B14F-4D97-AF65-F5344CB8AC3E}">
        <p14:creationId xmlns:p14="http://schemas.microsoft.com/office/powerpoint/2010/main" val="21810490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lide 55">
    <p:spTree>
      <p:nvGrpSpPr>
        <p:cNvPr id="1" name=""/>
        <p:cNvGrpSpPr/>
        <p:nvPr/>
      </p:nvGrpSpPr>
      <p:grpSpPr>
        <a:xfrm>
          <a:off x="0" y="0"/>
          <a:ext cx="0" cy="0"/>
          <a:chOff x="0" y="0"/>
          <a:chExt cx="0" cy="0"/>
        </a:xfrm>
      </p:grpSpPr>
      <p:sp>
        <p:nvSpPr>
          <p:cNvPr id="3" name="Picture Placeholder 7"/>
          <p:cNvSpPr>
            <a:spLocks noGrp="1"/>
          </p:cNvSpPr>
          <p:nvPr>
            <p:ph type="pic" sz="quarter" idx="10"/>
          </p:nvPr>
        </p:nvSpPr>
        <p:spPr>
          <a:xfrm>
            <a:off x="1671639" y="2537371"/>
            <a:ext cx="4163214" cy="3146903"/>
          </a:xfrm>
          <a:prstGeom prst="rect">
            <a:avLst/>
          </a:prstGeom>
        </p:spPr>
      </p:sp>
    </p:spTree>
    <p:extLst>
      <p:ext uri="{BB962C8B-B14F-4D97-AF65-F5344CB8AC3E}">
        <p14:creationId xmlns:p14="http://schemas.microsoft.com/office/powerpoint/2010/main" val="39222562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122614" y="3318038"/>
            <a:ext cx="614365" cy="614365"/>
          </a:xfrm>
          <a:prstGeom prst="rect">
            <a:avLst/>
          </a:prstGeom>
        </p:spPr>
        <p:txBody>
          <a:bodyPr/>
          <a:lstStyle/>
          <a:p>
            <a:endParaRPr lang="en-US"/>
          </a:p>
        </p:txBody>
      </p:sp>
      <p:sp>
        <p:nvSpPr>
          <p:cNvPr id="10" name="Picture Placeholder 4"/>
          <p:cNvSpPr>
            <a:spLocks noGrp="1"/>
          </p:cNvSpPr>
          <p:nvPr>
            <p:ph type="pic" sz="quarter" idx="11"/>
          </p:nvPr>
        </p:nvSpPr>
        <p:spPr>
          <a:xfrm>
            <a:off x="3819075" y="2703673"/>
            <a:ext cx="614365" cy="614365"/>
          </a:xfrm>
          <a:prstGeom prst="rect">
            <a:avLst/>
          </a:prstGeom>
        </p:spPr>
        <p:txBody>
          <a:bodyPr/>
          <a:lstStyle/>
          <a:p>
            <a:endParaRPr lang="en-US"/>
          </a:p>
        </p:txBody>
      </p:sp>
      <p:sp>
        <p:nvSpPr>
          <p:cNvPr id="11" name="Picture Placeholder 4"/>
          <p:cNvSpPr>
            <a:spLocks noGrp="1"/>
          </p:cNvSpPr>
          <p:nvPr>
            <p:ph type="pic" sz="quarter" idx="12"/>
          </p:nvPr>
        </p:nvSpPr>
        <p:spPr>
          <a:xfrm>
            <a:off x="6535134" y="3298172"/>
            <a:ext cx="614365" cy="614365"/>
          </a:xfrm>
          <a:prstGeom prst="rect">
            <a:avLst/>
          </a:prstGeom>
        </p:spPr>
        <p:txBody>
          <a:bodyPr/>
          <a:lstStyle/>
          <a:p>
            <a:endParaRPr lang="en-US"/>
          </a:p>
        </p:txBody>
      </p:sp>
      <p:sp>
        <p:nvSpPr>
          <p:cNvPr id="12" name="Picture Placeholder 4"/>
          <p:cNvSpPr>
            <a:spLocks noGrp="1"/>
          </p:cNvSpPr>
          <p:nvPr>
            <p:ph type="pic" sz="quarter" idx="13"/>
          </p:nvPr>
        </p:nvSpPr>
        <p:spPr>
          <a:xfrm>
            <a:off x="9118190" y="2683806"/>
            <a:ext cx="614365" cy="614365"/>
          </a:xfrm>
          <a:prstGeom prst="rect">
            <a:avLst/>
          </a:prstGeom>
        </p:spPr>
        <p:txBody>
          <a:bodyPr/>
          <a:lstStyle/>
          <a:p>
            <a:endParaRPr lang="en-US"/>
          </a:p>
        </p:txBody>
      </p:sp>
    </p:spTree>
    <p:extLst>
      <p:ext uri="{BB962C8B-B14F-4D97-AF65-F5344CB8AC3E}">
        <p14:creationId xmlns:p14="http://schemas.microsoft.com/office/powerpoint/2010/main" val="19653109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9" name="Picture Placeholder 7"/>
          <p:cNvSpPr>
            <a:spLocks noGrp="1"/>
          </p:cNvSpPr>
          <p:nvPr>
            <p:ph type="pic" sz="quarter" idx="10"/>
          </p:nvPr>
        </p:nvSpPr>
        <p:spPr>
          <a:xfrm>
            <a:off x="1549793" y="2190595"/>
            <a:ext cx="2891240" cy="1837416"/>
          </a:xfrm>
          <a:prstGeom prst="rect">
            <a:avLst/>
          </a:prstGeom>
        </p:spPr>
      </p:sp>
      <p:sp>
        <p:nvSpPr>
          <p:cNvPr id="10" name="Picture Placeholder 7"/>
          <p:cNvSpPr>
            <a:spLocks noGrp="1"/>
          </p:cNvSpPr>
          <p:nvPr>
            <p:ph type="pic" sz="quarter" idx="11"/>
          </p:nvPr>
        </p:nvSpPr>
        <p:spPr>
          <a:xfrm>
            <a:off x="4504033" y="2190595"/>
            <a:ext cx="3779246" cy="1837416"/>
          </a:xfrm>
          <a:prstGeom prst="rect">
            <a:avLst/>
          </a:prstGeom>
        </p:spPr>
      </p:sp>
      <p:sp>
        <p:nvSpPr>
          <p:cNvPr id="11" name="Picture Placeholder 7"/>
          <p:cNvSpPr>
            <a:spLocks noGrp="1"/>
          </p:cNvSpPr>
          <p:nvPr>
            <p:ph type="pic" sz="quarter" idx="12"/>
          </p:nvPr>
        </p:nvSpPr>
        <p:spPr>
          <a:xfrm>
            <a:off x="6193629" y="4091896"/>
            <a:ext cx="4386664" cy="1837416"/>
          </a:xfrm>
          <a:prstGeom prst="rect">
            <a:avLst/>
          </a:prstGeom>
        </p:spPr>
      </p:sp>
      <p:sp>
        <p:nvSpPr>
          <p:cNvPr id="12" name="Picture Placeholder 7"/>
          <p:cNvSpPr>
            <a:spLocks noGrp="1"/>
          </p:cNvSpPr>
          <p:nvPr>
            <p:ph type="pic" sz="quarter" idx="13"/>
          </p:nvPr>
        </p:nvSpPr>
        <p:spPr>
          <a:xfrm>
            <a:off x="1549793" y="4091896"/>
            <a:ext cx="2262590" cy="1837416"/>
          </a:xfrm>
          <a:prstGeom prst="rect">
            <a:avLst/>
          </a:prstGeom>
        </p:spPr>
      </p:sp>
      <p:sp>
        <p:nvSpPr>
          <p:cNvPr id="13" name="Picture Placeholder 7"/>
          <p:cNvSpPr>
            <a:spLocks noGrp="1"/>
          </p:cNvSpPr>
          <p:nvPr>
            <p:ph type="pic" sz="quarter" idx="14"/>
          </p:nvPr>
        </p:nvSpPr>
        <p:spPr>
          <a:xfrm>
            <a:off x="3869532" y="4091894"/>
            <a:ext cx="2266948" cy="1837416"/>
          </a:xfrm>
          <a:prstGeom prst="rect">
            <a:avLst/>
          </a:prstGeom>
        </p:spPr>
      </p:sp>
      <p:sp>
        <p:nvSpPr>
          <p:cNvPr id="14" name="Picture Placeholder 7"/>
          <p:cNvSpPr>
            <a:spLocks noGrp="1"/>
          </p:cNvSpPr>
          <p:nvPr>
            <p:ph type="pic" sz="quarter" idx="15"/>
          </p:nvPr>
        </p:nvSpPr>
        <p:spPr>
          <a:xfrm>
            <a:off x="8329812" y="2190595"/>
            <a:ext cx="2250481" cy="1837416"/>
          </a:xfrm>
          <a:prstGeom prst="rect">
            <a:avLst/>
          </a:prstGeom>
        </p:spPr>
      </p:sp>
    </p:spTree>
    <p:extLst>
      <p:ext uri="{BB962C8B-B14F-4D97-AF65-F5344CB8AC3E}">
        <p14:creationId xmlns:p14="http://schemas.microsoft.com/office/powerpoint/2010/main" val="27643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a:p>
        </p:txBody>
      </p:sp>
    </p:spTree>
    <p:extLst>
      <p:ext uri="{BB962C8B-B14F-4D97-AF65-F5344CB8AC3E}">
        <p14:creationId xmlns:p14="http://schemas.microsoft.com/office/powerpoint/2010/main" val="33151609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0" name="Picture Placeholder 7"/>
          <p:cNvSpPr>
            <a:spLocks noGrp="1"/>
          </p:cNvSpPr>
          <p:nvPr>
            <p:ph type="pic" sz="quarter" idx="13"/>
          </p:nvPr>
        </p:nvSpPr>
        <p:spPr>
          <a:xfrm>
            <a:off x="0" y="3672114"/>
            <a:ext cx="2438400" cy="2438400"/>
          </a:xfrm>
          <a:prstGeom prst="rect">
            <a:avLst/>
          </a:prstGeom>
        </p:spPr>
      </p:sp>
      <p:sp>
        <p:nvSpPr>
          <p:cNvPr id="11" name="Picture Placeholder 7"/>
          <p:cNvSpPr>
            <a:spLocks noGrp="1"/>
          </p:cNvSpPr>
          <p:nvPr>
            <p:ph type="pic" sz="quarter" idx="14"/>
          </p:nvPr>
        </p:nvSpPr>
        <p:spPr>
          <a:xfrm>
            <a:off x="2438400" y="3672114"/>
            <a:ext cx="2438400" cy="2438400"/>
          </a:xfrm>
          <a:prstGeom prst="rect">
            <a:avLst/>
          </a:prstGeom>
        </p:spPr>
      </p:sp>
      <p:sp>
        <p:nvSpPr>
          <p:cNvPr id="12" name="Picture Placeholder 7"/>
          <p:cNvSpPr>
            <a:spLocks noGrp="1"/>
          </p:cNvSpPr>
          <p:nvPr>
            <p:ph type="pic" sz="quarter" idx="15"/>
          </p:nvPr>
        </p:nvSpPr>
        <p:spPr>
          <a:xfrm>
            <a:off x="4876800" y="3672114"/>
            <a:ext cx="2438400" cy="2438400"/>
          </a:xfrm>
          <a:prstGeom prst="rect">
            <a:avLst/>
          </a:prstGeom>
        </p:spPr>
      </p:sp>
      <p:sp>
        <p:nvSpPr>
          <p:cNvPr id="13" name="Picture Placeholder 7"/>
          <p:cNvSpPr>
            <a:spLocks noGrp="1"/>
          </p:cNvSpPr>
          <p:nvPr>
            <p:ph type="pic" sz="quarter" idx="16"/>
          </p:nvPr>
        </p:nvSpPr>
        <p:spPr>
          <a:xfrm>
            <a:off x="7315200" y="3672114"/>
            <a:ext cx="2438400" cy="2438400"/>
          </a:xfrm>
          <a:prstGeom prst="rect">
            <a:avLst/>
          </a:prstGeom>
        </p:spPr>
      </p:sp>
      <p:sp>
        <p:nvSpPr>
          <p:cNvPr id="14" name="Picture Placeholder 7"/>
          <p:cNvSpPr>
            <a:spLocks noGrp="1"/>
          </p:cNvSpPr>
          <p:nvPr>
            <p:ph type="pic" sz="quarter" idx="17"/>
          </p:nvPr>
        </p:nvSpPr>
        <p:spPr>
          <a:xfrm>
            <a:off x="9753600" y="3672114"/>
            <a:ext cx="2438400" cy="2438400"/>
          </a:xfrm>
          <a:prstGeom prst="rect">
            <a:avLst/>
          </a:prstGeom>
        </p:spPr>
      </p:sp>
    </p:spTree>
    <p:extLst>
      <p:ext uri="{BB962C8B-B14F-4D97-AF65-F5344CB8AC3E}">
        <p14:creationId xmlns:p14="http://schemas.microsoft.com/office/powerpoint/2010/main" val="14335046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6" name="Picture Placeholder 7"/>
          <p:cNvSpPr>
            <a:spLocks noGrp="1"/>
          </p:cNvSpPr>
          <p:nvPr>
            <p:ph type="pic" sz="quarter" idx="13"/>
          </p:nvPr>
        </p:nvSpPr>
        <p:spPr>
          <a:xfrm>
            <a:off x="1291769" y="2298744"/>
            <a:ext cx="3004457" cy="2882855"/>
          </a:xfrm>
          <a:prstGeom prst="rect">
            <a:avLst/>
          </a:prstGeom>
        </p:spPr>
      </p:sp>
      <p:sp>
        <p:nvSpPr>
          <p:cNvPr id="7" name="Picture Placeholder 7"/>
          <p:cNvSpPr>
            <a:spLocks noGrp="1"/>
          </p:cNvSpPr>
          <p:nvPr>
            <p:ph type="pic" sz="quarter" idx="14"/>
          </p:nvPr>
        </p:nvSpPr>
        <p:spPr>
          <a:xfrm>
            <a:off x="4625067" y="2298744"/>
            <a:ext cx="3004457" cy="2882855"/>
          </a:xfrm>
          <a:prstGeom prst="rect">
            <a:avLst/>
          </a:prstGeom>
        </p:spPr>
      </p:sp>
      <p:sp>
        <p:nvSpPr>
          <p:cNvPr id="8" name="Picture Placeholder 7"/>
          <p:cNvSpPr>
            <a:spLocks noGrp="1"/>
          </p:cNvSpPr>
          <p:nvPr>
            <p:ph type="pic" sz="quarter" idx="15"/>
          </p:nvPr>
        </p:nvSpPr>
        <p:spPr>
          <a:xfrm>
            <a:off x="7958363" y="2298744"/>
            <a:ext cx="3004457" cy="2882855"/>
          </a:xfrm>
          <a:prstGeom prst="rect">
            <a:avLst/>
          </a:prstGeom>
        </p:spPr>
      </p:sp>
    </p:spTree>
    <p:extLst>
      <p:ext uri="{BB962C8B-B14F-4D97-AF65-F5344CB8AC3E}">
        <p14:creationId xmlns:p14="http://schemas.microsoft.com/office/powerpoint/2010/main" val="20923623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bwMode="auto">
          <a:xfrm>
            <a:off x="1323837" y="2335667"/>
            <a:ext cx="2425122" cy="3589234"/>
          </a:xfrm>
          <a:prstGeom prst="rect">
            <a:avLst/>
          </a:prstGeom>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sp>
      <p:sp>
        <p:nvSpPr>
          <p:cNvPr id="6" name="Picture Placeholder 2"/>
          <p:cNvSpPr>
            <a:spLocks noGrp="1"/>
          </p:cNvSpPr>
          <p:nvPr>
            <p:ph type="pic" sz="quarter" idx="12"/>
          </p:nvPr>
        </p:nvSpPr>
        <p:spPr bwMode="auto">
          <a:xfrm>
            <a:off x="3947974" y="4225636"/>
            <a:ext cx="2425122" cy="1699265"/>
          </a:xfrm>
          <a:prstGeom prst="rect">
            <a:avLst/>
          </a:prstGeom>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sp>
      <p:sp>
        <p:nvSpPr>
          <p:cNvPr id="7" name="Picture Placeholder 2"/>
          <p:cNvSpPr>
            <a:spLocks noGrp="1"/>
          </p:cNvSpPr>
          <p:nvPr>
            <p:ph type="pic" sz="quarter" idx="13"/>
          </p:nvPr>
        </p:nvSpPr>
        <p:spPr bwMode="auto">
          <a:xfrm>
            <a:off x="3947974" y="2335667"/>
            <a:ext cx="2425122" cy="1699265"/>
          </a:xfrm>
          <a:prstGeom prst="rect">
            <a:avLst/>
          </a:prstGeom>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sp>
    </p:spTree>
    <p:extLst>
      <p:ext uri="{BB962C8B-B14F-4D97-AF65-F5344CB8AC3E}">
        <p14:creationId xmlns:p14="http://schemas.microsoft.com/office/powerpoint/2010/main" val="7147550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6" name="Picture Placeholder 1"/>
          <p:cNvSpPr>
            <a:spLocks noGrp="1"/>
          </p:cNvSpPr>
          <p:nvPr>
            <p:ph type="pic" sz="quarter" idx="10"/>
          </p:nvPr>
        </p:nvSpPr>
        <p:spPr bwMode="auto">
          <a:xfrm>
            <a:off x="8569184" y="2335667"/>
            <a:ext cx="2425122" cy="3589234"/>
          </a:xfrm>
          <a:prstGeom prst="rect">
            <a:avLst/>
          </a:prstGeom>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sp>
      <p:sp>
        <p:nvSpPr>
          <p:cNvPr id="7" name="Picture Placeholder 2"/>
          <p:cNvSpPr>
            <a:spLocks noGrp="1"/>
          </p:cNvSpPr>
          <p:nvPr>
            <p:ph type="pic" sz="quarter" idx="12"/>
          </p:nvPr>
        </p:nvSpPr>
        <p:spPr bwMode="auto">
          <a:xfrm>
            <a:off x="5941733" y="4225636"/>
            <a:ext cx="2425122" cy="1699265"/>
          </a:xfrm>
          <a:prstGeom prst="rect">
            <a:avLst/>
          </a:prstGeom>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sp>
      <p:sp>
        <p:nvSpPr>
          <p:cNvPr id="8" name="Picture Placeholder 2"/>
          <p:cNvSpPr>
            <a:spLocks noGrp="1"/>
          </p:cNvSpPr>
          <p:nvPr>
            <p:ph type="pic" sz="quarter" idx="13"/>
          </p:nvPr>
        </p:nvSpPr>
        <p:spPr bwMode="auto">
          <a:xfrm>
            <a:off x="5941733" y="2335667"/>
            <a:ext cx="2425122" cy="1699265"/>
          </a:xfrm>
          <a:prstGeom prst="rect">
            <a:avLst/>
          </a:prstGeom>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sp>
    </p:spTree>
    <p:extLst>
      <p:ext uri="{BB962C8B-B14F-4D97-AF65-F5344CB8AC3E}">
        <p14:creationId xmlns:p14="http://schemas.microsoft.com/office/powerpoint/2010/main" val="7900861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9" name="Picture Placeholder 1"/>
          <p:cNvSpPr>
            <a:spLocks noGrp="1"/>
          </p:cNvSpPr>
          <p:nvPr>
            <p:ph type="pic" sz="quarter" idx="12"/>
          </p:nvPr>
        </p:nvSpPr>
        <p:spPr bwMode="auto">
          <a:xfrm>
            <a:off x="6095999" y="2243327"/>
            <a:ext cx="2425122" cy="3589234"/>
          </a:xfrm>
          <a:prstGeom prst="rect">
            <a:avLst/>
          </a:prstGeom>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sp>
      <p:sp>
        <p:nvSpPr>
          <p:cNvPr id="7" name="Picture Placeholder 1"/>
          <p:cNvSpPr>
            <a:spLocks noGrp="1"/>
          </p:cNvSpPr>
          <p:nvPr>
            <p:ph type="pic" sz="quarter" idx="10"/>
          </p:nvPr>
        </p:nvSpPr>
        <p:spPr bwMode="auto">
          <a:xfrm>
            <a:off x="972347" y="2243327"/>
            <a:ext cx="2425122" cy="3589234"/>
          </a:xfrm>
          <a:prstGeom prst="rect">
            <a:avLst/>
          </a:prstGeom>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sp>
      <p:sp>
        <p:nvSpPr>
          <p:cNvPr id="8" name="Picture Placeholder 1"/>
          <p:cNvSpPr>
            <a:spLocks noGrp="1"/>
          </p:cNvSpPr>
          <p:nvPr>
            <p:ph type="pic" sz="quarter" idx="11"/>
          </p:nvPr>
        </p:nvSpPr>
        <p:spPr bwMode="auto">
          <a:xfrm>
            <a:off x="3534173" y="2243327"/>
            <a:ext cx="2425122" cy="3589234"/>
          </a:xfrm>
          <a:prstGeom prst="rect">
            <a:avLst/>
          </a:prstGeom>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sp>
      <p:sp>
        <p:nvSpPr>
          <p:cNvPr id="10" name="Picture Placeholder 1"/>
          <p:cNvSpPr>
            <a:spLocks noGrp="1"/>
          </p:cNvSpPr>
          <p:nvPr>
            <p:ph type="pic" sz="quarter" idx="13"/>
          </p:nvPr>
        </p:nvSpPr>
        <p:spPr bwMode="auto">
          <a:xfrm>
            <a:off x="8657825" y="2243327"/>
            <a:ext cx="2425122" cy="3589234"/>
          </a:xfrm>
          <a:prstGeom prst="rect">
            <a:avLst/>
          </a:prstGeom>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sp>
    </p:spTree>
    <p:extLst>
      <p:ext uri="{BB962C8B-B14F-4D97-AF65-F5344CB8AC3E}">
        <p14:creationId xmlns:p14="http://schemas.microsoft.com/office/powerpoint/2010/main" val="12602764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4" name="Picture Placeholder 1"/>
          <p:cNvSpPr>
            <a:spLocks noGrp="1"/>
          </p:cNvSpPr>
          <p:nvPr>
            <p:ph type="pic" sz="quarter" idx="10"/>
          </p:nvPr>
        </p:nvSpPr>
        <p:spPr bwMode="auto">
          <a:xfrm>
            <a:off x="0" y="0"/>
            <a:ext cx="12192000" cy="3255818"/>
          </a:xfrm>
          <a:prstGeom prst="rect">
            <a:avLst/>
          </a:prstGeom>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sp>
    </p:spTree>
    <p:extLst>
      <p:ext uri="{BB962C8B-B14F-4D97-AF65-F5344CB8AC3E}">
        <p14:creationId xmlns:p14="http://schemas.microsoft.com/office/powerpoint/2010/main" val="2988123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bwMode="auto">
          <a:xfrm>
            <a:off x="0" y="0"/>
            <a:ext cx="6082145" cy="6858000"/>
          </a:xfrm>
          <a:prstGeom prst="rect">
            <a:avLst/>
          </a:prstGeom>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sp>
    </p:spTree>
    <p:extLst>
      <p:ext uri="{BB962C8B-B14F-4D97-AF65-F5344CB8AC3E}">
        <p14:creationId xmlns:p14="http://schemas.microsoft.com/office/powerpoint/2010/main" val="14915167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bwMode="auto">
          <a:xfrm>
            <a:off x="554182" y="595116"/>
            <a:ext cx="11083636" cy="5667768"/>
          </a:xfrm>
          <a:prstGeom prst="rect">
            <a:avLst/>
          </a:prstGeom>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sp>
    </p:spTree>
    <p:extLst>
      <p:ext uri="{BB962C8B-B14F-4D97-AF65-F5344CB8AC3E}">
        <p14:creationId xmlns:p14="http://schemas.microsoft.com/office/powerpoint/2010/main" val="9110499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3" name="Picture Placeholder 2"/>
          <p:cNvSpPr>
            <a:spLocks noGrp="1"/>
          </p:cNvSpPr>
          <p:nvPr>
            <p:ph type="pic" sz="quarter" idx="52"/>
          </p:nvPr>
        </p:nvSpPr>
        <p:spPr>
          <a:xfrm>
            <a:off x="3305694" y="2355619"/>
            <a:ext cx="2133600" cy="2133600"/>
          </a:xfrm>
          <a:prstGeom prst="ellipse">
            <a:avLst/>
          </a:prstGeom>
        </p:spPr>
      </p:sp>
      <p:sp>
        <p:nvSpPr>
          <p:cNvPr id="4" name="Picture Placeholder 3"/>
          <p:cNvSpPr>
            <a:spLocks noGrp="1"/>
          </p:cNvSpPr>
          <p:nvPr>
            <p:ph type="pic" sz="quarter" idx="51"/>
          </p:nvPr>
        </p:nvSpPr>
        <p:spPr>
          <a:xfrm>
            <a:off x="6963294" y="2355619"/>
            <a:ext cx="2133600" cy="2133600"/>
          </a:xfrm>
          <a:prstGeom prst="ellipse">
            <a:avLst/>
          </a:prstGeom>
        </p:spPr>
      </p:sp>
    </p:spTree>
    <p:extLst>
      <p:ext uri="{BB962C8B-B14F-4D97-AF65-F5344CB8AC3E}">
        <p14:creationId xmlns:p14="http://schemas.microsoft.com/office/powerpoint/2010/main" val="179069491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3" name="Picture Placeholder 2"/>
          <p:cNvSpPr>
            <a:spLocks noGrp="1"/>
          </p:cNvSpPr>
          <p:nvPr>
            <p:ph type="pic" sz="quarter" idx="52"/>
          </p:nvPr>
        </p:nvSpPr>
        <p:spPr>
          <a:xfrm>
            <a:off x="1424247" y="2053590"/>
            <a:ext cx="1939636" cy="1939636"/>
          </a:xfrm>
          <a:prstGeom prst="ellipse">
            <a:avLst/>
          </a:prstGeom>
        </p:spPr>
      </p:sp>
    </p:spTree>
    <p:extLst>
      <p:ext uri="{BB962C8B-B14F-4D97-AF65-F5344CB8AC3E}">
        <p14:creationId xmlns:p14="http://schemas.microsoft.com/office/powerpoint/2010/main" val="418750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a:p>
        </p:txBody>
      </p:sp>
    </p:spTree>
    <p:extLst>
      <p:ext uri="{BB962C8B-B14F-4D97-AF65-F5344CB8AC3E}">
        <p14:creationId xmlns:p14="http://schemas.microsoft.com/office/powerpoint/2010/main" val="28153673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bwMode="auto">
          <a:xfrm>
            <a:off x="0" y="0"/>
            <a:ext cx="6082145" cy="6858000"/>
          </a:xfrm>
          <a:prstGeom prst="rect">
            <a:avLst/>
          </a:prstGeom>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sp>
    </p:spTree>
    <p:extLst>
      <p:ext uri="{BB962C8B-B14F-4D97-AF65-F5344CB8AC3E}">
        <p14:creationId xmlns:p14="http://schemas.microsoft.com/office/powerpoint/2010/main" val="146926936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bwMode="auto">
          <a:xfrm>
            <a:off x="0" y="0"/>
            <a:ext cx="12192000" cy="6858000"/>
          </a:xfrm>
          <a:prstGeom prst="rect">
            <a:avLst/>
          </a:prstGeom>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sp>
    </p:spTree>
    <p:extLst>
      <p:ext uri="{BB962C8B-B14F-4D97-AF65-F5344CB8AC3E}">
        <p14:creationId xmlns:p14="http://schemas.microsoft.com/office/powerpoint/2010/main" val="108855029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6" name="Picture Placeholder 1"/>
          <p:cNvSpPr>
            <a:spLocks noGrp="1"/>
          </p:cNvSpPr>
          <p:nvPr>
            <p:ph type="pic" sz="quarter" idx="10"/>
          </p:nvPr>
        </p:nvSpPr>
        <p:spPr bwMode="auto">
          <a:xfrm>
            <a:off x="5890989" y="2292914"/>
            <a:ext cx="4697188" cy="1567933"/>
          </a:xfrm>
          <a:prstGeom prst="rect">
            <a:avLst/>
          </a:prstGeom>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sp>
      <p:sp>
        <p:nvSpPr>
          <p:cNvPr id="7" name="Picture Placeholder 1"/>
          <p:cNvSpPr>
            <a:spLocks noGrp="1"/>
          </p:cNvSpPr>
          <p:nvPr>
            <p:ph type="pic" sz="quarter" idx="11"/>
          </p:nvPr>
        </p:nvSpPr>
        <p:spPr bwMode="auto">
          <a:xfrm>
            <a:off x="5890989" y="3989709"/>
            <a:ext cx="2282167" cy="1567933"/>
          </a:xfrm>
          <a:prstGeom prst="rect">
            <a:avLst/>
          </a:prstGeom>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sp>
      <p:sp>
        <p:nvSpPr>
          <p:cNvPr id="10" name="Picture Placeholder 1"/>
          <p:cNvSpPr>
            <a:spLocks noGrp="1"/>
          </p:cNvSpPr>
          <p:nvPr>
            <p:ph type="pic" sz="quarter" idx="12"/>
          </p:nvPr>
        </p:nvSpPr>
        <p:spPr bwMode="auto">
          <a:xfrm>
            <a:off x="8306010" y="3989709"/>
            <a:ext cx="2282167" cy="1567933"/>
          </a:xfrm>
          <a:prstGeom prst="rect">
            <a:avLst/>
          </a:prstGeom>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sp>
    </p:spTree>
    <p:extLst>
      <p:ext uri="{BB962C8B-B14F-4D97-AF65-F5344CB8AC3E}">
        <p14:creationId xmlns:p14="http://schemas.microsoft.com/office/powerpoint/2010/main" val="11582089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3" name="Picture Placeholder 2"/>
          <p:cNvSpPr>
            <a:spLocks noGrp="1"/>
          </p:cNvSpPr>
          <p:nvPr>
            <p:ph type="pic" sz="quarter" idx="4294967295"/>
          </p:nvPr>
        </p:nvSpPr>
        <p:spPr>
          <a:xfrm>
            <a:off x="1817919" y="2354428"/>
            <a:ext cx="2095500" cy="1508760"/>
          </a:xfrm>
          <a:prstGeom prst="rect">
            <a:avLst/>
          </a:prstGeom>
        </p:spPr>
      </p:sp>
      <p:sp>
        <p:nvSpPr>
          <p:cNvPr id="4" name="Picture Placeholder 3"/>
          <p:cNvSpPr>
            <a:spLocks noGrp="1"/>
          </p:cNvSpPr>
          <p:nvPr>
            <p:ph type="pic" sz="quarter" idx="4294967295"/>
          </p:nvPr>
        </p:nvSpPr>
        <p:spPr>
          <a:xfrm>
            <a:off x="4019391" y="2354428"/>
            <a:ext cx="2095500" cy="1508760"/>
          </a:xfrm>
          <a:prstGeom prst="rect">
            <a:avLst/>
          </a:prstGeom>
        </p:spPr>
      </p:sp>
      <p:sp>
        <p:nvSpPr>
          <p:cNvPr id="5" name="Picture Placeholder 4"/>
          <p:cNvSpPr>
            <a:spLocks noGrp="1"/>
          </p:cNvSpPr>
          <p:nvPr>
            <p:ph type="pic" sz="quarter" idx="4294967295"/>
          </p:nvPr>
        </p:nvSpPr>
        <p:spPr>
          <a:xfrm>
            <a:off x="6220863" y="2354428"/>
            <a:ext cx="2095500" cy="1508760"/>
          </a:xfrm>
          <a:prstGeom prst="rect">
            <a:avLst/>
          </a:prstGeom>
        </p:spPr>
      </p:sp>
      <p:sp>
        <p:nvSpPr>
          <p:cNvPr id="6" name="Picture Placeholder 10"/>
          <p:cNvSpPr>
            <a:spLocks noGrp="1"/>
          </p:cNvSpPr>
          <p:nvPr>
            <p:ph type="pic" sz="quarter" idx="4294967295"/>
          </p:nvPr>
        </p:nvSpPr>
        <p:spPr>
          <a:xfrm>
            <a:off x="8422335" y="2354428"/>
            <a:ext cx="2095500" cy="1508760"/>
          </a:xfrm>
          <a:prstGeom prst="rect">
            <a:avLst/>
          </a:prstGeom>
        </p:spPr>
      </p:sp>
    </p:spTree>
    <p:extLst>
      <p:ext uri="{BB962C8B-B14F-4D97-AF65-F5344CB8AC3E}">
        <p14:creationId xmlns:p14="http://schemas.microsoft.com/office/powerpoint/2010/main" val="81374072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bwMode="auto">
          <a:xfrm>
            <a:off x="0" y="0"/>
            <a:ext cx="12192000" cy="6858000"/>
          </a:xfrm>
          <a:prstGeom prst="rect">
            <a:avLst/>
          </a:prstGeom>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sp>
    </p:spTree>
    <p:extLst>
      <p:ext uri="{BB962C8B-B14F-4D97-AF65-F5344CB8AC3E}">
        <p14:creationId xmlns:p14="http://schemas.microsoft.com/office/powerpoint/2010/main" val="10121350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4" name="Picture Placeholder 2"/>
          <p:cNvSpPr>
            <a:spLocks noGrp="1"/>
          </p:cNvSpPr>
          <p:nvPr>
            <p:ph type="pic" sz="quarter" idx="4294967295"/>
          </p:nvPr>
        </p:nvSpPr>
        <p:spPr>
          <a:xfrm>
            <a:off x="1257502" y="2395727"/>
            <a:ext cx="2438400" cy="3464544"/>
          </a:xfrm>
          <a:prstGeom prst="rect">
            <a:avLst/>
          </a:prstGeom>
        </p:spPr>
      </p:sp>
    </p:spTree>
    <p:extLst>
      <p:ext uri="{BB962C8B-B14F-4D97-AF65-F5344CB8AC3E}">
        <p14:creationId xmlns:p14="http://schemas.microsoft.com/office/powerpoint/2010/main" val="149860731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bwMode="auto">
          <a:xfrm>
            <a:off x="0" y="3311236"/>
            <a:ext cx="12192000" cy="3546763"/>
          </a:xfrm>
          <a:prstGeom prst="rect">
            <a:avLst/>
          </a:prstGeom>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sp>
    </p:spTree>
    <p:extLst>
      <p:ext uri="{BB962C8B-B14F-4D97-AF65-F5344CB8AC3E}">
        <p14:creationId xmlns:p14="http://schemas.microsoft.com/office/powerpoint/2010/main" val="62422198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3" name="Picture Placeholder 1"/>
          <p:cNvSpPr>
            <a:spLocks noGrp="1"/>
          </p:cNvSpPr>
          <p:nvPr>
            <p:ph type="pic" sz="quarter" idx="10"/>
          </p:nvPr>
        </p:nvSpPr>
        <p:spPr bwMode="auto">
          <a:xfrm>
            <a:off x="0" y="0"/>
            <a:ext cx="12192000" cy="6858000"/>
          </a:xfrm>
          <a:prstGeom prst="rect">
            <a:avLst/>
          </a:prstGeom>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sp>
    </p:spTree>
    <p:extLst>
      <p:ext uri="{BB962C8B-B14F-4D97-AF65-F5344CB8AC3E}">
        <p14:creationId xmlns:p14="http://schemas.microsoft.com/office/powerpoint/2010/main" val="131507964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4" name="Picture Placeholder 2"/>
          <p:cNvSpPr>
            <a:spLocks noGrp="1"/>
          </p:cNvSpPr>
          <p:nvPr>
            <p:ph type="pic" sz="quarter" idx="4294967295"/>
          </p:nvPr>
        </p:nvSpPr>
        <p:spPr>
          <a:xfrm>
            <a:off x="4988858" y="3106271"/>
            <a:ext cx="2266183" cy="3966882"/>
          </a:xfrm>
          <a:prstGeom prst="rect">
            <a:avLst/>
          </a:prstGeom>
        </p:spPr>
      </p:sp>
    </p:spTree>
    <p:extLst>
      <p:ext uri="{BB962C8B-B14F-4D97-AF65-F5344CB8AC3E}">
        <p14:creationId xmlns:p14="http://schemas.microsoft.com/office/powerpoint/2010/main" val="186123717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4" name="Picture Placeholder 2"/>
          <p:cNvSpPr>
            <a:spLocks noGrp="1"/>
          </p:cNvSpPr>
          <p:nvPr>
            <p:ph type="pic" sz="quarter" idx="4294967295"/>
          </p:nvPr>
        </p:nvSpPr>
        <p:spPr>
          <a:xfrm>
            <a:off x="7922871" y="1769840"/>
            <a:ext cx="1898248" cy="3225353"/>
          </a:xfrm>
          <a:prstGeom prst="rect">
            <a:avLst/>
          </a:prstGeom>
        </p:spPr>
      </p:sp>
    </p:spTree>
    <p:extLst>
      <p:ext uri="{BB962C8B-B14F-4D97-AF65-F5344CB8AC3E}">
        <p14:creationId xmlns:p14="http://schemas.microsoft.com/office/powerpoint/2010/main" val="1553421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smtClean="0"/>
              <a:t>2/16/2023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‹Nº›</a:t>
            </a:fld>
            <a:endParaRPr lang="en-US"/>
          </a:p>
        </p:txBody>
      </p:sp>
    </p:spTree>
    <p:extLst>
      <p:ext uri="{BB962C8B-B14F-4D97-AF65-F5344CB8AC3E}">
        <p14:creationId xmlns:p14="http://schemas.microsoft.com/office/powerpoint/2010/main" val="175592864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6" name="Picture Placeholder 2"/>
          <p:cNvSpPr>
            <a:spLocks noGrp="1"/>
          </p:cNvSpPr>
          <p:nvPr>
            <p:ph type="pic" sz="quarter" idx="4294967295"/>
          </p:nvPr>
        </p:nvSpPr>
        <p:spPr>
          <a:xfrm>
            <a:off x="2328863" y="4202119"/>
            <a:ext cx="2255153" cy="3966882"/>
          </a:xfrm>
          <a:prstGeom prst="rect">
            <a:avLst/>
          </a:prstGeom>
        </p:spPr>
      </p:sp>
      <p:sp>
        <p:nvSpPr>
          <p:cNvPr id="7" name="Picture Placeholder 2"/>
          <p:cNvSpPr>
            <a:spLocks noGrp="1"/>
          </p:cNvSpPr>
          <p:nvPr>
            <p:ph type="pic" sz="quarter" idx="4294967295"/>
          </p:nvPr>
        </p:nvSpPr>
        <p:spPr>
          <a:xfrm>
            <a:off x="4926590" y="3000145"/>
            <a:ext cx="2255153" cy="3966882"/>
          </a:xfrm>
          <a:prstGeom prst="rect">
            <a:avLst/>
          </a:prstGeom>
        </p:spPr>
      </p:sp>
      <p:sp>
        <p:nvSpPr>
          <p:cNvPr id="8" name="Picture Placeholder 2"/>
          <p:cNvSpPr>
            <a:spLocks noGrp="1"/>
          </p:cNvSpPr>
          <p:nvPr>
            <p:ph type="pic" sz="quarter" idx="4294967295"/>
          </p:nvPr>
        </p:nvSpPr>
        <p:spPr>
          <a:xfrm>
            <a:off x="7527575" y="4220532"/>
            <a:ext cx="2255153" cy="3966882"/>
          </a:xfrm>
          <a:prstGeom prst="rect">
            <a:avLst/>
          </a:prstGeom>
        </p:spPr>
      </p:sp>
    </p:spTree>
    <p:extLst>
      <p:ext uri="{BB962C8B-B14F-4D97-AF65-F5344CB8AC3E}">
        <p14:creationId xmlns:p14="http://schemas.microsoft.com/office/powerpoint/2010/main" val="27234127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4" name="Picture Placeholder 2"/>
          <p:cNvSpPr>
            <a:spLocks noGrp="1"/>
          </p:cNvSpPr>
          <p:nvPr>
            <p:ph type="pic" sz="quarter" idx="4294967295"/>
          </p:nvPr>
        </p:nvSpPr>
        <p:spPr>
          <a:xfrm>
            <a:off x="8739679" y="1505368"/>
            <a:ext cx="1888348" cy="3343950"/>
          </a:xfrm>
          <a:prstGeom prst="rect">
            <a:avLst/>
          </a:prstGeom>
        </p:spPr>
      </p:sp>
    </p:spTree>
    <p:extLst>
      <p:ext uri="{BB962C8B-B14F-4D97-AF65-F5344CB8AC3E}">
        <p14:creationId xmlns:p14="http://schemas.microsoft.com/office/powerpoint/2010/main" val="202779157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4" name="Picture Placeholder 2"/>
          <p:cNvSpPr>
            <a:spLocks noGrp="1"/>
          </p:cNvSpPr>
          <p:nvPr>
            <p:ph type="pic" sz="quarter" idx="4294967295"/>
          </p:nvPr>
        </p:nvSpPr>
        <p:spPr>
          <a:xfrm>
            <a:off x="1156447" y="2124635"/>
            <a:ext cx="2752165" cy="4733365"/>
          </a:xfrm>
          <a:prstGeom prst="rect">
            <a:avLst/>
          </a:prstGeom>
        </p:spPr>
      </p:sp>
    </p:spTree>
    <p:extLst>
      <p:ext uri="{BB962C8B-B14F-4D97-AF65-F5344CB8AC3E}">
        <p14:creationId xmlns:p14="http://schemas.microsoft.com/office/powerpoint/2010/main" val="69560917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4" name="Picture Placeholder 2"/>
          <p:cNvSpPr>
            <a:spLocks noGrp="1"/>
          </p:cNvSpPr>
          <p:nvPr>
            <p:ph type="pic" sz="quarter" idx="4294967295"/>
          </p:nvPr>
        </p:nvSpPr>
        <p:spPr>
          <a:xfrm>
            <a:off x="1419923" y="2057729"/>
            <a:ext cx="3382536" cy="2164866"/>
          </a:xfrm>
          <a:prstGeom prst="rect">
            <a:avLst/>
          </a:prstGeom>
        </p:spPr>
      </p:sp>
    </p:spTree>
    <p:extLst>
      <p:ext uri="{BB962C8B-B14F-4D97-AF65-F5344CB8AC3E}">
        <p14:creationId xmlns:p14="http://schemas.microsoft.com/office/powerpoint/2010/main" val="170103122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4" name="Picture Placeholder 2"/>
          <p:cNvSpPr>
            <a:spLocks noGrp="1"/>
          </p:cNvSpPr>
          <p:nvPr>
            <p:ph type="pic" sz="quarter" idx="4294967295"/>
          </p:nvPr>
        </p:nvSpPr>
        <p:spPr>
          <a:xfrm>
            <a:off x="7715833" y="2071053"/>
            <a:ext cx="3382536" cy="2164866"/>
          </a:xfrm>
          <a:prstGeom prst="rect">
            <a:avLst/>
          </a:prstGeom>
        </p:spPr>
      </p:sp>
    </p:spTree>
    <p:extLst>
      <p:ext uri="{BB962C8B-B14F-4D97-AF65-F5344CB8AC3E}">
        <p14:creationId xmlns:p14="http://schemas.microsoft.com/office/powerpoint/2010/main" val="159230334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4" name="Picture Placeholder 2"/>
          <p:cNvSpPr>
            <a:spLocks noGrp="1"/>
          </p:cNvSpPr>
          <p:nvPr>
            <p:ph type="pic" sz="quarter" idx="4294967295"/>
          </p:nvPr>
        </p:nvSpPr>
        <p:spPr>
          <a:xfrm>
            <a:off x="1068646" y="1865313"/>
            <a:ext cx="3382536" cy="2164866"/>
          </a:xfrm>
          <a:prstGeom prst="rect">
            <a:avLst/>
          </a:prstGeom>
        </p:spPr>
      </p:sp>
    </p:spTree>
    <p:extLst>
      <p:ext uri="{BB962C8B-B14F-4D97-AF65-F5344CB8AC3E}">
        <p14:creationId xmlns:p14="http://schemas.microsoft.com/office/powerpoint/2010/main" val="53136150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4" name="Picture Placeholder 2"/>
          <p:cNvSpPr>
            <a:spLocks noGrp="1"/>
          </p:cNvSpPr>
          <p:nvPr>
            <p:ph type="pic" sz="quarter" idx="4294967295"/>
          </p:nvPr>
        </p:nvSpPr>
        <p:spPr>
          <a:xfrm>
            <a:off x="7006361" y="2117318"/>
            <a:ext cx="3382536" cy="2164866"/>
          </a:xfrm>
          <a:prstGeom prst="rect">
            <a:avLst/>
          </a:prstGeom>
        </p:spPr>
      </p:sp>
    </p:spTree>
    <p:extLst>
      <p:ext uri="{BB962C8B-B14F-4D97-AF65-F5344CB8AC3E}">
        <p14:creationId xmlns:p14="http://schemas.microsoft.com/office/powerpoint/2010/main" val="2109588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smtClean="0"/>
              <a:t>2/16/2023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smtClean="0"/>
              <a:t>‹Nº›</a:t>
            </a:fld>
            <a:endParaRPr lang="en-US"/>
          </a:p>
        </p:txBody>
      </p:sp>
    </p:spTree>
    <p:extLst>
      <p:ext uri="{BB962C8B-B14F-4D97-AF65-F5344CB8AC3E}">
        <p14:creationId xmlns:p14="http://schemas.microsoft.com/office/powerpoint/2010/main" val="3643066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smtClean="0"/>
              <a:t>2/16/2023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smtClean="0"/>
              <a:t>‹Nº›</a:t>
            </a:fld>
            <a:endParaRPr lang="en-US"/>
          </a:p>
        </p:txBody>
      </p:sp>
    </p:spTree>
    <p:extLst>
      <p:ext uri="{BB962C8B-B14F-4D97-AF65-F5344CB8AC3E}">
        <p14:creationId xmlns:p14="http://schemas.microsoft.com/office/powerpoint/2010/main" val="3622550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2/16/2023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smtClean="0"/>
              <a:t>‹Nº›</a:t>
            </a:fld>
            <a:endParaRPr lang="en-US"/>
          </a:p>
        </p:txBody>
      </p:sp>
    </p:spTree>
    <p:extLst>
      <p:ext uri="{BB962C8B-B14F-4D97-AF65-F5344CB8AC3E}">
        <p14:creationId xmlns:p14="http://schemas.microsoft.com/office/powerpoint/2010/main" val="3228283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2/16/2023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‹Nº›</a:t>
            </a:fld>
            <a:endParaRPr lang="en-US"/>
          </a:p>
        </p:txBody>
      </p:sp>
    </p:spTree>
    <p:extLst>
      <p:ext uri="{BB962C8B-B14F-4D97-AF65-F5344CB8AC3E}">
        <p14:creationId xmlns:p14="http://schemas.microsoft.com/office/powerpoint/2010/main" val="2231483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2/16/2023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‹Nº›</a:t>
            </a:fld>
            <a:endParaRPr lang="en-US"/>
          </a:p>
        </p:txBody>
      </p:sp>
    </p:spTree>
    <p:extLst>
      <p:ext uri="{BB962C8B-B14F-4D97-AF65-F5344CB8AC3E}">
        <p14:creationId xmlns:p14="http://schemas.microsoft.com/office/powerpoint/2010/main" val="289968092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2/16/2023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‹Nº›</a:t>
            </a:fld>
            <a:endParaRPr lang="en-US"/>
          </a:p>
        </p:txBody>
      </p:sp>
    </p:spTree>
    <p:extLst>
      <p:ext uri="{BB962C8B-B14F-4D97-AF65-F5344CB8AC3E}">
        <p14:creationId xmlns:p14="http://schemas.microsoft.com/office/powerpoint/2010/main" val="2499527254"/>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670" r:id="rId13"/>
    <p:sldLayoutId id="2147483681" r:id="rId14"/>
    <p:sldLayoutId id="2147483713" r:id="rId15"/>
    <p:sldLayoutId id="2147483714" r:id="rId16"/>
    <p:sldLayoutId id="2147483715" r:id="rId17"/>
    <p:sldLayoutId id="2147483736" r:id="rId18"/>
    <p:sldLayoutId id="2147483737" r:id="rId19"/>
    <p:sldLayoutId id="2147483738" r:id="rId20"/>
    <p:sldLayoutId id="2147483739" r:id="rId21"/>
    <p:sldLayoutId id="2147483740" r:id="rId22"/>
    <p:sldLayoutId id="2147483741" r:id="rId23"/>
    <p:sldLayoutId id="2147483742" r:id="rId24"/>
    <p:sldLayoutId id="2147483743" r:id="rId25"/>
    <p:sldLayoutId id="2147483744" r:id="rId26"/>
    <p:sldLayoutId id="2147483745" r:id="rId27"/>
    <p:sldLayoutId id="2147483746" r:id="rId28"/>
    <p:sldLayoutId id="2147483747" r:id="rId29"/>
    <p:sldLayoutId id="2147483748" r:id="rId30"/>
    <p:sldLayoutId id="2147483749" r:id="rId31"/>
    <p:sldLayoutId id="2147483750" r:id="rId32"/>
    <p:sldLayoutId id="2147483751" r:id="rId33"/>
    <p:sldLayoutId id="2147483752" r:id="rId34"/>
    <p:sldLayoutId id="2147483753" r:id="rId35"/>
    <p:sldLayoutId id="2147483754" r:id="rId36"/>
    <p:sldLayoutId id="2147483755" r:id="rId37"/>
    <p:sldLayoutId id="2147483756" r:id="rId38"/>
    <p:sldLayoutId id="2147483757" r:id="rId39"/>
    <p:sldLayoutId id="2147483758" r:id="rId40"/>
    <p:sldLayoutId id="2147483759" r:id="rId41"/>
    <p:sldLayoutId id="2147483760" r:id="rId42"/>
    <p:sldLayoutId id="2147483761" r:id="rId43"/>
    <p:sldLayoutId id="2147483762" r:id="rId44"/>
    <p:sldLayoutId id="2147483763" r:id="rId45"/>
    <p:sldLayoutId id="2147483764" r:id="rId4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microsoft.com/office/2018/10/relationships/comments" Target="../comments/modernComment_100_38119D6.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datademia.es/blog/que-es-sql" TargetMode="External"/><Relationship Id="rId5" Type="http://schemas.openxmlformats.org/officeDocument/2006/relationships/hyperlink" Target="https://appmaster.io/es/blog/dml-lenguaje-de-manipulacion-de-datos" TargetMode="External"/><Relationship Id="rId4" Type="http://schemas.openxmlformats.org/officeDocument/2006/relationships/hyperlink" Target="https://sites.google.com/site/sqlismysin/home/lenguaje-de-manipulacion-de-datos-dml-data-manipulation-language" TargetMode="External"/></Relationships>
</file>

<file path=ppt/slides/_rels/slide17.xml.rels><?xml version="1.0" encoding="UTF-8" standalone="yes"?>
<Relationships xmlns="http://schemas.openxmlformats.org/package/2006/relationships"><Relationship Id="rId8" Type="http://schemas.openxmlformats.org/officeDocument/2006/relationships/image" Target="../media/image28.jpeg"/><Relationship Id="rId3" Type="http://schemas.openxmlformats.org/officeDocument/2006/relationships/image" Target="../media/image23.emf"/><Relationship Id="rId7"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emf"/><Relationship Id="rId9"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000" b="-1000"/>
          </a:stretch>
        </a:blipFill>
        <a:effectLst/>
      </p:bgPr>
    </p:bg>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04698F19-E78E-487B-3884-3091408BC336}"/>
              </a:ext>
            </a:extLst>
          </p:cNvPr>
          <p:cNvSpPr txBox="1"/>
          <p:nvPr/>
        </p:nvSpPr>
        <p:spPr>
          <a:xfrm>
            <a:off x="2593589" y="6371888"/>
            <a:ext cx="6675120" cy="400110"/>
          </a:xfrm>
          <a:prstGeom prst="rect">
            <a:avLst/>
          </a:prstGeom>
          <a:noFill/>
        </p:spPr>
        <p:txBody>
          <a:bodyPr wrap="square" rtlCol="0">
            <a:spAutoFit/>
          </a:bodyPr>
          <a:lstStyle/>
          <a:p>
            <a:pPr algn="ctr"/>
            <a:r>
              <a:rPr lang="es-ES_tradnl" sz="1000" dirty="0">
                <a:solidFill>
                  <a:schemeClr val="accent5">
                    <a:lumMod val="50000"/>
                  </a:schemeClr>
                </a:solidFill>
              </a:rPr>
              <a:t>Carrera 43 A # 34 - 155. Almacentro. Torre Norte. Oficina 701</a:t>
            </a:r>
          </a:p>
          <a:p>
            <a:pPr algn="ctr"/>
            <a:r>
              <a:rPr lang="es-ES_tradnl" sz="1000" dirty="0">
                <a:solidFill>
                  <a:schemeClr val="accent5">
                    <a:lumMod val="50000"/>
                  </a:schemeClr>
                </a:solidFill>
              </a:rPr>
              <a:t>Medellín (Antioquia), Colombia</a:t>
            </a:r>
          </a:p>
        </p:txBody>
      </p:sp>
      <p:sp>
        <p:nvSpPr>
          <p:cNvPr id="12" name="TextBox 3">
            <a:extLst>
              <a:ext uri="{FF2B5EF4-FFF2-40B4-BE49-F238E27FC236}">
                <a16:creationId xmlns:a16="http://schemas.microsoft.com/office/drawing/2014/main" id="{B2E9B499-BD08-9CCE-FF8F-7091BE2441F0}"/>
              </a:ext>
            </a:extLst>
          </p:cNvPr>
          <p:cNvSpPr txBox="1"/>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5" name="Título 1">
            <a:extLst>
              <a:ext uri="{FF2B5EF4-FFF2-40B4-BE49-F238E27FC236}">
                <a16:creationId xmlns:a16="http://schemas.microsoft.com/office/drawing/2014/main" id="{8124BC2C-FA46-4095-BE78-EDC7C6C46859}"/>
              </a:ext>
            </a:extLst>
          </p:cNvPr>
          <p:cNvSpPr txBox="1">
            <a:spLocks/>
          </p:cNvSpPr>
          <p:nvPr/>
        </p:nvSpPr>
        <p:spPr>
          <a:xfrm>
            <a:off x="1524000" y="856325"/>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CO" sz="6600" b="1" dirty="0">
                <a:solidFill>
                  <a:schemeClr val="accent5">
                    <a:lumMod val="50000"/>
                  </a:schemeClr>
                </a:solidFill>
              </a:rPr>
              <a:t>Sesión 12 – Semana 3</a:t>
            </a:r>
          </a:p>
        </p:txBody>
      </p:sp>
      <p:sp>
        <p:nvSpPr>
          <p:cNvPr id="6" name="Subtítulo 2">
            <a:extLst>
              <a:ext uri="{FF2B5EF4-FFF2-40B4-BE49-F238E27FC236}">
                <a16:creationId xmlns:a16="http://schemas.microsoft.com/office/drawing/2014/main" id="{F648ED21-2124-4408-9AD3-99343DDDF464}"/>
              </a:ext>
            </a:extLst>
          </p:cNvPr>
          <p:cNvSpPr>
            <a:spLocks noGrp="1"/>
          </p:cNvSpPr>
          <p:nvPr>
            <p:ph type="subTitle" idx="1"/>
          </p:nvPr>
        </p:nvSpPr>
        <p:spPr>
          <a:xfrm>
            <a:off x="1524000" y="3602038"/>
            <a:ext cx="9144000" cy="1655762"/>
          </a:xfrm>
        </p:spPr>
        <p:txBody>
          <a:bodyPr vert="horz" lIns="91440" tIns="45720" rIns="91440" bIns="45720" rtlCol="0" anchor="t">
            <a:normAutofit/>
          </a:bodyPr>
          <a:lstStyle/>
          <a:p>
            <a:r>
              <a:rPr lang="es-ES" sz="3600" dirty="0"/>
              <a:t>Introducción a bases de datos.</a:t>
            </a:r>
          </a:p>
        </p:txBody>
      </p:sp>
      <p:cxnSp>
        <p:nvCxnSpPr>
          <p:cNvPr id="9" name="Conector recto 8">
            <a:extLst>
              <a:ext uri="{FF2B5EF4-FFF2-40B4-BE49-F238E27FC236}">
                <a16:creationId xmlns:a16="http://schemas.microsoft.com/office/drawing/2014/main" id="{D7A96F3D-91B8-4FE5-8682-91BEE0F8E7F0}"/>
              </a:ext>
            </a:extLst>
          </p:cNvPr>
          <p:cNvCxnSpPr/>
          <p:nvPr/>
        </p:nvCxnSpPr>
        <p:spPr>
          <a:xfrm>
            <a:off x="2142978" y="3243925"/>
            <a:ext cx="7906043"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792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extLst>
    <p:ext uri="{6950BFC3-D8DA-4A85-94F7-54DA5524770B}">
      <p188:commentRel xmlns:p188="http://schemas.microsoft.com/office/powerpoint/2018/8/main" r:id="rId2"/>
    </p:ext>
  </p:extLs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a16="http://schemas.microsoft.com/office/drawing/2014/main"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ES_tradnl" sz="1000" b="0" i="0" u="none" strike="noStrike" kern="1200" cap="none" spc="0" normalizeH="0" baseline="0" noProof="0" dirty="0">
                <a:ln>
                  <a:noFill/>
                </a:ln>
                <a:solidFill>
                  <a:srgbClr val="4472C4">
                    <a:lumMod val="50000"/>
                  </a:srgbClr>
                </a:solidFill>
                <a:effectLst/>
                <a:uLnTx/>
                <a:uFillTx/>
                <a:latin typeface="Calibri" panose="020F0502020204030204"/>
                <a:ea typeface="+mn-ea"/>
                <a:cs typeface="+mn-cs"/>
              </a:rPr>
              <a:t>Carrera 43 A # 34 - 155. Almacentro. Torre Norte. Oficina 701</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ES_tradnl" sz="1000" b="0" i="0" u="none" strike="noStrike" kern="1200" cap="none" spc="0" normalizeH="0" baseline="0" noProof="0" dirty="0">
                <a:ln>
                  <a:noFill/>
                </a:ln>
                <a:solidFill>
                  <a:srgbClr val="4472C4">
                    <a:lumMod val="50000"/>
                  </a:srgbClr>
                </a:solidFill>
                <a:effectLst/>
                <a:uLnTx/>
                <a:uFillTx/>
                <a:latin typeface="Calibri" panose="020F0502020204030204"/>
                <a:ea typeface="+mn-ea"/>
                <a:cs typeface="+mn-cs"/>
              </a:rPr>
              <a:t>Medellín (Antioquia), Colombia</a:t>
            </a:r>
          </a:p>
        </p:txBody>
      </p:sp>
      <p:sp>
        <p:nvSpPr>
          <p:cNvPr id="26" name="TextBox 3">
            <a:extLst>
              <a:ext uri="{FF2B5EF4-FFF2-40B4-BE49-F238E27FC236}">
                <a16:creationId xmlns:a16="http://schemas.microsoft.com/office/drawing/2014/main"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600" normalizeH="0" baseline="0" noProof="0" dirty="0">
                <a:ln>
                  <a:noFill/>
                </a:ln>
                <a:solidFill>
                  <a:srgbClr val="4472C4">
                    <a:lumMod val="50000"/>
                  </a:srgbClr>
                </a:solidFill>
                <a:effectLst/>
                <a:uLnTx/>
                <a:uFillTx/>
                <a:latin typeface="Montserrat" panose="02000505000000020004" pitchFamily="2" charset="0"/>
                <a:ea typeface="Lato" panose="020F0502020204030203" pitchFamily="34" charset="0"/>
                <a:cs typeface="Lato" panose="020F0502020204030203" pitchFamily="34" charset="0"/>
              </a:rPr>
              <a:t>WWW.MAKAIA.ORG</a:t>
            </a:r>
          </a:p>
        </p:txBody>
      </p:sp>
      <p:sp>
        <p:nvSpPr>
          <p:cNvPr id="2" name="TextBox 1">
            <a:extLst>
              <a:ext uri="{FF2B5EF4-FFF2-40B4-BE49-F238E27FC236}">
                <a16:creationId xmlns:a16="http://schemas.microsoft.com/office/drawing/2014/main" id="{0581C35F-AC82-DC1A-659D-5A355E7A7D22}"/>
              </a:ext>
            </a:extLst>
          </p:cNvPr>
          <p:cNvSpPr txBox="1"/>
          <p:nvPr/>
        </p:nvSpPr>
        <p:spPr>
          <a:xfrm>
            <a:off x="3307829" y="1116620"/>
            <a:ext cx="5960880" cy="646331"/>
          </a:xfrm>
          <a:prstGeom prst="rect">
            <a:avLst/>
          </a:prstGeom>
          <a:noFill/>
        </p:spPr>
        <p:txBody>
          <a:bodyPr wrap="square" lIns="91440" tIns="45720" rIns="91440" bIns="45720" rtlCol="0" anchor="t">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O" sz="3600" b="0" i="0" u="none" strike="noStrike" kern="1200" cap="none" spc="0" normalizeH="0" baseline="0" noProof="0" dirty="0">
                <a:ln>
                  <a:noFill/>
                </a:ln>
                <a:solidFill>
                  <a:srgbClr val="000000"/>
                </a:solidFill>
                <a:effectLst/>
                <a:uLnTx/>
                <a:uFillTx/>
                <a:latin typeface="Calibri Light" panose="020F0302020204030204"/>
                <a:ea typeface="+mn-ea"/>
                <a:cs typeface="+mn-cs"/>
              </a:rPr>
              <a:t>Lenguaje DML</a:t>
            </a:r>
            <a:endParaRPr kumimoji="0" lang="en-CO" sz="3600" b="0" i="0" u="none" strike="noStrike" kern="1200" cap="none" spc="0" normalizeH="0" baseline="0" noProof="0" dirty="0">
              <a:ln>
                <a:noFill/>
              </a:ln>
              <a:solidFill>
                <a:srgbClr val="000000"/>
              </a:solidFill>
              <a:effectLst/>
              <a:uLnTx/>
              <a:uFillTx/>
              <a:latin typeface="Calibri Light" panose="020F0302020204030204"/>
              <a:ea typeface="+mn-ea"/>
              <a:cs typeface="+mn-cs"/>
            </a:endParaRPr>
          </a:p>
        </p:txBody>
      </p:sp>
      <p:sp>
        <p:nvSpPr>
          <p:cNvPr id="5" name="CuadroTexto 4">
            <a:extLst>
              <a:ext uri="{FF2B5EF4-FFF2-40B4-BE49-F238E27FC236}">
                <a16:creationId xmlns:a16="http://schemas.microsoft.com/office/drawing/2014/main" id="{DD0868BB-6636-46B9-88C4-EA99F35CC901}"/>
              </a:ext>
            </a:extLst>
          </p:cNvPr>
          <p:cNvSpPr txBox="1"/>
          <p:nvPr/>
        </p:nvSpPr>
        <p:spPr>
          <a:xfrm>
            <a:off x="1695463" y="2391161"/>
            <a:ext cx="3806621" cy="1477328"/>
          </a:xfrm>
          <a:prstGeom prst="rect">
            <a:avLst/>
          </a:prstGeom>
          <a:noFill/>
        </p:spPr>
        <p:txBody>
          <a:bodyPr wrap="square" rtlCol="0">
            <a:spAutoFit/>
          </a:bodyPr>
          <a:lstStyle/>
          <a:p>
            <a:pPr marR="0" lvl="0" algn="just" defTabSz="457200" rtl="0" eaLnBrk="1" fontAlgn="auto" latinLnBrk="0" hangingPunct="1">
              <a:lnSpc>
                <a:spcPct val="100000"/>
              </a:lnSpc>
              <a:spcBef>
                <a:spcPts val="0"/>
              </a:spcBef>
              <a:spcAft>
                <a:spcPts val="0"/>
              </a:spcAft>
              <a:buClrTx/>
              <a:buSzTx/>
              <a:tabLst/>
              <a:defRPr/>
            </a:pPr>
            <a:r>
              <a:rPr kumimoji="0" lang="es-US" sz="1800" b="1" i="0" u="none" strike="noStrike" kern="1200" cap="none" spc="0" normalizeH="0" baseline="0" noProof="0" dirty="0">
                <a:ln>
                  <a:noFill/>
                </a:ln>
                <a:solidFill>
                  <a:srgbClr val="000000"/>
                </a:solidFill>
                <a:effectLst/>
                <a:uLnTx/>
                <a:uFillTx/>
                <a:latin typeface="OracleSansVF"/>
                <a:ea typeface="+mn-ea"/>
                <a:cs typeface="+mn-cs"/>
              </a:rPr>
              <a:t>SELECT: </a:t>
            </a:r>
            <a:r>
              <a:rPr kumimoji="0" lang="es-US" sz="1800" b="0" i="0" u="none" strike="noStrike" kern="1200" cap="none" spc="0" normalizeH="0" baseline="0" noProof="0" dirty="0">
                <a:ln>
                  <a:noFill/>
                </a:ln>
                <a:solidFill>
                  <a:srgbClr val="000000"/>
                </a:solidFill>
                <a:effectLst/>
                <a:uLnTx/>
                <a:uFillTx/>
                <a:latin typeface="OracleSansVF"/>
                <a:ea typeface="+mn-ea"/>
                <a:cs typeface="+mn-cs"/>
              </a:rPr>
              <a:t>utilizada para recuperar datos de una o varias tablas de una base de datos. El resultado de una sentencia SELECT es una tabla, también conocida como conjunto de resultados. </a:t>
            </a:r>
          </a:p>
        </p:txBody>
      </p:sp>
      <p:pic>
        <p:nvPicPr>
          <p:cNvPr id="7" name="Imagen 6">
            <a:extLst>
              <a:ext uri="{FF2B5EF4-FFF2-40B4-BE49-F238E27FC236}">
                <a16:creationId xmlns:a16="http://schemas.microsoft.com/office/drawing/2014/main" id="{E89FB3A1-1923-2705-7BA1-8C01E2B572EA}"/>
              </a:ext>
            </a:extLst>
          </p:cNvPr>
          <p:cNvPicPr>
            <a:picLocks noChangeAspect="1"/>
          </p:cNvPicPr>
          <p:nvPr/>
        </p:nvPicPr>
        <p:blipFill>
          <a:blip r:embed="rId4"/>
          <a:stretch>
            <a:fillRect/>
          </a:stretch>
        </p:blipFill>
        <p:spPr>
          <a:xfrm>
            <a:off x="2832110" y="4142309"/>
            <a:ext cx="1533325" cy="1557897"/>
          </a:xfrm>
          <a:prstGeom prst="rect">
            <a:avLst/>
          </a:prstGeom>
        </p:spPr>
      </p:pic>
      <p:sp>
        <p:nvSpPr>
          <p:cNvPr id="8" name="CuadroTexto 7">
            <a:extLst>
              <a:ext uri="{FF2B5EF4-FFF2-40B4-BE49-F238E27FC236}">
                <a16:creationId xmlns:a16="http://schemas.microsoft.com/office/drawing/2014/main" id="{94C65A06-2A0D-62A3-18EB-F65C3B8AB424}"/>
              </a:ext>
            </a:extLst>
          </p:cNvPr>
          <p:cNvSpPr txBox="1"/>
          <p:nvPr/>
        </p:nvSpPr>
        <p:spPr>
          <a:xfrm>
            <a:off x="6934091" y="2391161"/>
            <a:ext cx="3562446" cy="1477328"/>
          </a:xfrm>
          <a:prstGeom prst="rect">
            <a:avLst/>
          </a:prstGeom>
          <a:noFill/>
        </p:spPr>
        <p:txBody>
          <a:bodyPr wrap="square" rtlCol="0">
            <a:spAutoFit/>
          </a:bodyPr>
          <a:lstStyle/>
          <a:p>
            <a:pPr marR="0" lvl="0" algn="just" defTabSz="457200" rtl="0" eaLnBrk="1" fontAlgn="auto" latinLnBrk="0" hangingPunct="1">
              <a:lnSpc>
                <a:spcPct val="100000"/>
              </a:lnSpc>
              <a:spcBef>
                <a:spcPts val="0"/>
              </a:spcBef>
              <a:spcAft>
                <a:spcPts val="0"/>
              </a:spcAft>
              <a:buClrTx/>
              <a:buSzTx/>
              <a:tabLst/>
              <a:defRPr/>
            </a:pPr>
            <a:r>
              <a:rPr kumimoji="0" lang="es-US" sz="1800" b="1" i="0" u="none" strike="noStrike" kern="1200" cap="none" spc="0" normalizeH="0" baseline="0" noProof="0" dirty="0">
                <a:ln>
                  <a:noFill/>
                </a:ln>
                <a:solidFill>
                  <a:srgbClr val="000000"/>
                </a:solidFill>
                <a:effectLst/>
                <a:uLnTx/>
                <a:uFillTx/>
                <a:latin typeface="OracleSansVF"/>
                <a:ea typeface="+mn-ea"/>
                <a:cs typeface="+mn-cs"/>
              </a:rPr>
              <a:t>INSERT:</a:t>
            </a:r>
            <a:r>
              <a:rPr kumimoji="0" lang="es-US" sz="1800" b="0" i="0" u="none" strike="noStrike" kern="1200" cap="none" spc="0" normalizeH="0" baseline="0" noProof="0" dirty="0">
                <a:ln>
                  <a:noFill/>
                </a:ln>
                <a:solidFill>
                  <a:srgbClr val="000000"/>
                </a:solidFill>
                <a:effectLst/>
                <a:uLnTx/>
                <a:uFillTx/>
                <a:latin typeface="OracleSansVF"/>
                <a:ea typeface="+mn-ea"/>
                <a:cs typeface="+mn-cs"/>
              </a:rPr>
              <a:t> se usa para insertar nuevas filas de datos en una tabla. La sentencia INSERT puede utilizarse para insertar datos en una sola tabla o en varias tablas a la vez.</a:t>
            </a:r>
          </a:p>
        </p:txBody>
      </p:sp>
      <p:pic>
        <p:nvPicPr>
          <p:cNvPr id="11" name="Imagen 10">
            <a:extLst>
              <a:ext uri="{FF2B5EF4-FFF2-40B4-BE49-F238E27FC236}">
                <a16:creationId xmlns:a16="http://schemas.microsoft.com/office/drawing/2014/main" id="{D75AA5D4-6F6A-6492-A2A6-078F5DBD6599}"/>
              </a:ext>
            </a:extLst>
          </p:cNvPr>
          <p:cNvPicPr>
            <a:picLocks noChangeAspect="1"/>
          </p:cNvPicPr>
          <p:nvPr/>
        </p:nvPicPr>
        <p:blipFill>
          <a:blip r:embed="rId5"/>
          <a:stretch>
            <a:fillRect/>
          </a:stretch>
        </p:blipFill>
        <p:spPr>
          <a:xfrm>
            <a:off x="7938434" y="4008775"/>
            <a:ext cx="1553760" cy="1629411"/>
          </a:xfrm>
          <a:prstGeom prst="rect">
            <a:avLst/>
          </a:prstGeom>
        </p:spPr>
      </p:pic>
    </p:spTree>
    <p:extLst>
      <p:ext uri="{BB962C8B-B14F-4D97-AF65-F5344CB8AC3E}">
        <p14:creationId xmlns:p14="http://schemas.microsoft.com/office/powerpoint/2010/main" val="755220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a16="http://schemas.microsoft.com/office/drawing/2014/main"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ES_tradnl" sz="1000" b="0" i="0" u="none" strike="noStrike" kern="1200" cap="none" spc="0" normalizeH="0" baseline="0" noProof="0" dirty="0">
                <a:ln>
                  <a:noFill/>
                </a:ln>
                <a:solidFill>
                  <a:srgbClr val="4472C4">
                    <a:lumMod val="50000"/>
                  </a:srgbClr>
                </a:solidFill>
                <a:effectLst/>
                <a:uLnTx/>
                <a:uFillTx/>
                <a:latin typeface="Calibri" panose="020F0502020204030204"/>
                <a:ea typeface="+mn-ea"/>
                <a:cs typeface="+mn-cs"/>
              </a:rPr>
              <a:t>Carrera 43 A # 34 - 155. Almacentro. Torre Norte. Oficina 701</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ES_tradnl" sz="1000" b="0" i="0" u="none" strike="noStrike" kern="1200" cap="none" spc="0" normalizeH="0" baseline="0" noProof="0" dirty="0">
                <a:ln>
                  <a:noFill/>
                </a:ln>
                <a:solidFill>
                  <a:srgbClr val="4472C4">
                    <a:lumMod val="50000"/>
                  </a:srgbClr>
                </a:solidFill>
                <a:effectLst/>
                <a:uLnTx/>
                <a:uFillTx/>
                <a:latin typeface="Calibri" panose="020F0502020204030204"/>
                <a:ea typeface="+mn-ea"/>
                <a:cs typeface="+mn-cs"/>
              </a:rPr>
              <a:t>Medellín (Antioquia), Colombia</a:t>
            </a:r>
          </a:p>
        </p:txBody>
      </p:sp>
      <p:sp>
        <p:nvSpPr>
          <p:cNvPr id="26" name="TextBox 3">
            <a:extLst>
              <a:ext uri="{FF2B5EF4-FFF2-40B4-BE49-F238E27FC236}">
                <a16:creationId xmlns:a16="http://schemas.microsoft.com/office/drawing/2014/main"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600" normalizeH="0" baseline="0" noProof="0" dirty="0">
                <a:ln>
                  <a:noFill/>
                </a:ln>
                <a:solidFill>
                  <a:srgbClr val="4472C4">
                    <a:lumMod val="50000"/>
                  </a:srgbClr>
                </a:solidFill>
                <a:effectLst/>
                <a:uLnTx/>
                <a:uFillTx/>
                <a:latin typeface="Montserrat" panose="02000505000000020004" pitchFamily="2" charset="0"/>
                <a:ea typeface="Lato" panose="020F0502020204030203" pitchFamily="34" charset="0"/>
                <a:cs typeface="Lato" panose="020F0502020204030203" pitchFamily="34" charset="0"/>
              </a:rPr>
              <a:t>WWW.MAKAIA.ORG</a:t>
            </a:r>
          </a:p>
        </p:txBody>
      </p:sp>
      <p:sp>
        <p:nvSpPr>
          <p:cNvPr id="2" name="TextBox 1">
            <a:extLst>
              <a:ext uri="{FF2B5EF4-FFF2-40B4-BE49-F238E27FC236}">
                <a16:creationId xmlns:a16="http://schemas.microsoft.com/office/drawing/2014/main" id="{0581C35F-AC82-DC1A-659D-5A355E7A7D22}"/>
              </a:ext>
            </a:extLst>
          </p:cNvPr>
          <p:cNvSpPr txBox="1"/>
          <p:nvPr/>
        </p:nvSpPr>
        <p:spPr>
          <a:xfrm>
            <a:off x="3307829" y="1116620"/>
            <a:ext cx="5960880" cy="646331"/>
          </a:xfrm>
          <a:prstGeom prst="rect">
            <a:avLst/>
          </a:prstGeom>
          <a:noFill/>
        </p:spPr>
        <p:txBody>
          <a:bodyPr wrap="square" lIns="91440" tIns="45720" rIns="91440" bIns="45720" rtlCol="0" anchor="t">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O" sz="3600" b="0" i="0" u="none" strike="noStrike" kern="1200" cap="none" spc="0" normalizeH="0" baseline="0" noProof="0" dirty="0">
                <a:ln>
                  <a:noFill/>
                </a:ln>
                <a:solidFill>
                  <a:srgbClr val="000000"/>
                </a:solidFill>
                <a:effectLst/>
                <a:uLnTx/>
                <a:uFillTx/>
                <a:latin typeface="Calibri Light" panose="020F0302020204030204"/>
                <a:ea typeface="+mn-ea"/>
                <a:cs typeface="+mn-cs"/>
              </a:rPr>
              <a:t>Lenguaje DML</a:t>
            </a:r>
            <a:endParaRPr kumimoji="0" lang="en-CO" sz="3600" b="0" i="0" u="none" strike="noStrike" kern="1200" cap="none" spc="0" normalizeH="0" baseline="0" noProof="0" dirty="0">
              <a:ln>
                <a:noFill/>
              </a:ln>
              <a:solidFill>
                <a:srgbClr val="000000"/>
              </a:solidFill>
              <a:effectLst/>
              <a:uLnTx/>
              <a:uFillTx/>
              <a:latin typeface="Calibri Light" panose="020F0302020204030204"/>
              <a:ea typeface="+mn-ea"/>
              <a:cs typeface="+mn-cs"/>
            </a:endParaRPr>
          </a:p>
        </p:txBody>
      </p:sp>
      <p:sp>
        <p:nvSpPr>
          <p:cNvPr id="5" name="CuadroTexto 4">
            <a:extLst>
              <a:ext uri="{FF2B5EF4-FFF2-40B4-BE49-F238E27FC236}">
                <a16:creationId xmlns:a16="http://schemas.microsoft.com/office/drawing/2014/main" id="{DD0868BB-6636-46B9-88C4-EA99F35CC901}"/>
              </a:ext>
            </a:extLst>
          </p:cNvPr>
          <p:cNvSpPr txBox="1"/>
          <p:nvPr/>
        </p:nvSpPr>
        <p:spPr>
          <a:xfrm>
            <a:off x="1859114" y="2529660"/>
            <a:ext cx="3806621" cy="923330"/>
          </a:xfrm>
          <a:prstGeom prst="rect">
            <a:avLst/>
          </a:prstGeom>
          <a:noFill/>
        </p:spPr>
        <p:txBody>
          <a:bodyPr wrap="square" rtlCol="0">
            <a:spAutoFit/>
          </a:bodyPr>
          <a:lstStyle/>
          <a:p>
            <a:pPr marR="0" lvl="0" algn="just" defTabSz="457200" rtl="0" eaLnBrk="1" fontAlgn="auto" latinLnBrk="0" hangingPunct="1">
              <a:lnSpc>
                <a:spcPct val="100000"/>
              </a:lnSpc>
              <a:spcBef>
                <a:spcPts val="0"/>
              </a:spcBef>
              <a:spcAft>
                <a:spcPts val="0"/>
              </a:spcAft>
              <a:buClrTx/>
              <a:buSzTx/>
              <a:tabLst/>
              <a:defRPr/>
            </a:pPr>
            <a:r>
              <a:rPr kumimoji="0" lang="es-US" sz="1800" b="1" i="0" u="none" strike="noStrike" kern="1200" cap="none" spc="0" normalizeH="0" baseline="0" noProof="0" dirty="0">
                <a:ln>
                  <a:noFill/>
                </a:ln>
                <a:solidFill>
                  <a:srgbClr val="000000"/>
                </a:solidFill>
                <a:effectLst/>
                <a:uLnTx/>
                <a:uFillTx/>
                <a:latin typeface="OracleSansVF"/>
                <a:ea typeface="+mn-ea"/>
                <a:cs typeface="+mn-cs"/>
              </a:rPr>
              <a:t>UPDATE</a:t>
            </a:r>
            <a:r>
              <a:rPr kumimoji="0" lang="es-US" sz="1800" b="0" i="0" u="none" strike="noStrike" kern="1200" cap="none" spc="0" normalizeH="0" baseline="0" noProof="0" dirty="0">
                <a:ln>
                  <a:noFill/>
                </a:ln>
                <a:solidFill>
                  <a:srgbClr val="000000"/>
                </a:solidFill>
                <a:effectLst/>
                <a:uLnTx/>
                <a:uFillTx/>
                <a:latin typeface="OracleSansVF"/>
                <a:ea typeface="+mn-ea"/>
                <a:cs typeface="+mn-cs"/>
              </a:rPr>
              <a:t>: La sentencia UPDATE se utiliza para modificar datos existentes en una tabla.</a:t>
            </a:r>
          </a:p>
        </p:txBody>
      </p:sp>
      <p:sp>
        <p:nvSpPr>
          <p:cNvPr id="8" name="CuadroTexto 7">
            <a:extLst>
              <a:ext uri="{FF2B5EF4-FFF2-40B4-BE49-F238E27FC236}">
                <a16:creationId xmlns:a16="http://schemas.microsoft.com/office/drawing/2014/main" id="{94C65A06-2A0D-62A3-18EB-F65C3B8AB424}"/>
              </a:ext>
            </a:extLst>
          </p:cNvPr>
          <p:cNvSpPr txBox="1"/>
          <p:nvPr/>
        </p:nvSpPr>
        <p:spPr>
          <a:xfrm>
            <a:off x="7097741" y="2391161"/>
            <a:ext cx="3235145" cy="1200329"/>
          </a:xfrm>
          <a:prstGeom prst="rect">
            <a:avLst/>
          </a:prstGeom>
          <a:noFill/>
        </p:spPr>
        <p:txBody>
          <a:bodyPr wrap="square" rtlCol="0">
            <a:spAutoFit/>
          </a:bodyPr>
          <a:lstStyle/>
          <a:p>
            <a:pPr marR="0" lvl="0" algn="just" defTabSz="457200" rtl="0" eaLnBrk="1" fontAlgn="auto" latinLnBrk="0" hangingPunct="1">
              <a:lnSpc>
                <a:spcPct val="100000"/>
              </a:lnSpc>
              <a:spcBef>
                <a:spcPts val="0"/>
              </a:spcBef>
              <a:spcAft>
                <a:spcPts val="0"/>
              </a:spcAft>
              <a:buClrTx/>
              <a:buSzTx/>
              <a:tabLst/>
              <a:defRPr/>
            </a:pPr>
            <a:r>
              <a:rPr kumimoji="0" lang="es-US" sz="1800" b="1" i="0" u="none" strike="noStrike" kern="1200" cap="none" spc="0" normalizeH="0" baseline="0" noProof="0" dirty="0">
                <a:ln>
                  <a:noFill/>
                </a:ln>
                <a:solidFill>
                  <a:srgbClr val="000000"/>
                </a:solidFill>
                <a:effectLst/>
                <a:uLnTx/>
                <a:uFillTx/>
                <a:latin typeface="OracleSansVF"/>
                <a:ea typeface="+mn-ea"/>
                <a:cs typeface="+mn-cs"/>
              </a:rPr>
              <a:t>DELETE: </a:t>
            </a:r>
            <a:r>
              <a:rPr kumimoji="0" lang="es-US" sz="1800" b="0" i="0" u="none" strike="noStrike" kern="1200" cap="none" spc="0" normalizeH="0" baseline="0" noProof="0" dirty="0">
                <a:ln>
                  <a:noFill/>
                </a:ln>
                <a:solidFill>
                  <a:srgbClr val="000000"/>
                </a:solidFill>
                <a:effectLst/>
                <a:uLnTx/>
                <a:uFillTx/>
                <a:latin typeface="OracleSansVF"/>
                <a:ea typeface="+mn-ea"/>
                <a:cs typeface="+mn-cs"/>
              </a:rPr>
              <a:t>al igual que la sentencia UPDATE la sentencia </a:t>
            </a:r>
            <a:r>
              <a:rPr lang="es-US" dirty="0">
                <a:solidFill>
                  <a:srgbClr val="000000"/>
                </a:solidFill>
                <a:latin typeface="OracleSansVF"/>
              </a:rPr>
              <a:t>DELETE </a:t>
            </a:r>
            <a:r>
              <a:rPr kumimoji="0" lang="es-US" sz="1800" b="0" i="0" u="none" strike="noStrike" kern="1200" cap="none" spc="0" normalizeH="0" baseline="0" noProof="0" dirty="0">
                <a:ln>
                  <a:noFill/>
                </a:ln>
                <a:solidFill>
                  <a:srgbClr val="000000"/>
                </a:solidFill>
                <a:effectLst/>
                <a:uLnTx/>
                <a:uFillTx/>
                <a:latin typeface="OracleSansVF"/>
                <a:ea typeface="+mn-ea"/>
                <a:cs typeface="+mn-cs"/>
              </a:rPr>
              <a:t>se utiliza para eliminar datos de una tabla.</a:t>
            </a:r>
          </a:p>
        </p:txBody>
      </p:sp>
      <p:pic>
        <p:nvPicPr>
          <p:cNvPr id="4" name="Imagen 3">
            <a:extLst>
              <a:ext uri="{FF2B5EF4-FFF2-40B4-BE49-F238E27FC236}">
                <a16:creationId xmlns:a16="http://schemas.microsoft.com/office/drawing/2014/main" id="{0DC1435B-89ED-1BD2-9212-ACF0C24DE444}"/>
              </a:ext>
            </a:extLst>
          </p:cNvPr>
          <p:cNvPicPr>
            <a:picLocks noChangeAspect="1"/>
          </p:cNvPicPr>
          <p:nvPr/>
        </p:nvPicPr>
        <p:blipFill>
          <a:blip r:embed="rId4"/>
          <a:stretch>
            <a:fillRect/>
          </a:stretch>
        </p:blipFill>
        <p:spPr>
          <a:xfrm>
            <a:off x="2904132" y="3917801"/>
            <a:ext cx="1716584" cy="1528096"/>
          </a:xfrm>
          <a:prstGeom prst="rect">
            <a:avLst/>
          </a:prstGeom>
        </p:spPr>
      </p:pic>
      <p:pic>
        <p:nvPicPr>
          <p:cNvPr id="9" name="Imagen 8">
            <a:extLst>
              <a:ext uri="{FF2B5EF4-FFF2-40B4-BE49-F238E27FC236}">
                <a16:creationId xmlns:a16="http://schemas.microsoft.com/office/drawing/2014/main" id="{223DB8F7-62C3-7E6A-23D6-14308930857B}"/>
              </a:ext>
            </a:extLst>
          </p:cNvPr>
          <p:cNvPicPr>
            <a:picLocks noChangeAspect="1"/>
          </p:cNvPicPr>
          <p:nvPr/>
        </p:nvPicPr>
        <p:blipFill>
          <a:blip r:embed="rId5"/>
          <a:stretch>
            <a:fillRect/>
          </a:stretch>
        </p:blipFill>
        <p:spPr>
          <a:xfrm>
            <a:off x="8143733" y="3942701"/>
            <a:ext cx="1143160" cy="1133633"/>
          </a:xfrm>
          <a:prstGeom prst="rect">
            <a:avLst/>
          </a:prstGeom>
        </p:spPr>
      </p:pic>
    </p:spTree>
    <p:extLst>
      <p:ext uri="{BB962C8B-B14F-4D97-AF65-F5344CB8AC3E}">
        <p14:creationId xmlns:p14="http://schemas.microsoft.com/office/powerpoint/2010/main" val="3352987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a16="http://schemas.microsoft.com/office/drawing/2014/main"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ES_tradnl" sz="1000" b="0" i="0" u="none" strike="noStrike" kern="1200" cap="none" spc="0" normalizeH="0" baseline="0" noProof="0" dirty="0">
                <a:ln>
                  <a:noFill/>
                </a:ln>
                <a:solidFill>
                  <a:srgbClr val="4472C4">
                    <a:lumMod val="50000"/>
                  </a:srgbClr>
                </a:solidFill>
                <a:effectLst/>
                <a:uLnTx/>
                <a:uFillTx/>
                <a:latin typeface="Calibri" panose="020F0502020204030204"/>
                <a:ea typeface="+mn-ea"/>
                <a:cs typeface="+mn-cs"/>
              </a:rPr>
              <a:t>Carrera 43 A # 34 - 155. Almacentro. Torre Norte. Oficina 701</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ES_tradnl" sz="1000" b="0" i="0" u="none" strike="noStrike" kern="1200" cap="none" spc="0" normalizeH="0" baseline="0" noProof="0" dirty="0">
                <a:ln>
                  <a:noFill/>
                </a:ln>
                <a:solidFill>
                  <a:srgbClr val="4472C4">
                    <a:lumMod val="50000"/>
                  </a:srgbClr>
                </a:solidFill>
                <a:effectLst/>
                <a:uLnTx/>
                <a:uFillTx/>
                <a:latin typeface="Calibri" panose="020F0502020204030204"/>
                <a:ea typeface="+mn-ea"/>
                <a:cs typeface="+mn-cs"/>
              </a:rPr>
              <a:t>Medellín (Antioquia), Colombia</a:t>
            </a:r>
          </a:p>
        </p:txBody>
      </p:sp>
      <p:sp>
        <p:nvSpPr>
          <p:cNvPr id="26" name="TextBox 3">
            <a:extLst>
              <a:ext uri="{FF2B5EF4-FFF2-40B4-BE49-F238E27FC236}">
                <a16:creationId xmlns:a16="http://schemas.microsoft.com/office/drawing/2014/main"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600" normalizeH="0" baseline="0" noProof="0" dirty="0">
                <a:ln>
                  <a:noFill/>
                </a:ln>
                <a:solidFill>
                  <a:srgbClr val="4472C4">
                    <a:lumMod val="50000"/>
                  </a:srgbClr>
                </a:solidFill>
                <a:effectLst/>
                <a:uLnTx/>
                <a:uFillTx/>
                <a:latin typeface="Montserrat" panose="02000505000000020004" pitchFamily="2" charset="0"/>
                <a:ea typeface="Lato" panose="020F0502020204030203" pitchFamily="34" charset="0"/>
                <a:cs typeface="Lato" panose="020F0502020204030203" pitchFamily="34" charset="0"/>
              </a:rPr>
              <a:t>WWW.MAKAIA.ORG</a:t>
            </a:r>
          </a:p>
        </p:txBody>
      </p:sp>
      <p:sp>
        <p:nvSpPr>
          <p:cNvPr id="2" name="TextBox 1">
            <a:extLst>
              <a:ext uri="{FF2B5EF4-FFF2-40B4-BE49-F238E27FC236}">
                <a16:creationId xmlns:a16="http://schemas.microsoft.com/office/drawing/2014/main" id="{0581C35F-AC82-DC1A-659D-5A355E7A7D22}"/>
              </a:ext>
            </a:extLst>
          </p:cNvPr>
          <p:cNvSpPr txBox="1"/>
          <p:nvPr/>
        </p:nvSpPr>
        <p:spPr>
          <a:xfrm>
            <a:off x="3307829" y="576196"/>
            <a:ext cx="5960880" cy="646331"/>
          </a:xfrm>
          <a:prstGeom prst="rect">
            <a:avLst/>
          </a:prstGeom>
          <a:noFill/>
        </p:spPr>
        <p:txBody>
          <a:bodyPr wrap="square" lIns="91440" tIns="45720" rIns="91440" bIns="45720" rtlCol="0" anchor="t">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O" sz="3600" b="0" i="0" u="none" strike="noStrike" kern="1200" cap="none" spc="0" normalizeH="0" baseline="0" noProof="0" dirty="0">
                <a:ln>
                  <a:noFill/>
                </a:ln>
                <a:solidFill>
                  <a:srgbClr val="000000"/>
                </a:solidFill>
                <a:effectLst/>
                <a:uLnTx/>
                <a:uFillTx/>
                <a:latin typeface="Calibri Light" panose="020F0302020204030204"/>
                <a:ea typeface="+mn-ea"/>
                <a:cs typeface="+mn-cs"/>
              </a:rPr>
              <a:t>Tipos de datos</a:t>
            </a:r>
            <a:endParaRPr kumimoji="0" lang="en-CO" sz="3600" b="0" i="0" u="none" strike="noStrike" kern="1200" cap="none" spc="0" normalizeH="0" baseline="0" noProof="0" dirty="0">
              <a:ln>
                <a:noFill/>
              </a:ln>
              <a:solidFill>
                <a:srgbClr val="000000"/>
              </a:solidFill>
              <a:effectLst/>
              <a:uLnTx/>
              <a:uFillTx/>
              <a:latin typeface="Calibri Light" panose="020F0302020204030204"/>
              <a:ea typeface="+mn-ea"/>
              <a:cs typeface="+mn-cs"/>
            </a:endParaRPr>
          </a:p>
        </p:txBody>
      </p:sp>
      <p:pic>
        <p:nvPicPr>
          <p:cNvPr id="4" name="Imagen 3">
            <a:extLst>
              <a:ext uri="{FF2B5EF4-FFF2-40B4-BE49-F238E27FC236}">
                <a16:creationId xmlns:a16="http://schemas.microsoft.com/office/drawing/2014/main" id="{C15E1EAE-B58C-C699-F9DC-54EBBCD422EF}"/>
              </a:ext>
            </a:extLst>
          </p:cNvPr>
          <p:cNvPicPr>
            <a:picLocks noChangeAspect="1"/>
          </p:cNvPicPr>
          <p:nvPr/>
        </p:nvPicPr>
        <p:blipFill>
          <a:blip r:embed="rId4"/>
          <a:stretch>
            <a:fillRect/>
          </a:stretch>
        </p:blipFill>
        <p:spPr>
          <a:xfrm>
            <a:off x="3700224" y="1345983"/>
            <a:ext cx="4791552" cy="4537960"/>
          </a:xfrm>
          <a:prstGeom prst="rect">
            <a:avLst/>
          </a:prstGeom>
        </p:spPr>
      </p:pic>
      <p:sp>
        <p:nvSpPr>
          <p:cNvPr id="6" name="Rectángulo 5">
            <a:extLst>
              <a:ext uri="{FF2B5EF4-FFF2-40B4-BE49-F238E27FC236}">
                <a16:creationId xmlns:a16="http://schemas.microsoft.com/office/drawing/2014/main" id="{F661C731-7CC4-439A-C069-55DAAC11CACC}"/>
              </a:ext>
            </a:extLst>
          </p:cNvPr>
          <p:cNvSpPr/>
          <p:nvPr/>
        </p:nvSpPr>
        <p:spPr>
          <a:xfrm>
            <a:off x="3574473" y="2410691"/>
            <a:ext cx="5015345" cy="646331"/>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581636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a16="http://schemas.microsoft.com/office/drawing/2014/main"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ES_tradnl" sz="1000" b="0" i="0" u="none" strike="noStrike" kern="1200" cap="none" spc="0" normalizeH="0" baseline="0" noProof="0" dirty="0">
                <a:ln>
                  <a:noFill/>
                </a:ln>
                <a:solidFill>
                  <a:srgbClr val="4472C4">
                    <a:lumMod val="50000"/>
                  </a:srgbClr>
                </a:solidFill>
                <a:effectLst/>
                <a:uLnTx/>
                <a:uFillTx/>
                <a:latin typeface="Calibri" panose="020F0502020204030204"/>
                <a:ea typeface="+mn-ea"/>
                <a:cs typeface="+mn-cs"/>
              </a:rPr>
              <a:t>Carrera 43 A # 34 - 155. Almacentro. Torre Norte. Oficina 701</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ES_tradnl" sz="1000" b="0" i="0" u="none" strike="noStrike" kern="1200" cap="none" spc="0" normalizeH="0" baseline="0" noProof="0" dirty="0">
                <a:ln>
                  <a:noFill/>
                </a:ln>
                <a:solidFill>
                  <a:srgbClr val="4472C4">
                    <a:lumMod val="50000"/>
                  </a:srgbClr>
                </a:solidFill>
                <a:effectLst/>
                <a:uLnTx/>
                <a:uFillTx/>
                <a:latin typeface="Calibri" panose="020F0502020204030204"/>
                <a:ea typeface="+mn-ea"/>
                <a:cs typeface="+mn-cs"/>
              </a:rPr>
              <a:t>Medellín (Antioquia), Colombia</a:t>
            </a:r>
          </a:p>
        </p:txBody>
      </p:sp>
      <p:sp>
        <p:nvSpPr>
          <p:cNvPr id="26" name="TextBox 3">
            <a:extLst>
              <a:ext uri="{FF2B5EF4-FFF2-40B4-BE49-F238E27FC236}">
                <a16:creationId xmlns:a16="http://schemas.microsoft.com/office/drawing/2014/main"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600" normalizeH="0" baseline="0" noProof="0" dirty="0">
                <a:ln>
                  <a:noFill/>
                </a:ln>
                <a:solidFill>
                  <a:srgbClr val="4472C4">
                    <a:lumMod val="50000"/>
                  </a:srgbClr>
                </a:solidFill>
                <a:effectLst/>
                <a:uLnTx/>
                <a:uFillTx/>
                <a:latin typeface="Montserrat" panose="02000505000000020004" pitchFamily="2" charset="0"/>
                <a:ea typeface="Lato" panose="020F0502020204030203" pitchFamily="34" charset="0"/>
                <a:cs typeface="Lato" panose="020F0502020204030203" pitchFamily="34" charset="0"/>
              </a:rPr>
              <a:t>WWW.MAKAIA.ORG</a:t>
            </a:r>
          </a:p>
        </p:txBody>
      </p:sp>
      <p:sp>
        <p:nvSpPr>
          <p:cNvPr id="2" name="TextBox 1">
            <a:extLst>
              <a:ext uri="{FF2B5EF4-FFF2-40B4-BE49-F238E27FC236}">
                <a16:creationId xmlns:a16="http://schemas.microsoft.com/office/drawing/2014/main" id="{0581C35F-AC82-DC1A-659D-5A355E7A7D22}"/>
              </a:ext>
            </a:extLst>
          </p:cNvPr>
          <p:cNvSpPr txBox="1"/>
          <p:nvPr/>
        </p:nvSpPr>
        <p:spPr>
          <a:xfrm>
            <a:off x="3307829" y="576196"/>
            <a:ext cx="5960880" cy="646331"/>
          </a:xfrm>
          <a:prstGeom prst="rect">
            <a:avLst/>
          </a:prstGeom>
          <a:noFill/>
        </p:spPr>
        <p:txBody>
          <a:bodyPr wrap="square" lIns="91440" tIns="45720" rIns="91440" bIns="45720" rtlCol="0" anchor="t">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O" sz="3600" b="0" i="0" u="none" strike="noStrike" kern="1200" cap="none" spc="0" normalizeH="0" baseline="0" noProof="0" dirty="0">
                <a:ln>
                  <a:noFill/>
                </a:ln>
                <a:solidFill>
                  <a:srgbClr val="000000"/>
                </a:solidFill>
                <a:effectLst/>
                <a:uLnTx/>
                <a:uFillTx/>
                <a:latin typeface="Calibri Light" panose="020F0302020204030204"/>
                <a:ea typeface="+mn-ea"/>
                <a:cs typeface="+mn-cs"/>
              </a:rPr>
              <a:t>Tipos de datos</a:t>
            </a:r>
            <a:endParaRPr kumimoji="0" lang="en-CO" sz="3600" b="0" i="0" u="none" strike="noStrike" kern="1200" cap="none" spc="0" normalizeH="0" baseline="0" noProof="0" dirty="0">
              <a:ln>
                <a:noFill/>
              </a:ln>
              <a:solidFill>
                <a:srgbClr val="000000"/>
              </a:solidFill>
              <a:effectLst/>
              <a:uLnTx/>
              <a:uFillTx/>
              <a:latin typeface="Calibri Light" panose="020F0302020204030204"/>
              <a:ea typeface="+mn-ea"/>
              <a:cs typeface="+mn-cs"/>
            </a:endParaRPr>
          </a:p>
        </p:txBody>
      </p:sp>
      <p:pic>
        <p:nvPicPr>
          <p:cNvPr id="5" name="Imagen 4">
            <a:extLst>
              <a:ext uri="{FF2B5EF4-FFF2-40B4-BE49-F238E27FC236}">
                <a16:creationId xmlns:a16="http://schemas.microsoft.com/office/drawing/2014/main" id="{16928D46-8768-9875-5F6D-CFEE1A276093}"/>
              </a:ext>
            </a:extLst>
          </p:cNvPr>
          <p:cNvPicPr>
            <a:picLocks noChangeAspect="1"/>
          </p:cNvPicPr>
          <p:nvPr/>
        </p:nvPicPr>
        <p:blipFill>
          <a:blip r:embed="rId4"/>
          <a:stretch>
            <a:fillRect/>
          </a:stretch>
        </p:blipFill>
        <p:spPr>
          <a:xfrm>
            <a:off x="3761736" y="1312610"/>
            <a:ext cx="4754430" cy="4969193"/>
          </a:xfrm>
          <a:prstGeom prst="rect">
            <a:avLst/>
          </a:prstGeom>
        </p:spPr>
      </p:pic>
      <p:sp>
        <p:nvSpPr>
          <p:cNvPr id="7" name="Rectángulo 6">
            <a:extLst>
              <a:ext uri="{FF2B5EF4-FFF2-40B4-BE49-F238E27FC236}">
                <a16:creationId xmlns:a16="http://schemas.microsoft.com/office/drawing/2014/main" id="{FA76F00F-B7CF-9F3B-843B-B01E5AE1641F}"/>
              </a:ext>
            </a:extLst>
          </p:cNvPr>
          <p:cNvSpPr/>
          <p:nvPr/>
        </p:nvSpPr>
        <p:spPr>
          <a:xfrm>
            <a:off x="3631279" y="3076181"/>
            <a:ext cx="4884888" cy="492519"/>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7">
            <a:extLst>
              <a:ext uri="{FF2B5EF4-FFF2-40B4-BE49-F238E27FC236}">
                <a16:creationId xmlns:a16="http://schemas.microsoft.com/office/drawing/2014/main" id="{0FE40512-4086-D1F6-D1B8-FB44E5633676}"/>
              </a:ext>
            </a:extLst>
          </p:cNvPr>
          <p:cNvSpPr/>
          <p:nvPr/>
        </p:nvSpPr>
        <p:spPr>
          <a:xfrm>
            <a:off x="3631279" y="4814123"/>
            <a:ext cx="5015345" cy="646331"/>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928736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a16="http://schemas.microsoft.com/office/drawing/2014/main"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ES_tradnl" sz="1000" b="0" i="0" u="none" strike="noStrike" kern="1200" cap="none" spc="0" normalizeH="0" baseline="0" noProof="0" dirty="0">
                <a:ln>
                  <a:noFill/>
                </a:ln>
                <a:solidFill>
                  <a:srgbClr val="4472C4">
                    <a:lumMod val="50000"/>
                  </a:srgbClr>
                </a:solidFill>
                <a:effectLst/>
                <a:uLnTx/>
                <a:uFillTx/>
                <a:latin typeface="Calibri" panose="020F0502020204030204"/>
                <a:ea typeface="+mn-ea"/>
                <a:cs typeface="+mn-cs"/>
              </a:rPr>
              <a:t>Carrera 43 A # 34 - 155. Almacentro. Torre Norte. Oficina 701</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ES_tradnl" sz="1000" b="0" i="0" u="none" strike="noStrike" kern="1200" cap="none" spc="0" normalizeH="0" baseline="0" noProof="0" dirty="0">
                <a:ln>
                  <a:noFill/>
                </a:ln>
                <a:solidFill>
                  <a:srgbClr val="4472C4">
                    <a:lumMod val="50000"/>
                  </a:srgbClr>
                </a:solidFill>
                <a:effectLst/>
                <a:uLnTx/>
                <a:uFillTx/>
                <a:latin typeface="Calibri" panose="020F0502020204030204"/>
                <a:ea typeface="+mn-ea"/>
                <a:cs typeface="+mn-cs"/>
              </a:rPr>
              <a:t>Medellín (Antioquia), Colombia</a:t>
            </a:r>
          </a:p>
        </p:txBody>
      </p:sp>
      <p:sp>
        <p:nvSpPr>
          <p:cNvPr id="26" name="TextBox 3">
            <a:extLst>
              <a:ext uri="{FF2B5EF4-FFF2-40B4-BE49-F238E27FC236}">
                <a16:creationId xmlns:a16="http://schemas.microsoft.com/office/drawing/2014/main"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600" normalizeH="0" baseline="0" noProof="0" dirty="0">
                <a:ln>
                  <a:noFill/>
                </a:ln>
                <a:solidFill>
                  <a:srgbClr val="4472C4">
                    <a:lumMod val="50000"/>
                  </a:srgbClr>
                </a:solidFill>
                <a:effectLst/>
                <a:uLnTx/>
                <a:uFillTx/>
                <a:latin typeface="Montserrat" panose="02000505000000020004" pitchFamily="2" charset="0"/>
                <a:ea typeface="Lato" panose="020F0502020204030203" pitchFamily="34" charset="0"/>
                <a:cs typeface="Lato" panose="020F0502020204030203" pitchFamily="34" charset="0"/>
              </a:rPr>
              <a:t>WWW.MAKAIA.ORG</a:t>
            </a:r>
          </a:p>
        </p:txBody>
      </p:sp>
      <p:sp>
        <p:nvSpPr>
          <p:cNvPr id="2" name="TextBox 1">
            <a:extLst>
              <a:ext uri="{FF2B5EF4-FFF2-40B4-BE49-F238E27FC236}">
                <a16:creationId xmlns:a16="http://schemas.microsoft.com/office/drawing/2014/main" id="{0581C35F-AC82-DC1A-659D-5A355E7A7D22}"/>
              </a:ext>
            </a:extLst>
          </p:cNvPr>
          <p:cNvSpPr txBox="1"/>
          <p:nvPr/>
        </p:nvSpPr>
        <p:spPr>
          <a:xfrm>
            <a:off x="3307829" y="576196"/>
            <a:ext cx="5960880" cy="646331"/>
          </a:xfrm>
          <a:prstGeom prst="rect">
            <a:avLst/>
          </a:prstGeom>
          <a:noFill/>
        </p:spPr>
        <p:txBody>
          <a:bodyPr wrap="square" lIns="91440" tIns="45720" rIns="91440" bIns="45720" rtlCol="0" anchor="t">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O" sz="3600" b="0" i="0" u="none" strike="noStrike" kern="1200" cap="none" spc="0" normalizeH="0" baseline="0" noProof="0" dirty="0">
                <a:ln>
                  <a:noFill/>
                </a:ln>
                <a:solidFill>
                  <a:srgbClr val="000000"/>
                </a:solidFill>
                <a:effectLst/>
                <a:uLnTx/>
                <a:uFillTx/>
                <a:latin typeface="Calibri Light" panose="020F0302020204030204"/>
                <a:ea typeface="+mn-ea"/>
                <a:cs typeface="+mn-cs"/>
              </a:rPr>
              <a:t>Tipos de datos</a:t>
            </a:r>
            <a:endParaRPr kumimoji="0" lang="en-CO" sz="3600" b="0" i="0" u="none" strike="noStrike" kern="1200" cap="none" spc="0" normalizeH="0" baseline="0" noProof="0" dirty="0">
              <a:ln>
                <a:noFill/>
              </a:ln>
              <a:solidFill>
                <a:srgbClr val="000000"/>
              </a:solidFill>
              <a:effectLst/>
              <a:uLnTx/>
              <a:uFillTx/>
              <a:latin typeface="Calibri Light" panose="020F0302020204030204"/>
              <a:ea typeface="+mn-ea"/>
              <a:cs typeface="+mn-cs"/>
            </a:endParaRPr>
          </a:p>
        </p:txBody>
      </p:sp>
      <p:pic>
        <p:nvPicPr>
          <p:cNvPr id="4" name="Imagen 3">
            <a:extLst>
              <a:ext uri="{FF2B5EF4-FFF2-40B4-BE49-F238E27FC236}">
                <a16:creationId xmlns:a16="http://schemas.microsoft.com/office/drawing/2014/main" id="{532542D7-849A-2E4B-8A3E-942C491A239D}"/>
              </a:ext>
            </a:extLst>
          </p:cNvPr>
          <p:cNvPicPr>
            <a:picLocks noChangeAspect="1"/>
          </p:cNvPicPr>
          <p:nvPr/>
        </p:nvPicPr>
        <p:blipFill>
          <a:blip r:embed="rId4"/>
          <a:stretch>
            <a:fillRect/>
          </a:stretch>
        </p:blipFill>
        <p:spPr>
          <a:xfrm>
            <a:off x="2909436" y="1222527"/>
            <a:ext cx="6182588" cy="4563112"/>
          </a:xfrm>
          <a:prstGeom prst="rect">
            <a:avLst/>
          </a:prstGeom>
        </p:spPr>
      </p:pic>
      <p:sp>
        <p:nvSpPr>
          <p:cNvPr id="6" name="Rectángulo 5">
            <a:extLst>
              <a:ext uri="{FF2B5EF4-FFF2-40B4-BE49-F238E27FC236}">
                <a16:creationId xmlns:a16="http://schemas.microsoft.com/office/drawing/2014/main" id="{13BF4B37-D9F3-35C1-E18E-C86ED26BC8CF}"/>
              </a:ext>
            </a:extLst>
          </p:cNvPr>
          <p:cNvSpPr/>
          <p:nvPr/>
        </p:nvSpPr>
        <p:spPr>
          <a:xfrm>
            <a:off x="2742987" y="1810734"/>
            <a:ext cx="6525722" cy="628027"/>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718926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a16="http://schemas.microsoft.com/office/drawing/2014/main"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algn="ctr"/>
            <a:r>
              <a:rPr lang="es-ES_tradnl" sz="1000" dirty="0">
                <a:solidFill>
                  <a:schemeClr val="accent5">
                    <a:lumMod val="50000"/>
                  </a:schemeClr>
                </a:solidFill>
              </a:rPr>
              <a:t>Carrera 43 A # 34 - 155. Almacentro. Torre Norte. Oficina 701</a:t>
            </a:r>
          </a:p>
          <a:p>
            <a:pPr algn="ctr"/>
            <a:r>
              <a:rPr lang="es-ES_tradnl" sz="1000" dirty="0">
                <a:solidFill>
                  <a:schemeClr val="accent5">
                    <a:lumMod val="50000"/>
                  </a:schemeClr>
                </a:solidFill>
              </a:rPr>
              <a:t>Medellín (Antioquia), Colombia</a:t>
            </a:r>
          </a:p>
        </p:txBody>
      </p:sp>
      <p:sp>
        <p:nvSpPr>
          <p:cNvPr id="26" name="TextBox 3">
            <a:extLst>
              <a:ext uri="{FF2B5EF4-FFF2-40B4-BE49-F238E27FC236}">
                <a16:creationId xmlns:a16="http://schemas.microsoft.com/office/drawing/2014/main"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2" name="TextBox 1">
            <a:extLst>
              <a:ext uri="{FF2B5EF4-FFF2-40B4-BE49-F238E27FC236}">
                <a16:creationId xmlns:a16="http://schemas.microsoft.com/office/drawing/2014/main" id="{83F904D0-3A92-FAD0-5E5B-BAF0836C842C}"/>
              </a:ext>
            </a:extLst>
          </p:cNvPr>
          <p:cNvSpPr txBox="1"/>
          <p:nvPr/>
        </p:nvSpPr>
        <p:spPr>
          <a:xfrm>
            <a:off x="4799214" y="1146773"/>
            <a:ext cx="2593566" cy="646331"/>
          </a:xfrm>
          <a:prstGeom prst="rect">
            <a:avLst/>
          </a:prstGeom>
          <a:noFill/>
        </p:spPr>
        <p:txBody>
          <a:bodyPr wrap="square" lIns="91440" tIns="45720" rIns="91440" bIns="45720" rtlCol="0" anchor="t">
            <a:spAutoFit/>
          </a:bodyPr>
          <a:lstStyle/>
          <a:p>
            <a:pPr algn="ctr"/>
            <a:r>
              <a:rPr lang="es-CO" sz="3600" dirty="0">
                <a:latin typeface="+mj-lt"/>
              </a:rPr>
              <a:t>Ejercicio</a:t>
            </a:r>
            <a:endParaRPr lang="en-CO" sz="3600" dirty="0">
              <a:latin typeface="+mj-lt"/>
            </a:endParaRPr>
          </a:p>
        </p:txBody>
      </p:sp>
      <p:pic>
        <p:nvPicPr>
          <p:cNvPr id="15" name="Imagen 14">
            <a:extLst>
              <a:ext uri="{FF2B5EF4-FFF2-40B4-BE49-F238E27FC236}">
                <a16:creationId xmlns:a16="http://schemas.microsoft.com/office/drawing/2014/main" id="{DA77884D-9F33-CD6B-81C5-F357ED24731A}"/>
              </a:ext>
            </a:extLst>
          </p:cNvPr>
          <p:cNvPicPr>
            <a:picLocks noChangeAspect="1"/>
          </p:cNvPicPr>
          <p:nvPr/>
        </p:nvPicPr>
        <p:blipFill>
          <a:blip r:embed="rId4"/>
          <a:stretch>
            <a:fillRect/>
          </a:stretch>
        </p:blipFill>
        <p:spPr>
          <a:xfrm>
            <a:off x="6576055" y="2664790"/>
            <a:ext cx="4293544" cy="2500400"/>
          </a:xfrm>
          <a:prstGeom prst="rect">
            <a:avLst/>
          </a:prstGeom>
        </p:spPr>
      </p:pic>
      <p:pic>
        <p:nvPicPr>
          <p:cNvPr id="17" name="Imagen 16">
            <a:extLst>
              <a:ext uri="{FF2B5EF4-FFF2-40B4-BE49-F238E27FC236}">
                <a16:creationId xmlns:a16="http://schemas.microsoft.com/office/drawing/2014/main" id="{1CDBB2AA-64FD-00FE-DB33-797B049E0644}"/>
              </a:ext>
            </a:extLst>
          </p:cNvPr>
          <p:cNvPicPr>
            <a:picLocks noChangeAspect="1"/>
          </p:cNvPicPr>
          <p:nvPr/>
        </p:nvPicPr>
        <p:blipFill>
          <a:blip r:embed="rId5"/>
          <a:stretch>
            <a:fillRect/>
          </a:stretch>
        </p:blipFill>
        <p:spPr>
          <a:xfrm>
            <a:off x="1322401" y="2649078"/>
            <a:ext cx="4808909" cy="2468975"/>
          </a:xfrm>
          <a:prstGeom prst="rect">
            <a:avLst/>
          </a:prstGeom>
        </p:spPr>
      </p:pic>
    </p:spTree>
    <p:extLst>
      <p:ext uri="{BB962C8B-B14F-4D97-AF65-F5344CB8AC3E}">
        <p14:creationId xmlns:p14="http://schemas.microsoft.com/office/powerpoint/2010/main" val="1432755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a16="http://schemas.microsoft.com/office/drawing/2014/main"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algn="ctr"/>
            <a:r>
              <a:rPr lang="es-ES_tradnl" sz="1000" dirty="0">
                <a:solidFill>
                  <a:schemeClr val="accent5">
                    <a:lumMod val="50000"/>
                  </a:schemeClr>
                </a:solidFill>
              </a:rPr>
              <a:t>Carrera 43 A # 34 - 155. Almacentro. Torre Norte. Oficina 701</a:t>
            </a:r>
          </a:p>
          <a:p>
            <a:pPr algn="ctr"/>
            <a:r>
              <a:rPr lang="es-ES_tradnl" sz="1000" dirty="0">
                <a:solidFill>
                  <a:schemeClr val="accent5">
                    <a:lumMod val="50000"/>
                  </a:schemeClr>
                </a:solidFill>
              </a:rPr>
              <a:t>Medellín (Antioquia), Colombia</a:t>
            </a:r>
          </a:p>
        </p:txBody>
      </p:sp>
      <p:sp>
        <p:nvSpPr>
          <p:cNvPr id="26" name="TextBox 3">
            <a:extLst>
              <a:ext uri="{FF2B5EF4-FFF2-40B4-BE49-F238E27FC236}">
                <a16:creationId xmlns:a16="http://schemas.microsoft.com/office/drawing/2014/main"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algn="ctr"/>
            <a:r>
              <a:rPr lang="en-US" sz="1400" spc="600" dirty="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sp>
        <p:nvSpPr>
          <p:cNvPr id="2" name="Título 1">
            <a:extLst>
              <a:ext uri="{FF2B5EF4-FFF2-40B4-BE49-F238E27FC236}">
                <a16:creationId xmlns:a16="http://schemas.microsoft.com/office/drawing/2014/main" id="{CA6E082C-A278-4689-BEE5-F67DB76750EE}"/>
              </a:ext>
            </a:extLst>
          </p:cNvPr>
          <p:cNvSpPr>
            <a:spLocks noGrp="1"/>
          </p:cNvSpPr>
          <p:nvPr>
            <p:ph type="title"/>
          </p:nvPr>
        </p:nvSpPr>
        <p:spPr>
          <a:xfrm>
            <a:off x="817440" y="748241"/>
            <a:ext cx="10515600" cy="1325563"/>
          </a:xfrm>
        </p:spPr>
        <p:txBody>
          <a:bodyPr>
            <a:noAutofit/>
          </a:bodyPr>
          <a:lstStyle/>
          <a:p>
            <a:r>
              <a:rPr lang="es-ES" sz="6000" dirty="0"/>
              <a:t>Fuentes</a:t>
            </a:r>
            <a:endParaRPr lang="es-CO" sz="6000" dirty="0"/>
          </a:p>
        </p:txBody>
      </p:sp>
      <p:sp>
        <p:nvSpPr>
          <p:cNvPr id="5" name="Marcador de contenido 4">
            <a:extLst>
              <a:ext uri="{FF2B5EF4-FFF2-40B4-BE49-F238E27FC236}">
                <a16:creationId xmlns:a16="http://schemas.microsoft.com/office/drawing/2014/main" id="{983BA5EB-7B53-4267-96C0-B95E5C4FB7B9}"/>
              </a:ext>
            </a:extLst>
          </p:cNvPr>
          <p:cNvSpPr>
            <a:spLocks noGrp="1"/>
          </p:cNvSpPr>
          <p:nvPr>
            <p:ph idx="1"/>
          </p:nvPr>
        </p:nvSpPr>
        <p:spPr>
          <a:xfrm>
            <a:off x="838200" y="2096325"/>
            <a:ext cx="10363200" cy="3832660"/>
          </a:xfrm>
        </p:spPr>
        <p:txBody>
          <a:bodyPr>
            <a:normAutofit/>
          </a:bodyPr>
          <a:lstStyle/>
          <a:p>
            <a:pPr marL="514350" indent="-514350">
              <a:buFont typeface="+mj-lt"/>
              <a:buAutoNum type="arabicPeriod"/>
            </a:pPr>
            <a:r>
              <a:rPr lang="es-CO" dirty="0">
                <a:hlinkClick r:id="rId4"/>
              </a:rPr>
              <a:t>https://sites.google.com/site/sqlismysin/home/lenguaje-de-manipulacion-de-datos-dml-data-manipulation-language</a:t>
            </a:r>
            <a:endParaRPr lang="es-CO" dirty="0"/>
          </a:p>
          <a:p>
            <a:pPr marL="514350" indent="-514350">
              <a:buFont typeface="+mj-lt"/>
              <a:buAutoNum type="arabicPeriod"/>
            </a:pPr>
            <a:r>
              <a:rPr lang="es-CO" dirty="0">
                <a:hlinkClick r:id="rId5"/>
              </a:rPr>
              <a:t>https://appmaster.io/es/blog/dml-lenguaje-de-manipulacion-de-datos</a:t>
            </a:r>
            <a:endParaRPr lang="es-CO" dirty="0"/>
          </a:p>
          <a:p>
            <a:pPr marL="514350" indent="-514350">
              <a:buFont typeface="+mj-lt"/>
              <a:buAutoNum type="arabicPeriod"/>
            </a:pPr>
            <a:r>
              <a:rPr lang="es-CO" dirty="0">
                <a:hlinkClick r:id="rId6"/>
              </a:rPr>
              <a:t>https://datademia.es/blog/que-es-sql</a:t>
            </a:r>
            <a:endParaRPr lang="es-CO" dirty="0"/>
          </a:p>
          <a:p>
            <a:pPr marL="514350" indent="-514350">
              <a:buFont typeface="+mj-lt"/>
              <a:buAutoNum type="arabicPeriod"/>
            </a:pPr>
            <a:endParaRPr lang="es-CO" dirty="0"/>
          </a:p>
          <a:p>
            <a:pPr marL="514350" indent="-514350">
              <a:buFont typeface="+mj-lt"/>
              <a:buAutoNum type="arabicPeriod"/>
            </a:pPr>
            <a:endParaRPr lang="es-CO" dirty="0"/>
          </a:p>
          <a:p>
            <a:pPr marL="514350" indent="-514350">
              <a:buFont typeface="+mj-lt"/>
              <a:buAutoNum type="arabicPeriod"/>
            </a:pPr>
            <a:endParaRPr lang="es-CO" dirty="0"/>
          </a:p>
          <a:p>
            <a:pPr marL="514350" indent="-514350">
              <a:buFont typeface="+mj-lt"/>
              <a:buAutoNum type="arabicPeriod"/>
            </a:pPr>
            <a:endParaRPr lang="es-CO" dirty="0"/>
          </a:p>
          <a:p>
            <a:pPr marL="514350" indent="-514350">
              <a:buFont typeface="+mj-lt"/>
              <a:buAutoNum type="arabicPeriod"/>
            </a:pPr>
            <a:endParaRPr lang="es-CO" dirty="0"/>
          </a:p>
          <a:p>
            <a:pPr marL="514350" indent="-514350">
              <a:buFont typeface="+mj-lt"/>
              <a:buAutoNum type="arabicPeriod"/>
            </a:pPr>
            <a:endParaRPr lang="es-CO" dirty="0"/>
          </a:p>
          <a:p>
            <a:pPr marL="514350" indent="-514350">
              <a:buFont typeface="+mj-lt"/>
              <a:buAutoNum type="arabicPeriod"/>
            </a:pPr>
            <a:endParaRPr lang="es-CO" dirty="0"/>
          </a:p>
          <a:p>
            <a:pPr marL="514350" indent="-514350">
              <a:buFont typeface="+mj-lt"/>
              <a:buAutoNum type="arabicPeriod"/>
            </a:pPr>
            <a:endParaRPr lang="es-CO" dirty="0"/>
          </a:p>
          <a:p>
            <a:pPr marL="514350" indent="-514350">
              <a:buFont typeface="+mj-lt"/>
              <a:buAutoNum type="arabicPeriod"/>
            </a:pPr>
            <a:endParaRPr lang="es-CO" dirty="0"/>
          </a:p>
          <a:p>
            <a:pPr marL="514350" indent="-514350">
              <a:buFont typeface="+mj-lt"/>
              <a:buAutoNum type="arabicPeriod"/>
            </a:pPr>
            <a:endParaRPr lang="es-CO" dirty="0"/>
          </a:p>
        </p:txBody>
      </p:sp>
    </p:spTree>
    <p:extLst>
      <p:ext uri="{BB962C8B-B14F-4D97-AF65-F5344CB8AC3E}">
        <p14:creationId xmlns:p14="http://schemas.microsoft.com/office/powerpoint/2010/main" val="197032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Box 62">
            <a:extLst>
              <a:ext uri="{FF2B5EF4-FFF2-40B4-BE49-F238E27FC236}">
                <a16:creationId xmlns:a16="http://schemas.microsoft.com/office/drawing/2014/main" id="{C102415B-16B3-4235-B273-0788EBFE71BD}"/>
              </a:ext>
            </a:extLst>
          </p:cNvPr>
          <p:cNvSpPr txBox="1"/>
          <p:nvPr/>
        </p:nvSpPr>
        <p:spPr>
          <a:xfrm>
            <a:off x="6486080" y="2633219"/>
            <a:ext cx="1174293" cy="307777"/>
          </a:xfrm>
          <a:prstGeom prst="rect">
            <a:avLst/>
          </a:prstGeom>
          <a:noFill/>
        </p:spPr>
        <p:txBody>
          <a:bodyPr wrap="square" rtlCol="0">
            <a:spAutoFit/>
          </a:bodyPr>
          <a:lstStyle/>
          <a:p>
            <a:pPr algn="ctr"/>
            <a:r>
              <a:rPr lang="id-ID" sz="1400" b="1">
                <a:solidFill>
                  <a:schemeClr val="bg1"/>
                </a:solidFill>
                <a:latin typeface="Montserrat SemiBold" panose="00000700000000000000" pitchFamily="50" charset="0"/>
                <a:ea typeface="Lato" charset="0"/>
                <a:cs typeface="Lato" charset="0"/>
              </a:rPr>
              <a:t>CONCEPT</a:t>
            </a:r>
            <a:endParaRPr lang="en-US" sz="1400" b="1">
              <a:solidFill>
                <a:schemeClr val="bg1"/>
              </a:solidFill>
              <a:latin typeface="Montserrat SemiBold" panose="00000700000000000000" pitchFamily="50" charset="0"/>
              <a:ea typeface="Lato" charset="0"/>
              <a:cs typeface="Lato" charset="0"/>
            </a:endParaRPr>
          </a:p>
        </p:txBody>
      </p:sp>
      <p:sp>
        <p:nvSpPr>
          <p:cNvPr id="64" name="TextBox 63">
            <a:extLst>
              <a:ext uri="{FF2B5EF4-FFF2-40B4-BE49-F238E27FC236}">
                <a16:creationId xmlns:a16="http://schemas.microsoft.com/office/drawing/2014/main" id="{20AB5045-5C55-4090-B8D5-23552687ABFC}"/>
              </a:ext>
            </a:extLst>
          </p:cNvPr>
          <p:cNvSpPr txBox="1"/>
          <p:nvPr/>
        </p:nvSpPr>
        <p:spPr>
          <a:xfrm>
            <a:off x="7888167" y="1825009"/>
            <a:ext cx="1174293" cy="307777"/>
          </a:xfrm>
          <a:prstGeom prst="rect">
            <a:avLst/>
          </a:prstGeom>
          <a:noFill/>
        </p:spPr>
        <p:txBody>
          <a:bodyPr wrap="square" rtlCol="0">
            <a:spAutoFit/>
          </a:bodyPr>
          <a:lstStyle/>
          <a:p>
            <a:pPr algn="ctr"/>
            <a:r>
              <a:rPr lang="id-ID" sz="1400" b="1">
                <a:solidFill>
                  <a:schemeClr val="bg1"/>
                </a:solidFill>
                <a:latin typeface="Montserrat SemiBold" panose="00000700000000000000" pitchFamily="50" charset="0"/>
                <a:ea typeface="Lato" charset="0"/>
                <a:cs typeface="Lato" charset="0"/>
              </a:rPr>
              <a:t>STRATEGY</a:t>
            </a:r>
            <a:endParaRPr lang="en-US" sz="1400" b="1">
              <a:solidFill>
                <a:schemeClr val="bg1"/>
              </a:solidFill>
              <a:latin typeface="Montserrat SemiBold" panose="00000700000000000000" pitchFamily="50" charset="0"/>
              <a:ea typeface="Lato" charset="0"/>
              <a:cs typeface="Lato" charset="0"/>
            </a:endParaRPr>
          </a:p>
        </p:txBody>
      </p:sp>
      <p:sp>
        <p:nvSpPr>
          <p:cNvPr id="65" name="TextBox 64">
            <a:extLst>
              <a:ext uri="{FF2B5EF4-FFF2-40B4-BE49-F238E27FC236}">
                <a16:creationId xmlns:a16="http://schemas.microsoft.com/office/drawing/2014/main" id="{CA01183B-E863-43B0-B1D7-25B769A8020D}"/>
              </a:ext>
            </a:extLst>
          </p:cNvPr>
          <p:cNvSpPr txBox="1"/>
          <p:nvPr/>
        </p:nvSpPr>
        <p:spPr>
          <a:xfrm>
            <a:off x="9160435" y="2628049"/>
            <a:ext cx="1174293" cy="307777"/>
          </a:xfrm>
          <a:prstGeom prst="rect">
            <a:avLst/>
          </a:prstGeom>
          <a:noFill/>
        </p:spPr>
        <p:txBody>
          <a:bodyPr wrap="square" rtlCol="0">
            <a:spAutoFit/>
          </a:bodyPr>
          <a:lstStyle/>
          <a:p>
            <a:pPr algn="ctr"/>
            <a:r>
              <a:rPr lang="id-ID" sz="1400" b="1">
                <a:solidFill>
                  <a:schemeClr val="bg1"/>
                </a:solidFill>
                <a:latin typeface="Montserrat SemiBold" panose="00000700000000000000" pitchFamily="50" charset="0"/>
                <a:ea typeface="Lato" charset="0"/>
                <a:cs typeface="Lato" charset="0"/>
              </a:rPr>
              <a:t>PROMOTE</a:t>
            </a:r>
            <a:endParaRPr lang="en-US" sz="1400" b="1">
              <a:solidFill>
                <a:schemeClr val="bg1"/>
              </a:solidFill>
              <a:latin typeface="Montserrat SemiBold" panose="00000700000000000000" pitchFamily="50" charset="0"/>
              <a:ea typeface="Lato" charset="0"/>
              <a:cs typeface="Lato" charset="0"/>
            </a:endParaRPr>
          </a:p>
        </p:txBody>
      </p:sp>
      <p:pic>
        <p:nvPicPr>
          <p:cNvPr id="59" name="Imagen 58"/>
          <p:cNvPicPr>
            <a:picLocks noChangeAspect="1"/>
          </p:cNvPicPr>
          <p:nvPr/>
        </p:nvPicPr>
        <p:blipFill>
          <a:blip r:embed="rId3"/>
          <a:stretch>
            <a:fillRect/>
          </a:stretch>
        </p:blipFill>
        <p:spPr>
          <a:xfrm>
            <a:off x="896750" y="760290"/>
            <a:ext cx="4643438" cy="1436838"/>
          </a:xfrm>
          <a:prstGeom prst="rect">
            <a:avLst/>
          </a:prstGeom>
        </p:spPr>
      </p:pic>
      <p:sp>
        <p:nvSpPr>
          <p:cNvPr id="80" name="Rectángulo 79"/>
          <p:cNvSpPr/>
          <p:nvPr/>
        </p:nvSpPr>
        <p:spPr>
          <a:xfrm>
            <a:off x="0" y="760289"/>
            <a:ext cx="487680" cy="1423297"/>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0" name="TextBox 3">
            <a:extLst>
              <a:ext uri="{FF2B5EF4-FFF2-40B4-BE49-F238E27FC236}">
                <a16:creationId xmlns:a16="http://schemas.microsoft.com/office/drawing/2014/main" id="{C4FBCA7C-7E66-427A-AE80-D1AA30F47C49}"/>
              </a:ext>
            </a:extLst>
          </p:cNvPr>
          <p:cNvSpPr txBox="1"/>
          <p:nvPr/>
        </p:nvSpPr>
        <p:spPr>
          <a:xfrm>
            <a:off x="208698" y="2469973"/>
            <a:ext cx="6019542" cy="461665"/>
          </a:xfrm>
          <a:prstGeom prst="rect">
            <a:avLst/>
          </a:prstGeom>
          <a:noFill/>
        </p:spPr>
        <p:txBody>
          <a:bodyPr wrap="square" rtlCol="0">
            <a:spAutoFit/>
          </a:bodyPr>
          <a:lstStyle/>
          <a:p>
            <a:pPr algn="ctr"/>
            <a:r>
              <a:rPr lang="en-US" sz="2400" spc="600">
                <a:solidFill>
                  <a:schemeClr val="accent5">
                    <a:lumMod val="50000"/>
                  </a:schemeClr>
                </a:solidFill>
                <a:latin typeface="Montserrat" panose="02000505000000020004" pitchFamily="2" charset="0"/>
                <a:ea typeface="Lato" panose="020F0502020204030203" pitchFamily="34" charset="0"/>
                <a:cs typeface="Lato" panose="020F0502020204030203" pitchFamily="34" charset="0"/>
              </a:rPr>
              <a:t>WWW.MAKAIA.ORG</a:t>
            </a:r>
          </a:p>
        </p:txBody>
      </p:sp>
      <p:pic>
        <p:nvPicPr>
          <p:cNvPr id="3" name="Imagen 2"/>
          <p:cNvPicPr>
            <a:picLocks noChangeAspect="1"/>
          </p:cNvPicPr>
          <p:nvPr/>
        </p:nvPicPr>
        <p:blipFill>
          <a:blip r:embed="rId4"/>
          <a:stretch>
            <a:fillRect/>
          </a:stretch>
        </p:blipFill>
        <p:spPr>
          <a:xfrm rot="7268734">
            <a:off x="-170247" y="1176459"/>
            <a:ext cx="1019955" cy="685282"/>
          </a:xfrm>
          <a:prstGeom prst="rect">
            <a:avLst/>
          </a:prstGeom>
        </p:spPr>
      </p:pic>
      <p:sp>
        <p:nvSpPr>
          <p:cNvPr id="36" name="Rectángulo 35"/>
          <p:cNvSpPr/>
          <p:nvPr/>
        </p:nvSpPr>
        <p:spPr>
          <a:xfrm>
            <a:off x="711673" y="2584213"/>
            <a:ext cx="128394" cy="235208"/>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5" name="Título 1"/>
          <p:cNvSpPr txBox="1">
            <a:spLocks/>
          </p:cNvSpPr>
          <p:nvPr/>
        </p:nvSpPr>
        <p:spPr>
          <a:xfrm>
            <a:off x="907221" y="4008551"/>
            <a:ext cx="4923547" cy="2990339"/>
          </a:xfrm>
          <a:prstGeom prst="rect">
            <a:avLst/>
          </a:prstGeom>
        </p:spPr>
        <p:txBody>
          <a:bodyPr/>
          <a:lstStyle>
            <a:lvl1pPr algn="l" defTabSz="914400" rtl="0" eaLnBrk="1" latinLnBrk="0" hangingPunct="1">
              <a:lnSpc>
                <a:spcPct val="90000"/>
              </a:lnSpc>
              <a:spcBef>
                <a:spcPct val="0"/>
              </a:spcBef>
              <a:buNone/>
              <a:defRPr lang="en-US" sz="2500" b="1" i="0" kern="1200" baseline="0" dirty="0">
                <a:solidFill>
                  <a:srgbClr val="002060"/>
                </a:solidFill>
                <a:latin typeface="Segoe UI" panose="020B0502040204020203" pitchFamily="34" charset="0"/>
                <a:ea typeface="+mj-ea"/>
                <a:cs typeface="Segoe UI" panose="020B0502040204020203" pitchFamily="34" charset="0"/>
              </a:defRPr>
            </a:lvl1pPr>
          </a:lstStyle>
          <a:p>
            <a:r>
              <a:rPr lang="en-US" sz="3000" b="0" dirty="0" err="1">
                <a:solidFill>
                  <a:schemeClr val="accent6">
                    <a:lumMod val="50000"/>
                  </a:schemeClr>
                </a:solidFill>
                <a:latin typeface="Agency FB"/>
                <a:ea typeface="Futura PT Cond Book" charset="0"/>
                <a:cs typeface="Futura PT Cond Book" charset="0"/>
              </a:rPr>
              <a:t>Corporación</a:t>
            </a:r>
            <a:r>
              <a:rPr lang="en-US" sz="3000" b="0" dirty="0">
                <a:solidFill>
                  <a:schemeClr val="accent6">
                    <a:lumMod val="50000"/>
                  </a:schemeClr>
                </a:solidFill>
                <a:latin typeface="Agency FB"/>
                <a:ea typeface="Futura PT Cond Book" charset="0"/>
                <a:cs typeface="Futura PT Cond Book" charset="0"/>
              </a:rPr>
              <a:t> MAKAIA</a:t>
            </a:r>
          </a:p>
          <a:p>
            <a:r>
              <a:rPr lang="en-US" sz="3000" b="0" dirty="0">
                <a:solidFill>
                  <a:schemeClr val="accent6">
                    <a:lumMod val="50000"/>
                  </a:schemeClr>
                </a:solidFill>
                <a:latin typeface="Agency FB"/>
                <a:ea typeface="Futura PT Cond Book" charset="0"/>
                <a:cs typeface="Futura PT Cond Book" charset="0"/>
              </a:rPr>
              <a:t>Medellín, Colombia</a:t>
            </a:r>
          </a:p>
          <a:p>
            <a:r>
              <a:rPr lang="en-US" sz="3000" b="0" dirty="0">
                <a:solidFill>
                  <a:schemeClr val="accent6">
                    <a:lumMod val="50000"/>
                  </a:schemeClr>
                </a:solidFill>
                <a:latin typeface="Agency FB"/>
                <a:ea typeface="Futura PT Cond Book" charset="0"/>
                <a:cs typeface="Futura PT Cond Book" charset="0"/>
              </a:rPr>
              <a:t>Carrera 43A – 34-155. </a:t>
            </a:r>
            <a:r>
              <a:rPr lang="en-US" sz="3000" b="0" dirty="0" err="1">
                <a:solidFill>
                  <a:schemeClr val="accent6">
                    <a:lumMod val="50000"/>
                  </a:schemeClr>
                </a:solidFill>
                <a:latin typeface="Agency FB"/>
                <a:ea typeface="Futura PT Cond Book" charset="0"/>
                <a:cs typeface="Futura PT Cond Book" charset="0"/>
              </a:rPr>
              <a:t>Almacentro</a:t>
            </a:r>
            <a:endParaRPr lang="en-US" sz="3000" b="0" dirty="0">
              <a:solidFill>
                <a:schemeClr val="accent6">
                  <a:lumMod val="50000"/>
                </a:schemeClr>
              </a:solidFill>
              <a:latin typeface="Agency FB"/>
              <a:ea typeface="Futura PT Cond Book" charset="0"/>
              <a:cs typeface="Futura PT Cond Book" charset="0"/>
            </a:endParaRPr>
          </a:p>
          <a:p>
            <a:r>
              <a:rPr lang="en-US" sz="3000" b="0" dirty="0">
                <a:solidFill>
                  <a:schemeClr val="accent6">
                    <a:lumMod val="50000"/>
                  </a:schemeClr>
                </a:solidFill>
                <a:latin typeface="Agency FB"/>
                <a:ea typeface="Futura PT Cond Book" charset="0"/>
                <a:cs typeface="Futura PT Cond Book" charset="0"/>
              </a:rPr>
              <a:t>Torre Norte, </a:t>
            </a:r>
            <a:r>
              <a:rPr lang="en-US" sz="3000" b="0" dirty="0" err="1">
                <a:solidFill>
                  <a:schemeClr val="accent6">
                    <a:lumMod val="50000"/>
                  </a:schemeClr>
                </a:solidFill>
                <a:latin typeface="Agency FB"/>
                <a:ea typeface="Futura PT Cond Book" charset="0"/>
                <a:cs typeface="Futura PT Cond Book" charset="0"/>
              </a:rPr>
              <a:t>Oficina</a:t>
            </a:r>
            <a:r>
              <a:rPr lang="en-US" sz="3000" b="0" dirty="0">
                <a:solidFill>
                  <a:schemeClr val="accent6">
                    <a:lumMod val="50000"/>
                  </a:schemeClr>
                </a:solidFill>
                <a:latin typeface="Agency FB"/>
                <a:ea typeface="Futura PT Cond Book" charset="0"/>
                <a:cs typeface="Futura PT Cond Book" charset="0"/>
              </a:rPr>
              <a:t> 701</a:t>
            </a:r>
          </a:p>
          <a:p>
            <a:r>
              <a:rPr lang="en-US" sz="3000" b="0" dirty="0" err="1">
                <a:solidFill>
                  <a:schemeClr val="accent6">
                    <a:lumMod val="50000"/>
                  </a:schemeClr>
                </a:solidFill>
                <a:latin typeface="Agency FB"/>
                <a:ea typeface="Futura PT Cond Book" charset="0"/>
                <a:cs typeface="Futura PT Cond Book" charset="0"/>
              </a:rPr>
              <a:t>Teléfono</a:t>
            </a:r>
            <a:r>
              <a:rPr lang="en-US" sz="3000" b="0" dirty="0">
                <a:solidFill>
                  <a:schemeClr val="accent6">
                    <a:lumMod val="50000"/>
                  </a:schemeClr>
                </a:solidFill>
                <a:latin typeface="Agency FB"/>
                <a:ea typeface="Futura PT Cond Book" charset="0"/>
                <a:cs typeface="Futura PT Cond Book" charset="0"/>
              </a:rPr>
              <a:t>: (+574) 448 03 74</a:t>
            </a:r>
          </a:p>
          <a:p>
            <a:r>
              <a:rPr lang="en-US" sz="3000" b="0" dirty="0" err="1">
                <a:solidFill>
                  <a:schemeClr val="accent6">
                    <a:lumMod val="50000"/>
                  </a:schemeClr>
                </a:solidFill>
                <a:latin typeface="Agency FB"/>
                <a:ea typeface="Futura PT Cond Book" charset="0"/>
                <a:cs typeface="Futura PT Cond Book" charset="0"/>
              </a:rPr>
              <a:t>Móvil</a:t>
            </a:r>
            <a:r>
              <a:rPr lang="en-US" sz="3000" b="0" dirty="0">
                <a:solidFill>
                  <a:schemeClr val="accent6">
                    <a:lumMod val="50000"/>
                  </a:schemeClr>
                </a:solidFill>
                <a:latin typeface="Agency FB"/>
                <a:ea typeface="Futura PT Cond Book" charset="0"/>
                <a:cs typeface="Futura PT Cond Book" charset="0"/>
              </a:rPr>
              <a:t>: (+57) 320 761 01 76</a:t>
            </a:r>
          </a:p>
          <a:p>
            <a:endParaRPr lang="en-US" sz="3200" b="0" dirty="0">
              <a:solidFill>
                <a:schemeClr val="accent6">
                  <a:lumMod val="50000"/>
                </a:schemeClr>
              </a:solidFill>
              <a:latin typeface="Agency FB"/>
              <a:ea typeface="Futura PT Cond Book" charset="0"/>
              <a:cs typeface="Futura PT Cond Book" charset="0"/>
            </a:endParaRPr>
          </a:p>
          <a:p>
            <a:endParaRPr lang="en-US" sz="3200" b="0" dirty="0">
              <a:solidFill>
                <a:schemeClr val="accent6">
                  <a:lumMod val="50000"/>
                </a:schemeClr>
              </a:solidFill>
              <a:latin typeface="Agency FB"/>
              <a:ea typeface="Futura PT Cond Book" charset="0"/>
              <a:cs typeface="Futura PT Cond Book" charset="0"/>
            </a:endParaRPr>
          </a:p>
          <a:p>
            <a:endParaRPr lang="en-US" sz="3200" dirty="0">
              <a:solidFill>
                <a:schemeClr val="accent6">
                  <a:lumMod val="50000"/>
                </a:schemeClr>
              </a:solidFill>
              <a:latin typeface="Agency FB"/>
              <a:ea typeface="Futura PT Cond Book" charset="0"/>
              <a:cs typeface="Futura PT Cond Book" charset="0"/>
            </a:endParaRPr>
          </a:p>
          <a:p>
            <a:endParaRPr lang="en-US" sz="3200" dirty="0">
              <a:solidFill>
                <a:schemeClr val="accent6">
                  <a:lumMod val="50000"/>
                </a:schemeClr>
              </a:solidFill>
              <a:latin typeface="Agency FB"/>
              <a:ea typeface="Futura PT Cond Book" charset="0"/>
              <a:cs typeface="Futura PT Cond Book" charset="0"/>
            </a:endParaRPr>
          </a:p>
          <a:p>
            <a:endParaRPr lang="en-US" sz="3200" dirty="0">
              <a:solidFill>
                <a:schemeClr val="accent6">
                  <a:lumMod val="50000"/>
                </a:schemeClr>
              </a:solidFill>
              <a:latin typeface="Agency FB"/>
              <a:ea typeface="Futura PT Cond Book" charset="0"/>
              <a:cs typeface="Futura PT Cond Book" charset="0"/>
            </a:endParaRPr>
          </a:p>
        </p:txBody>
      </p:sp>
      <p:pic>
        <p:nvPicPr>
          <p:cNvPr id="16" name="Imagen 15"/>
          <p:cNvPicPr>
            <a:picLocks noChangeAspect="1"/>
          </p:cNvPicPr>
          <p:nvPr/>
        </p:nvPicPr>
        <p:blipFill rotWithShape="1">
          <a:blip r:embed="rId5" cstate="email">
            <a:extLst>
              <a:ext uri="{28A0092B-C50C-407E-A947-70E740481C1C}">
                <a14:useLocalDpi xmlns:a14="http://schemas.microsoft.com/office/drawing/2010/main" val="0"/>
              </a:ext>
            </a:extLst>
          </a:blip>
          <a:srcRect l="24761" t="2212" r="24681" b="3006"/>
          <a:stretch/>
        </p:blipFill>
        <p:spPr>
          <a:xfrm>
            <a:off x="6486080" y="6279314"/>
            <a:ext cx="587960" cy="578686"/>
          </a:xfrm>
          <a:prstGeom prst="rect">
            <a:avLst/>
          </a:prstGeom>
        </p:spPr>
      </p:pic>
      <p:pic>
        <p:nvPicPr>
          <p:cNvPr id="17" name="Imagen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94328" y="6279315"/>
            <a:ext cx="578686" cy="578686"/>
          </a:xfrm>
          <a:prstGeom prst="rect">
            <a:avLst/>
          </a:prstGeom>
        </p:spPr>
      </p:pic>
      <p:pic>
        <p:nvPicPr>
          <p:cNvPr id="19" name="Imagen 18"/>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7151473" y="6279314"/>
            <a:ext cx="578686" cy="578686"/>
          </a:xfrm>
          <a:prstGeom prst="rect">
            <a:avLst/>
          </a:prstGeom>
        </p:spPr>
      </p:pic>
      <p:pic>
        <p:nvPicPr>
          <p:cNvPr id="20" name="Imagen 19"/>
          <p:cNvPicPr>
            <a:picLocks noChangeAspect="1"/>
          </p:cNvPicPr>
          <p:nvPr/>
        </p:nvPicPr>
        <p:blipFill rotWithShape="1">
          <a:blip r:embed="rId8" cstate="email">
            <a:extLst>
              <a:ext uri="{28A0092B-C50C-407E-A947-70E740481C1C}">
                <a14:useLocalDpi xmlns:a14="http://schemas.microsoft.com/office/drawing/2010/main" val="0"/>
              </a:ext>
            </a:extLst>
          </a:blip>
          <a:srcRect l="23915" t="8391" r="23915" b="7895"/>
          <a:stretch/>
        </p:blipFill>
        <p:spPr>
          <a:xfrm>
            <a:off x="8450447" y="6279314"/>
            <a:ext cx="580973" cy="578686"/>
          </a:xfrm>
          <a:prstGeom prst="rect">
            <a:avLst/>
          </a:prstGeom>
        </p:spPr>
      </p:pic>
      <p:pic>
        <p:nvPicPr>
          <p:cNvPr id="21" name="Imagen 20"/>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a:off x="9028326" y="6075148"/>
            <a:ext cx="987017" cy="987017"/>
          </a:xfrm>
          <a:prstGeom prst="rect">
            <a:avLst/>
          </a:prstGeom>
        </p:spPr>
      </p:pic>
      <p:sp>
        <p:nvSpPr>
          <p:cNvPr id="23" name="Título 1"/>
          <p:cNvSpPr txBox="1">
            <a:spLocks/>
          </p:cNvSpPr>
          <p:nvPr/>
        </p:nvSpPr>
        <p:spPr>
          <a:xfrm>
            <a:off x="10054613" y="6261205"/>
            <a:ext cx="2697801" cy="596795"/>
          </a:xfrm>
          <a:prstGeom prst="rect">
            <a:avLst/>
          </a:prstGeom>
        </p:spPr>
        <p:txBody>
          <a:bodyPr lIns="91440" tIns="45720" rIns="91440" bIns="45720" anchor="t"/>
          <a:lstStyle>
            <a:lvl1pPr algn="l" defTabSz="914400" rtl="0" eaLnBrk="1" latinLnBrk="0" hangingPunct="1">
              <a:lnSpc>
                <a:spcPct val="90000"/>
              </a:lnSpc>
              <a:spcBef>
                <a:spcPct val="0"/>
              </a:spcBef>
              <a:buNone/>
              <a:defRPr lang="en-US" sz="2500" b="1" i="0" kern="1200" baseline="0" dirty="0">
                <a:solidFill>
                  <a:srgbClr val="002060"/>
                </a:solidFill>
                <a:latin typeface="Segoe UI" panose="020B0502040204020203" pitchFamily="34" charset="0"/>
                <a:ea typeface="+mj-ea"/>
                <a:cs typeface="Segoe UI" panose="020B0502040204020203" pitchFamily="34" charset="0"/>
              </a:defRPr>
            </a:lvl1pPr>
          </a:lstStyle>
          <a:p>
            <a:r>
              <a:rPr lang="en-US" sz="3200" b="0">
                <a:solidFill>
                  <a:srgbClr val="7F7F7F"/>
                </a:solidFill>
                <a:latin typeface="Futura PT Cond Book"/>
                <a:ea typeface="Futura PT Cond Book" charset="0"/>
                <a:cs typeface="Futura PT Cond Book" charset="0"/>
              </a:rPr>
              <a:t>@</a:t>
            </a:r>
            <a:r>
              <a:rPr lang="en-US" sz="3200" b="0">
                <a:solidFill>
                  <a:schemeClr val="accent5">
                    <a:lumMod val="50000"/>
                  </a:schemeClr>
                </a:solidFill>
                <a:latin typeface="Agency FB"/>
                <a:ea typeface="Futura PT Cond Book" charset="0"/>
                <a:cs typeface="Futura PT Cond Book" charset="0"/>
              </a:rPr>
              <a:t>makaiaorg</a:t>
            </a:r>
          </a:p>
          <a:p>
            <a:endParaRPr lang="en-US" sz="3200" b="0">
              <a:solidFill>
                <a:srgbClr val="7F7F7F"/>
              </a:solidFill>
              <a:latin typeface="Futura PT Cond Book" charset="0"/>
              <a:ea typeface="Futura PT Cond Book" charset="0"/>
              <a:cs typeface="Futura PT Cond Book" charset="0"/>
            </a:endParaRPr>
          </a:p>
          <a:p>
            <a:endParaRPr lang="en-US" sz="3200" b="0">
              <a:solidFill>
                <a:srgbClr val="7F7F7F"/>
              </a:solidFill>
              <a:latin typeface="Futura PT Cond Book" charset="0"/>
              <a:ea typeface="Futura PT Cond Book" charset="0"/>
              <a:cs typeface="Futura PT Cond Book" charset="0"/>
            </a:endParaRPr>
          </a:p>
          <a:p>
            <a:endParaRPr lang="en-US" sz="3200" b="0">
              <a:solidFill>
                <a:srgbClr val="7F7F7F"/>
              </a:solidFill>
              <a:latin typeface="Futura PT Cond Book" charset="0"/>
              <a:ea typeface="Futura PT Cond Book" charset="0"/>
              <a:cs typeface="Futura PT Cond Book" charset="0"/>
            </a:endParaRPr>
          </a:p>
          <a:p>
            <a:endParaRPr lang="en-US" sz="3200">
              <a:latin typeface="Futura PT Cond Book" charset="0"/>
              <a:ea typeface="Futura PT Cond Book" charset="0"/>
              <a:cs typeface="Futura PT Cond Book" charset="0"/>
            </a:endParaRPr>
          </a:p>
          <a:p>
            <a:endParaRPr lang="en-US" sz="3200">
              <a:latin typeface="Futura PT Cond Book" charset="0"/>
              <a:ea typeface="Futura PT Cond Book" charset="0"/>
              <a:cs typeface="Futura PT Cond Book" charset="0"/>
            </a:endParaRPr>
          </a:p>
          <a:p>
            <a:endParaRPr lang="en-US" sz="3200">
              <a:latin typeface="Futura PT Cond Book" charset="0"/>
              <a:ea typeface="Futura PT Cond Book" charset="0"/>
              <a:cs typeface="Futura PT Cond Book" charset="0"/>
            </a:endParaRPr>
          </a:p>
        </p:txBody>
      </p:sp>
      <p:sp>
        <p:nvSpPr>
          <p:cNvPr id="4" name="Rectángulo 3"/>
          <p:cNvSpPr/>
          <p:nvPr/>
        </p:nvSpPr>
        <p:spPr>
          <a:xfrm>
            <a:off x="997376" y="2803870"/>
            <a:ext cx="5786893" cy="646331"/>
          </a:xfrm>
          <a:prstGeom prst="rect">
            <a:avLst/>
          </a:prstGeom>
        </p:spPr>
        <p:txBody>
          <a:bodyPr wrap="square" lIns="91440" tIns="45720" rIns="91440" bIns="45720" anchor="t">
            <a:spAutoFit/>
          </a:bodyPr>
          <a:lstStyle/>
          <a:p>
            <a:r>
              <a:rPr lang="en-US" sz="3600" dirty="0">
                <a:solidFill>
                  <a:schemeClr val="accent5">
                    <a:lumMod val="50000"/>
                  </a:schemeClr>
                </a:solidFill>
                <a:latin typeface="Agency FB"/>
                <a:ea typeface="Futura PT Cond Book" charset="0"/>
                <a:cs typeface="Futura PT Cond Book" charset="0"/>
              </a:rPr>
              <a:t>Info: comunicaciones@makaia.org</a:t>
            </a:r>
          </a:p>
        </p:txBody>
      </p:sp>
    </p:spTree>
    <p:extLst>
      <p:ext uri="{BB962C8B-B14F-4D97-AF65-F5344CB8AC3E}">
        <p14:creationId xmlns:p14="http://schemas.microsoft.com/office/powerpoint/2010/main" val="198717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barn(inVertical)">
                                      <p:cBhvr>
                                        <p:cTn id="7"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954DF2-188F-49E3-98A5-A590FA054F00}"/>
              </a:ext>
            </a:extLst>
          </p:cNvPr>
          <p:cNvSpPr>
            <a:spLocks noGrp="1"/>
          </p:cNvSpPr>
          <p:nvPr>
            <p:ph type="title"/>
          </p:nvPr>
        </p:nvSpPr>
        <p:spPr>
          <a:xfrm>
            <a:off x="1354567" y="889769"/>
            <a:ext cx="5777753" cy="1325563"/>
          </a:xfrm>
        </p:spPr>
        <p:txBody>
          <a:bodyPr/>
          <a:lstStyle/>
          <a:p>
            <a:r>
              <a:rPr lang="es-CO" sz="6000" dirty="0"/>
              <a:t>Contenido</a:t>
            </a:r>
            <a:endParaRPr lang="es-CO" dirty="0"/>
          </a:p>
        </p:txBody>
      </p:sp>
      <p:sp>
        <p:nvSpPr>
          <p:cNvPr id="3" name="Marcador de contenido 2">
            <a:extLst>
              <a:ext uri="{FF2B5EF4-FFF2-40B4-BE49-F238E27FC236}">
                <a16:creationId xmlns:a16="http://schemas.microsoft.com/office/drawing/2014/main" id="{F9187BBA-0C9F-41F2-BBC8-85519317D2D3}"/>
              </a:ext>
            </a:extLst>
          </p:cNvPr>
          <p:cNvSpPr>
            <a:spLocks noGrp="1"/>
          </p:cNvSpPr>
          <p:nvPr>
            <p:ph idx="1"/>
          </p:nvPr>
        </p:nvSpPr>
        <p:spPr>
          <a:xfrm>
            <a:off x="498764" y="3034571"/>
            <a:ext cx="3657600" cy="1953066"/>
          </a:xfrm>
        </p:spPr>
        <p:txBody>
          <a:bodyPr vert="horz" lIns="91440" tIns="45720" rIns="91440" bIns="45720" rtlCol="0" anchor="t">
            <a:normAutofit/>
          </a:bodyPr>
          <a:lstStyle/>
          <a:p>
            <a:pPr marL="1885950" lvl="3" indent="-514350">
              <a:buFont typeface="+mj-lt"/>
              <a:buAutoNum type="arabicPeriod"/>
            </a:pPr>
            <a:r>
              <a:rPr lang="es-ES" sz="2000" dirty="0"/>
              <a:t>Lenguaje SQL</a:t>
            </a:r>
          </a:p>
          <a:p>
            <a:pPr marL="1885950" lvl="3" indent="-514350">
              <a:buFont typeface="+mj-lt"/>
              <a:buAutoNum type="arabicPeriod"/>
            </a:pPr>
            <a:r>
              <a:rPr lang="es-ES" sz="2000" dirty="0"/>
              <a:t>Lenguaje DDL</a:t>
            </a:r>
          </a:p>
          <a:p>
            <a:pPr marL="1885950" lvl="3" indent="-514350">
              <a:buFont typeface="+mj-lt"/>
              <a:buAutoNum type="arabicPeriod"/>
            </a:pPr>
            <a:r>
              <a:rPr lang="es-ES" sz="2000" dirty="0"/>
              <a:t>Lenguaje DML</a:t>
            </a:r>
          </a:p>
          <a:p>
            <a:pPr marL="1885950" lvl="3" indent="-514350">
              <a:buFont typeface="+mj-lt"/>
              <a:buAutoNum type="arabicPeriod"/>
            </a:pPr>
            <a:r>
              <a:rPr lang="es-ES" sz="2000" dirty="0"/>
              <a:t>Ejercicios MySql</a:t>
            </a:r>
          </a:p>
        </p:txBody>
      </p:sp>
      <p:pic>
        <p:nvPicPr>
          <p:cNvPr id="4" name="Imagen 3">
            <a:extLst>
              <a:ext uri="{FF2B5EF4-FFF2-40B4-BE49-F238E27FC236}">
                <a16:creationId xmlns:a16="http://schemas.microsoft.com/office/drawing/2014/main" id="{8FB17E3E-D01C-92A1-FC4D-878D7942AE35}"/>
              </a:ext>
            </a:extLst>
          </p:cNvPr>
          <p:cNvPicPr>
            <a:picLocks noChangeAspect="1"/>
          </p:cNvPicPr>
          <p:nvPr/>
        </p:nvPicPr>
        <p:blipFill>
          <a:blip r:embed="rId4"/>
          <a:stretch>
            <a:fillRect/>
          </a:stretch>
        </p:blipFill>
        <p:spPr>
          <a:xfrm>
            <a:off x="4655905" y="2846535"/>
            <a:ext cx="3427045" cy="1796134"/>
          </a:xfrm>
          <a:prstGeom prst="rect">
            <a:avLst/>
          </a:prstGeom>
        </p:spPr>
      </p:pic>
    </p:spTree>
    <p:extLst>
      <p:ext uri="{BB962C8B-B14F-4D97-AF65-F5344CB8AC3E}">
        <p14:creationId xmlns:p14="http://schemas.microsoft.com/office/powerpoint/2010/main" val="1066981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a16="http://schemas.microsoft.com/office/drawing/2014/main"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ES_tradnl" sz="1000" b="0" i="0" u="none" strike="noStrike" kern="1200" cap="none" spc="0" normalizeH="0" baseline="0" noProof="0" dirty="0">
                <a:ln>
                  <a:noFill/>
                </a:ln>
                <a:solidFill>
                  <a:srgbClr val="4472C4">
                    <a:lumMod val="50000"/>
                  </a:srgbClr>
                </a:solidFill>
                <a:effectLst/>
                <a:uLnTx/>
                <a:uFillTx/>
                <a:latin typeface="Calibri" panose="020F0502020204030204"/>
                <a:ea typeface="+mn-ea"/>
                <a:cs typeface="+mn-cs"/>
              </a:rPr>
              <a:t>Carrera 43 A # 34 - 155. Almacentro. Torre Norte. Oficina 701</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ES_tradnl" sz="1000" b="0" i="0" u="none" strike="noStrike" kern="1200" cap="none" spc="0" normalizeH="0" baseline="0" noProof="0" dirty="0">
                <a:ln>
                  <a:noFill/>
                </a:ln>
                <a:solidFill>
                  <a:srgbClr val="4472C4">
                    <a:lumMod val="50000"/>
                  </a:srgbClr>
                </a:solidFill>
                <a:effectLst/>
                <a:uLnTx/>
                <a:uFillTx/>
                <a:latin typeface="Calibri" panose="020F0502020204030204"/>
                <a:ea typeface="+mn-ea"/>
                <a:cs typeface="+mn-cs"/>
              </a:rPr>
              <a:t>Medellín (Antioquia), Colombia</a:t>
            </a:r>
          </a:p>
        </p:txBody>
      </p:sp>
      <p:sp>
        <p:nvSpPr>
          <p:cNvPr id="26" name="TextBox 3">
            <a:extLst>
              <a:ext uri="{FF2B5EF4-FFF2-40B4-BE49-F238E27FC236}">
                <a16:creationId xmlns:a16="http://schemas.microsoft.com/office/drawing/2014/main"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600" normalizeH="0" baseline="0" noProof="0" dirty="0">
                <a:ln>
                  <a:noFill/>
                </a:ln>
                <a:solidFill>
                  <a:srgbClr val="4472C4">
                    <a:lumMod val="50000"/>
                  </a:srgbClr>
                </a:solidFill>
                <a:effectLst/>
                <a:uLnTx/>
                <a:uFillTx/>
                <a:latin typeface="Montserrat" panose="02000505000000020004" pitchFamily="2" charset="0"/>
                <a:ea typeface="Lato" panose="020F0502020204030203" pitchFamily="34" charset="0"/>
                <a:cs typeface="Lato" panose="020F0502020204030203" pitchFamily="34" charset="0"/>
              </a:rPr>
              <a:t>WWW.MAKAIA.ORG</a:t>
            </a:r>
          </a:p>
        </p:txBody>
      </p:sp>
      <p:sp>
        <p:nvSpPr>
          <p:cNvPr id="2" name="TextBox 1">
            <a:extLst>
              <a:ext uri="{FF2B5EF4-FFF2-40B4-BE49-F238E27FC236}">
                <a16:creationId xmlns:a16="http://schemas.microsoft.com/office/drawing/2014/main" id="{0581C35F-AC82-DC1A-659D-5A355E7A7D22}"/>
              </a:ext>
            </a:extLst>
          </p:cNvPr>
          <p:cNvSpPr txBox="1"/>
          <p:nvPr/>
        </p:nvSpPr>
        <p:spPr>
          <a:xfrm>
            <a:off x="3307829" y="1116620"/>
            <a:ext cx="5960880" cy="646331"/>
          </a:xfrm>
          <a:prstGeom prst="rect">
            <a:avLst/>
          </a:prstGeom>
          <a:noFill/>
        </p:spPr>
        <p:txBody>
          <a:bodyPr wrap="square" lIns="91440" tIns="45720" rIns="91440" bIns="45720" rtlCol="0" anchor="t">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O" sz="3600" b="0" i="0" u="none" strike="noStrike" kern="1200" cap="none" spc="0" normalizeH="0" baseline="0" noProof="0" dirty="0">
                <a:ln>
                  <a:noFill/>
                </a:ln>
                <a:solidFill>
                  <a:srgbClr val="000000"/>
                </a:solidFill>
                <a:effectLst/>
                <a:uLnTx/>
                <a:uFillTx/>
                <a:latin typeface="Calibri Light" panose="020F0302020204030204"/>
                <a:ea typeface="+mn-ea"/>
                <a:cs typeface="+mn-cs"/>
              </a:rPr>
              <a:t>Lenguaje SQL</a:t>
            </a:r>
            <a:endParaRPr kumimoji="0" lang="en-CO" sz="3600" b="0" i="0" u="none" strike="noStrike" kern="1200" cap="none" spc="0" normalizeH="0" baseline="0" noProof="0" dirty="0">
              <a:ln>
                <a:noFill/>
              </a:ln>
              <a:solidFill>
                <a:srgbClr val="000000"/>
              </a:solidFill>
              <a:effectLst/>
              <a:uLnTx/>
              <a:uFillTx/>
              <a:latin typeface="Calibri Light" panose="020F0302020204030204"/>
              <a:ea typeface="+mn-ea"/>
              <a:cs typeface="+mn-cs"/>
            </a:endParaRPr>
          </a:p>
        </p:txBody>
      </p:sp>
      <p:sp>
        <p:nvSpPr>
          <p:cNvPr id="5" name="CuadroTexto 4">
            <a:extLst>
              <a:ext uri="{FF2B5EF4-FFF2-40B4-BE49-F238E27FC236}">
                <a16:creationId xmlns:a16="http://schemas.microsoft.com/office/drawing/2014/main" id="{DD0868BB-6636-46B9-88C4-EA99F35CC901}"/>
              </a:ext>
            </a:extLst>
          </p:cNvPr>
          <p:cNvSpPr txBox="1"/>
          <p:nvPr/>
        </p:nvSpPr>
        <p:spPr>
          <a:xfrm>
            <a:off x="1780612" y="2675873"/>
            <a:ext cx="4162988" cy="2585323"/>
          </a:xfrm>
          <a:prstGeom prst="rect">
            <a:avLst/>
          </a:prstGeom>
          <a:noFill/>
        </p:spPr>
        <p:txBody>
          <a:bodyPr wrap="square" rtlCol="0">
            <a:sp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s-US" sz="1800" b="0" i="0" u="none" strike="noStrike" kern="1200" cap="none" spc="0" normalizeH="0" baseline="0" noProof="0" dirty="0">
                <a:ln>
                  <a:noFill/>
                </a:ln>
                <a:solidFill>
                  <a:srgbClr val="000000"/>
                </a:solidFill>
                <a:effectLst/>
                <a:uLnTx/>
                <a:uFillTx/>
                <a:latin typeface="OracleSansVF"/>
                <a:ea typeface="+mn-ea"/>
                <a:cs typeface="+mn-cs"/>
              </a:rPr>
              <a:t>El </a:t>
            </a:r>
            <a:r>
              <a:rPr kumimoji="0" lang="es-US" sz="1800" b="1" i="0" u="none" strike="noStrike" kern="1200" cap="none" spc="0" normalizeH="0" baseline="0" noProof="0" dirty="0">
                <a:ln>
                  <a:noFill/>
                </a:ln>
                <a:solidFill>
                  <a:srgbClr val="000000"/>
                </a:solidFill>
                <a:effectLst/>
                <a:uLnTx/>
                <a:uFillTx/>
                <a:latin typeface="OracleSansVF"/>
                <a:ea typeface="+mn-ea"/>
                <a:cs typeface="+mn-cs"/>
              </a:rPr>
              <a:t>Lenguaje de Consulta Estructurado </a:t>
            </a:r>
            <a:r>
              <a:rPr kumimoji="0" lang="es-US" sz="1800" b="0" i="0" u="none" strike="noStrike" kern="1200" cap="none" spc="0" normalizeH="0" baseline="0" noProof="0" dirty="0">
                <a:ln>
                  <a:noFill/>
                </a:ln>
                <a:solidFill>
                  <a:srgbClr val="000000"/>
                </a:solidFill>
                <a:effectLst/>
                <a:uLnTx/>
                <a:uFillTx/>
                <a:latin typeface="OracleSansVF"/>
                <a:ea typeface="+mn-ea"/>
                <a:cs typeface="+mn-cs"/>
              </a:rPr>
              <a:t>popularmente conocido por sus siglas en inglés como </a:t>
            </a:r>
            <a:r>
              <a:rPr kumimoji="0" lang="es-US" sz="1800" b="1" i="0" u="none" strike="noStrike" kern="1200" cap="none" spc="0" normalizeH="0" baseline="0" noProof="0" dirty="0">
                <a:ln>
                  <a:noFill/>
                </a:ln>
                <a:solidFill>
                  <a:srgbClr val="000000"/>
                </a:solidFill>
                <a:effectLst/>
                <a:uLnTx/>
                <a:uFillTx/>
                <a:latin typeface="OracleSansVF"/>
                <a:ea typeface="+mn-ea"/>
                <a:cs typeface="+mn-cs"/>
              </a:rPr>
              <a:t>SQL (Structured Query Language)</a:t>
            </a:r>
            <a:r>
              <a:rPr kumimoji="0" lang="es-US" sz="1800" b="0" i="0" u="none" strike="noStrike" kern="1200" cap="none" spc="0" normalizeH="0" baseline="0" noProof="0" dirty="0">
                <a:ln>
                  <a:noFill/>
                </a:ln>
                <a:solidFill>
                  <a:srgbClr val="000000"/>
                </a:solidFill>
                <a:effectLst/>
                <a:uLnTx/>
                <a:uFillTx/>
                <a:latin typeface="OracleSansVF"/>
                <a:ea typeface="+mn-ea"/>
                <a:cs typeface="+mn-cs"/>
              </a:rPr>
              <a:t>, es un tipo de lenguaje de programación que ayuda a solucionar problemas específicos o relacionados con la definición, manipulación e integridad de la información representada por los datos que se almacenan en las bases de datos.</a:t>
            </a:r>
            <a:endParaRPr kumimoji="0" lang="es-CO" sz="1800" b="0" i="0" u="none" strike="noStrike" kern="1200" cap="none" spc="0" normalizeH="0" baseline="0" noProof="0" dirty="0">
              <a:ln>
                <a:noFill/>
              </a:ln>
              <a:solidFill>
                <a:srgbClr val="000000"/>
              </a:solidFill>
              <a:effectLst/>
              <a:uLnTx/>
              <a:uFillTx/>
              <a:latin typeface="OracleSansVF"/>
              <a:ea typeface="+mn-ea"/>
              <a:cs typeface="+mn-cs"/>
            </a:endParaRPr>
          </a:p>
        </p:txBody>
      </p:sp>
      <p:pic>
        <p:nvPicPr>
          <p:cNvPr id="8" name="Imagen 7">
            <a:extLst>
              <a:ext uri="{FF2B5EF4-FFF2-40B4-BE49-F238E27FC236}">
                <a16:creationId xmlns:a16="http://schemas.microsoft.com/office/drawing/2014/main" id="{C23A6BCD-A6CD-80F1-D392-4B0921F757E9}"/>
              </a:ext>
            </a:extLst>
          </p:cNvPr>
          <p:cNvPicPr>
            <a:picLocks noChangeAspect="1"/>
          </p:cNvPicPr>
          <p:nvPr/>
        </p:nvPicPr>
        <p:blipFill>
          <a:blip r:embed="rId4"/>
          <a:stretch>
            <a:fillRect/>
          </a:stretch>
        </p:blipFill>
        <p:spPr>
          <a:xfrm>
            <a:off x="6622098" y="2618334"/>
            <a:ext cx="3927853" cy="2700399"/>
          </a:xfrm>
          <a:prstGeom prst="rect">
            <a:avLst/>
          </a:prstGeom>
        </p:spPr>
      </p:pic>
    </p:spTree>
    <p:extLst>
      <p:ext uri="{BB962C8B-B14F-4D97-AF65-F5344CB8AC3E}">
        <p14:creationId xmlns:p14="http://schemas.microsoft.com/office/powerpoint/2010/main" val="2146573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a16="http://schemas.microsoft.com/office/drawing/2014/main"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ES_tradnl" sz="1000" b="0" i="0" u="none" strike="noStrike" kern="1200" cap="none" spc="0" normalizeH="0" baseline="0" noProof="0" dirty="0">
                <a:ln>
                  <a:noFill/>
                </a:ln>
                <a:solidFill>
                  <a:srgbClr val="4472C4">
                    <a:lumMod val="50000"/>
                  </a:srgbClr>
                </a:solidFill>
                <a:effectLst/>
                <a:uLnTx/>
                <a:uFillTx/>
                <a:latin typeface="Calibri" panose="020F0502020204030204"/>
                <a:ea typeface="+mn-ea"/>
                <a:cs typeface="+mn-cs"/>
              </a:rPr>
              <a:t>Carrera 43 A # 34 - 155. Almacentro. Torre Norte. Oficina 701</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ES_tradnl" sz="1000" b="0" i="0" u="none" strike="noStrike" kern="1200" cap="none" spc="0" normalizeH="0" baseline="0" noProof="0" dirty="0">
                <a:ln>
                  <a:noFill/>
                </a:ln>
                <a:solidFill>
                  <a:srgbClr val="4472C4">
                    <a:lumMod val="50000"/>
                  </a:srgbClr>
                </a:solidFill>
                <a:effectLst/>
                <a:uLnTx/>
                <a:uFillTx/>
                <a:latin typeface="Calibri" panose="020F0502020204030204"/>
                <a:ea typeface="+mn-ea"/>
                <a:cs typeface="+mn-cs"/>
              </a:rPr>
              <a:t>Medellín (Antioquia), Colombia</a:t>
            </a:r>
          </a:p>
        </p:txBody>
      </p:sp>
      <p:sp>
        <p:nvSpPr>
          <p:cNvPr id="26" name="TextBox 3">
            <a:extLst>
              <a:ext uri="{FF2B5EF4-FFF2-40B4-BE49-F238E27FC236}">
                <a16:creationId xmlns:a16="http://schemas.microsoft.com/office/drawing/2014/main"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600" normalizeH="0" baseline="0" noProof="0" dirty="0">
                <a:ln>
                  <a:noFill/>
                </a:ln>
                <a:solidFill>
                  <a:srgbClr val="4472C4">
                    <a:lumMod val="50000"/>
                  </a:srgbClr>
                </a:solidFill>
                <a:effectLst/>
                <a:uLnTx/>
                <a:uFillTx/>
                <a:latin typeface="Montserrat" panose="02000505000000020004" pitchFamily="2" charset="0"/>
                <a:ea typeface="Lato" panose="020F0502020204030203" pitchFamily="34" charset="0"/>
                <a:cs typeface="Lato" panose="020F0502020204030203" pitchFamily="34" charset="0"/>
              </a:rPr>
              <a:t>WWW.MAKAIA.ORG</a:t>
            </a:r>
          </a:p>
        </p:txBody>
      </p:sp>
      <p:sp>
        <p:nvSpPr>
          <p:cNvPr id="2" name="TextBox 1">
            <a:extLst>
              <a:ext uri="{FF2B5EF4-FFF2-40B4-BE49-F238E27FC236}">
                <a16:creationId xmlns:a16="http://schemas.microsoft.com/office/drawing/2014/main" id="{0581C35F-AC82-DC1A-659D-5A355E7A7D22}"/>
              </a:ext>
            </a:extLst>
          </p:cNvPr>
          <p:cNvSpPr txBox="1"/>
          <p:nvPr/>
        </p:nvSpPr>
        <p:spPr>
          <a:xfrm>
            <a:off x="3115560" y="1000964"/>
            <a:ext cx="5960880" cy="646331"/>
          </a:xfrm>
          <a:prstGeom prst="rect">
            <a:avLst/>
          </a:prstGeom>
          <a:noFill/>
        </p:spPr>
        <p:txBody>
          <a:bodyPr wrap="square" lIns="91440" tIns="45720" rIns="91440" bIns="45720" rtlCol="0" anchor="t">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O" sz="3600" b="0" i="0" u="none" strike="noStrike" kern="1200" cap="none" spc="0" normalizeH="0" baseline="0" noProof="0" dirty="0">
                <a:ln>
                  <a:noFill/>
                </a:ln>
                <a:solidFill>
                  <a:srgbClr val="000000"/>
                </a:solidFill>
                <a:effectLst/>
                <a:uLnTx/>
                <a:uFillTx/>
                <a:latin typeface="Calibri Light" panose="020F0302020204030204"/>
                <a:ea typeface="+mn-ea"/>
                <a:cs typeface="+mn-cs"/>
              </a:rPr>
              <a:t>Lenguaje SQL</a:t>
            </a:r>
            <a:endParaRPr kumimoji="0" lang="en-CO" sz="3600" b="0" i="0" u="none" strike="noStrike" kern="1200" cap="none" spc="0" normalizeH="0" baseline="0" noProof="0" dirty="0">
              <a:ln>
                <a:noFill/>
              </a:ln>
              <a:solidFill>
                <a:srgbClr val="000000"/>
              </a:solidFill>
              <a:effectLst/>
              <a:uLnTx/>
              <a:uFillTx/>
              <a:latin typeface="Calibri Light" panose="020F0302020204030204"/>
              <a:ea typeface="+mn-ea"/>
              <a:cs typeface="+mn-cs"/>
            </a:endParaRPr>
          </a:p>
        </p:txBody>
      </p:sp>
      <p:pic>
        <p:nvPicPr>
          <p:cNvPr id="4" name="Imagen 3">
            <a:extLst>
              <a:ext uri="{FF2B5EF4-FFF2-40B4-BE49-F238E27FC236}">
                <a16:creationId xmlns:a16="http://schemas.microsoft.com/office/drawing/2014/main" id="{46CBFB6A-776F-97E5-93D1-D76E8A10E553}"/>
              </a:ext>
            </a:extLst>
          </p:cNvPr>
          <p:cNvPicPr>
            <a:picLocks noChangeAspect="1"/>
          </p:cNvPicPr>
          <p:nvPr/>
        </p:nvPicPr>
        <p:blipFill>
          <a:blip r:embed="rId4"/>
          <a:stretch>
            <a:fillRect/>
          </a:stretch>
        </p:blipFill>
        <p:spPr>
          <a:xfrm>
            <a:off x="3861477" y="1879942"/>
            <a:ext cx="4469046" cy="3861438"/>
          </a:xfrm>
          <a:prstGeom prst="rect">
            <a:avLst/>
          </a:prstGeom>
        </p:spPr>
      </p:pic>
    </p:spTree>
    <p:extLst>
      <p:ext uri="{BB962C8B-B14F-4D97-AF65-F5344CB8AC3E}">
        <p14:creationId xmlns:p14="http://schemas.microsoft.com/office/powerpoint/2010/main" val="1765935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a16="http://schemas.microsoft.com/office/drawing/2014/main"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ES_tradnl" sz="1000" b="0" i="0" u="none" strike="noStrike" kern="1200" cap="none" spc="0" normalizeH="0" baseline="0" noProof="0" dirty="0">
                <a:ln>
                  <a:noFill/>
                </a:ln>
                <a:solidFill>
                  <a:srgbClr val="4472C4">
                    <a:lumMod val="50000"/>
                  </a:srgbClr>
                </a:solidFill>
                <a:effectLst/>
                <a:uLnTx/>
                <a:uFillTx/>
                <a:latin typeface="Calibri" panose="020F0502020204030204"/>
                <a:ea typeface="+mn-ea"/>
                <a:cs typeface="+mn-cs"/>
              </a:rPr>
              <a:t>Carrera 43 A # 34 - 155. Almacentro. Torre Norte. Oficina 701</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ES_tradnl" sz="1000" b="0" i="0" u="none" strike="noStrike" kern="1200" cap="none" spc="0" normalizeH="0" baseline="0" noProof="0" dirty="0">
                <a:ln>
                  <a:noFill/>
                </a:ln>
                <a:solidFill>
                  <a:srgbClr val="4472C4">
                    <a:lumMod val="50000"/>
                  </a:srgbClr>
                </a:solidFill>
                <a:effectLst/>
                <a:uLnTx/>
                <a:uFillTx/>
                <a:latin typeface="Calibri" panose="020F0502020204030204"/>
                <a:ea typeface="+mn-ea"/>
                <a:cs typeface="+mn-cs"/>
              </a:rPr>
              <a:t>Medellín (Antioquia), Colombia</a:t>
            </a:r>
          </a:p>
        </p:txBody>
      </p:sp>
      <p:sp>
        <p:nvSpPr>
          <p:cNvPr id="26" name="TextBox 3">
            <a:extLst>
              <a:ext uri="{FF2B5EF4-FFF2-40B4-BE49-F238E27FC236}">
                <a16:creationId xmlns:a16="http://schemas.microsoft.com/office/drawing/2014/main"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600" normalizeH="0" baseline="0" noProof="0" dirty="0">
                <a:ln>
                  <a:noFill/>
                </a:ln>
                <a:solidFill>
                  <a:srgbClr val="4472C4">
                    <a:lumMod val="50000"/>
                  </a:srgbClr>
                </a:solidFill>
                <a:effectLst/>
                <a:uLnTx/>
                <a:uFillTx/>
                <a:latin typeface="Montserrat" panose="02000505000000020004" pitchFamily="2" charset="0"/>
                <a:ea typeface="Lato" panose="020F0502020204030203" pitchFamily="34" charset="0"/>
                <a:cs typeface="Lato" panose="020F0502020204030203" pitchFamily="34" charset="0"/>
              </a:rPr>
              <a:t>WWW.MAKAIA.ORG</a:t>
            </a:r>
          </a:p>
        </p:txBody>
      </p:sp>
      <p:sp>
        <p:nvSpPr>
          <p:cNvPr id="2" name="TextBox 1">
            <a:extLst>
              <a:ext uri="{FF2B5EF4-FFF2-40B4-BE49-F238E27FC236}">
                <a16:creationId xmlns:a16="http://schemas.microsoft.com/office/drawing/2014/main" id="{0581C35F-AC82-DC1A-659D-5A355E7A7D22}"/>
              </a:ext>
            </a:extLst>
          </p:cNvPr>
          <p:cNvSpPr txBox="1"/>
          <p:nvPr/>
        </p:nvSpPr>
        <p:spPr>
          <a:xfrm>
            <a:off x="3307829" y="1116620"/>
            <a:ext cx="5960880" cy="646331"/>
          </a:xfrm>
          <a:prstGeom prst="rect">
            <a:avLst/>
          </a:prstGeom>
          <a:noFill/>
        </p:spPr>
        <p:txBody>
          <a:bodyPr wrap="square" lIns="91440" tIns="45720" rIns="91440" bIns="45720" rtlCol="0" anchor="t">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O" sz="3600" b="0" i="0" u="none" strike="noStrike" kern="1200" cap="none" spc="0" normalizeH="0" baseline="0" noProof="0" dirty="0">
                <a:ln>
                  <a:noFill/>
                </a:ln>
                <a:solidFill>
                  <a:srgbClr val="000000"/>
                </a:solidFill>
                <a:effectLst/>
                <a:uLnTx/>
                <a:uFillTx/>
                <a:latin typeface="Calibri Light" panose="020F0302020204030204"/>
                <a:ea typeface="+mn-ea"/>
                <a:cs typeface="+mn-cs"/>
              </a:rPr>
              <a:t>Lenguaje DDL</a:t>
            </a:r>
            <a:endParaRPr kumimoji="0" lang="en-CO" sz="3600" b="0" i="0" u="none" strike="noStrike" kern="1200" cap="none" spc="0" normalizeH="0" baseline="0" noProof="0" dirty="0">
              <a:ln>
                <a:noFill/>
              </a:ln>
              <a:solidFill>
                <a:srgbClr val="000000"/>
              </a:solidFill>
              <a:effectLst/>
              <a:uLnTx/>
              <a:uFillTx/>
              <a:latin typeface="Calibri Light" panose="020F0302020204030204"/>
              <a:ea typeface="+mn-ea"/>
              <a:cs typeface="+mn-cs"/>
            </a:endParaRPr>
          </a:p>
        </p:txBody>
      </p:sp>
      <p:sp>
        <p:nvSpPr>
          <p:cNvPr id="5" name="CuadroTexto 4">
            <a:extLst>
              <a:ext uri="{FF2B5EF4-FFF2-40B4-BE49-F238E27FC236}">
                <a16:creationId xmlns:a16="http://schemas.microsoft.com/office/drawing/2014/main" id="{DD0868BB-6636-46B9-88C4-EA99F35CC901}"/>
              </a:ext>
            </a:extLst>
          </p:cNvPr>
          <p:cNvSpPr txBox="1"/>
          <p:nvPr/>
        </p:nvSpPr>
        <p:spPr>
          <a:xfrm>
            <a:off x="1919276" y="2756281"/>
            <a:ext cx="4495377" cy="2585323"/>
          </a:xfrm>
          <a:prstGeom prst="rect">
            <a:avLst/>
          </a:prstGeom>
          <a:noFill/>
        </p:spPr>
        <p:txBody>
          <a:bodyPr wrap="square" rtlCol="0">
            <a:spAutoFit/>
          </a:bodyPr>
          <a:lstStyle/>
          <a:p>
            <a:pPr algn="just">
              <a:defRPr/>
            </a:pPr>
            <a:r>
              <a:rPr kumimoji="0" lang="es-US" sz="1800" b="0" i="0" u="none" strike="noStrike" kern="1200" cap="none" spc="0" normalizeH="0" baseline="0" noProof="0" dirty="0">
                <a:ln>
                  <a:noFill/>
                </a:ln>
                <a:solidFill>
                  <a:srgbClr val="000000"/>
                </a:solidFill>
                <a:effectLst/>
                <a:uLnTx/>
                <a:uFillTx/>
                <a:latin typeface="OracleSansVF"/>
                <a:ea typeface="+mn-ea"/>
                <a:cs typeface="+mn-cs"/>
              </a:rPr>
              <a:t>El lenguaje de definición de datos (en inglés Data Definition Language, o DDL), es el que se encarga de la modificación de la estructura de los objetos de la base de datos. Incluye órdenes para modificar, borrar o definir las tablas en las que se almacenan los datos de la base de datos. Existen cuatro operaciones básicas: CREATE, </a:t>
            </a:r>
            <a:r>
              <a:rPr lang="es-US" sz="1800" b="0" i="0" kern="1200" spc="0" baseline="0" dirty="0">
                <a:ln>
                  <a:noFill/>
                </a:ln>
                <a:solidFill>
                  <a:srgbClr val="000000"/>
                </a:solidFill>
                <a:effectLst/>
                <a:latin typeface="OracleSansVF"/>
                <a:ea typeface="+mn-ea"/>
                <a:cs typeface="+mn-cs"/>
              </a:rPr>
              <a:t>ALTER, DROP y TRUNCATE.</a:t>
            </a:r>
            <a:endParaRPr lang="es-CO" dirty="0">
              <a:effectLst/>
            </a:endParaRPr>
          </a:p>
          <a:p>
            <a:pPr marR="0" lvl="0" algn="just" defTabSz="457200" rtl="0" eaLnBrk="1" fontAlgn="auto" latinLnBrk="0" hangingPunct="1">
              <a:lnSpc>
                <a:spcPct val="100000"/>
              </a:lnSpc>
              <a:spcBef>
                <a:spcPts val="0"/>
              </a:spcBef>
              <a:spcAft>
                <a:spcPts val="0"/>
              </a:spcAft>
              <a:buClrTx/>
              <a:buSzTx/>
              <a:tabLst/>
              <a:defRPr/>
            </a:pPr>
            <a:endParaRPr kumimoji="0" lang="es-US" sz="1800" b="0" i="0" u="none" strike="noStrike" kern="1200" cap="none" spc="0" normalizeH="0" baseline="0" noProof="0" dirty="0">
              <a:ln>
                <a:noFill/>
              </a:ln>
              <a:solidFill>
                <a:srgbClr val="000000"/>
              </a:solidFill>
              <a:effectLst/>
              <a:uLnTx/>
              <a:uFillTx/>
              <a:latin typeface="OracleSansVF"/>
              <a:ea typeface="+mn-ea"/>
              <a:cs typeface="+mn-cs"/>
            </a:endParaRPr>
          </a:p>
        </p:txBody>
      </p:sp>
      <p:pic>
        <p:nvPicPr>
          <p:cNvPr id="6" name="Imagen 5">
            <a:extLst>
              <a:ext uri="{FF2B5EF4-FFF2-40B4-BE49-F238E27FC236}">
                <a16:creationId xmlns:a16="http://schemas.microsoft.com/office/drawing/2014/main" id="{AD59933E-C051-8627-3F19-D59271A14DE0}"/>
              </a:ext>
            </a:extLst>
          </p:cNvPr>
          <p:cNvPicPr>
            <a:picLocks noChangeAspect="1"/>
          </p:cNvPicPr>
          <p:nvPr/>
        </p:nvPicPr>
        <p:blipFill>
          <a:blip r:embed="rId4"/>
          <a:stretch>
            <a:fillRect/>
          </a:stretch>
        </p:blipFill>
        <p:spPr>
          <a:xfrm>
            <a:off x="6892394" y="2756281"/>
            <a:ext cx="3775606" cy="2308324"/>
          </a:xfrm>
          <a:prstGeom prst="rect">
            <a:avLst/>
          </a:prstGeom>
        </p:spPr>
      </p:pic>
    </p:spTree>
    <p:extLst>
      <p:ext uri="{BB962C8B-B14F-4D97-AF65-F5344CB8AC3E}">
        <p14:creationId xmlns:p14="http://schemas.microsoft.com/office/powerpoint/2010/main" val="3545672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a16="http://schemas.microsoft.com/office/drawing/2014/main"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ES_tradnl" sz="1000" b="0" i="0" u="none" strike="noStrike" kern="1200" cap="none" spc="0" normalizeH="0" baseline="0" noProof="0" dirty="0">
                <a:ln>
                  <a:noFill/>
                </a:ln>
                <a:solidFill>
                  <a:srgbClr val="4472C4">
                    <a:lumMod val="50000"/>
                  </a:srgbClr>
                </a:solidFill>
                <a:effectLst/>
                <a:uLnTx/>
                <a:uFillTx/>
                <a:latin typeface="Calibri" panose="020F0502020204030204"/>
                <a:ea typeface="+mn-ea"/>
                <a:cs typeface="+mn-cs"/>
              </a:rPr>
              <a:t>Carrera 43 A # 34 - 155. Almacentro. Torre Norte. Oficina 701</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ES_tradnl" sz="1000" b="0" i="0" u="none" strike="noStrike" kern="1200" cap="none" spc="0" normalizeH="0" baseline="0" noProof="0" dirty="0">
                <a:ln>
                  <a:noFill/>
                </a:ln>
                <a:solidFill>
                  <a:srgbClr val="4472C4">
                    <a:lumMod val="50000"/>
                  </a:srgbClr>
                </a:solidFill>
                <a:effectLst/>
                <a:uLnTx/>
                <a:uFillTx/>
                <a:latin typeface="Calibri" panose="020F0502020204030204"/>
                <a:ea typeface="+mn-ea"/>
                <a:cs typeface="+mn-cs"/>
              </a:rPr>
              <a:t>Medellín (Antioquia), Colombia</a:t>
            </a:r>
          </a:p>
        </p:txBody>
      </p:sp>
      <p:sp>
        <p:nvSpPr>
          <p:cNvPr id="26" name="TextBox 3">
            <a:extLst>
              <a:ext uri="{FF2B5EF4-FFF2-40B4-BE49-F238E27FC236}">
                <a16:creationId xmlns:a16="http://schemas.microsoft.com/office/drawing/2014/main"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600" normalizeH="0" baseline="0" noProof="0" dirty="0">
                <a:ln>
                  <a:noFill/>
                </a:ln>
                <a:solidFill>
                  <a:srgbClr val="4472C4">
                    <a:lumMod val="50000"/>
                  </a:srgbClr>
                </a:solidFill>
                <a:effectLst/>
                <a:uLnTx/>
                <a:uFillTx/>
                <a:latin typeface="Montserrat" panose="02000505000000020004" pitchFamily="2" charset="0"/>
                <a:ea typeface="Lato" panose="020F0502020204030203" pitchFamily="34" charset="0"/>
                <a:cs typeface="Lato" panose="020F0502020204030203" pitchFamily="34" charset="0"/>
              </a:rPr>
              <a:t>WWW.MAKAIA.ORG</a:t>
            </a:r>
          </a:p>
        </p:txBody>
      </p:sp>
      <p:sp>
        <p:nvSpPr>
          <p:cNvPr id="2" name="TextBox 1">
            <a:extLst>
              <a:ext uri="{FF2B5EF4-FFF2-40B4-BE49-F238E27FC236}">
                <a16:creationId xmlns:a16="http://schemas.microsoft.com/office/drawing/2014/main" id="{0581C35F-AC82-DC1A-659D-5A355E7A7D22}"/>
              </a:ext>
            </a:extLst>
          </p:cNvPr>
          <p:cNvSpPr txBox="1"/>
          <p:nvPr/>
        </p:nvSpPr>
        <p:spPr>
          <a:xfrm>
            <a:off x="3307829" y="913652"/>
            <a:ext cx="5960880" cy="646331"/>
          </a:xfrm>
          <a:prstGeom prst="rect">
            <a:avLst/>
          </a:prstGeom>
          <a:noFill/>
        </p:spPr>
        <p:txBody>
          <a:bodyPr wrap="square" lIns="91440" tIns="45720" rIns="91440" bIns="45720" rtlCol="0" anchor="t">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O" sz="3600" b="0" i="0" u="none" strike="noStrike" kern="1200" cap="none" spc="0" normalizeH="0" baseline="0" noProof="0" dirty="0">
                <a:ln>
                  <a:noFill/>
                </a:ln>
                <a:solidFill>
                  <a:srgbClr val="000000"/>
                </a:solidFill>
                <a:effectLst/>
                <a:uLnTx/>
                <a:uFillTx/>
                <a:latin typeface="Calibri Light" panose="020F0302020204030204"/>
                <a:ea typeface="+mn-ea"/>
                <a:cs typeface="+mn-cs"/>
              </a:rPr>
              <a:t>Lenguaje DDL</a:t>
            </a:r>
            <a:endParaRPr kumimoji="0" lang="en-CO" sz="3600" b="0" i="0" u="none" strike="noStrike" kern="1200" cap="none" spc="0" normalizeH="0" baseline="0" noProof="0" dirty="0">
              <a:ln>
                <a:noFill/>
              </a:ln>
              <a:solidFill>
                <a:srgbClr val="000000"/>
              </a:solidFill>
              <a:effectLst/>
              <a:uLnTx/>
              <a:uFillTx/>
              <a:latin typeface="Calibri Light" panose="020F0302020204030204"/>
              <a:ea typeface="+mn-ea"/>
              <a:cs typeface="+mn-cs"/>
            </a:endParaRPr>
          </a:p>
        </p:txBody>
      </p:sp>
      <p:sp>
        <p:nvSpPr>
          <p:cNvPr id="3" name="CuadroTexto 2">
            <a:extLst>
              <a:ext uri="{FF2B5EF4-FFF2-40B4-BE49-F238E27FC236}">
                <a16:creationId xmlns:a16="http://schemas.microsoft.com/office/drawing/2014/main" id="{6CC8FDEA-AF23-8CB3-F934-5DAFE974C354}"/>
              </a:ext>
            </a:extLst>
          </p:cNvPr>
          <p:cNvSpPr txBox="1"/>
          <p:nvPr/>
        </p:nvSpPr>
        <p:spPr>
          <a:xfrm>
            <a:off x="1118810" y="2360042"/>
            <a:ext cx="4378037" cy="923330"/>
          </a:xfrm>
          <a:prstGeom prst="rect">
            <a:avLst/>
          </a:prstGeom>
          <a:noFill/>
        </p:spPr>
        <p:txBody>
          <a:bodyPr wrap="square" rtlCol="0">
            <a:spAutoFit/>
          </a:bodyPr>
          <a:lstStyle/>
          <a:p>
            <a:pPr algn="just"/>
            <a:r>
              <a:rPr kumimoji="0" lang="es-US" sz="1800" b="1" i="0" u="none" strike="noStrike" kern="1200" cap="none" spc="0" normalizeH="0" baseline="0" noProof="0" dirty="0">
                <a:ln>
                  <a:noFill/>
                </a:ln>
                <a:solidFill>
                  <a:srgbClr val="000000"/>
                </a:solidFill>
                <a:effectLst/>
                <a:uLnTx/>
                <a:uFillTx/>
                <a:latin typeface="OracleSansVF"/>
                <a:ea typeface="+mn-ea"/>
                <a:cs typeface="+mn-cs"/>
              </a:rPr>
              <a:t>CREATE: </a:t>
            </a:r>
            <a:r>
              <a:rPr kumimoji="0" lang="es-US" sz="1800" b="0" i="0" u="none" strike="noStrike" kern="1200" cap="none" spc="0" normalizeH="0" baseline="0" noProof="0" dirty="0">
                <a:ln>
                  <a:noFill/>
                </a:ln>
                <a:solidFill>
                  <a:srgbClr val="000000"/>
                </a:solidFill>
                <a:effectLst/>
                <a:uLnTx/>
                <a:uFillTx/>
                <a:latin typeface="OracleSansVF"/>
                <a:ea typeface="+mn-ea"/>
                <a:cs typeface="+mn-cs"/>
              </a:rPr>
              <a:t>Este comando permite crear objetos de datos, como nuevas bases de datos, tablas, vistas y procedimientos almacenados.</a:t>
            </a:r>
            <a:endParaRPr lang="es-CO" dirty="0"/>
          </a:p>
        </p:txBody>
      </p:sp>
      <p:pic>
        <p:nvPicPr>
          <p:cNvPr id="6" name="Imagen 5">
            <a:extLst>
              <a:ext uri="{FF2B5EF4-FFF2-40B4-BE49-F238E27FC236}">
                <a16:creationId xmlns:a16="http://schemas.microsoft.com/office/drawing/2014/main" id="{941A9FC7-9E08-19F3-74BC-B06C0E3F1C30}"/>
              </a:ext>
            </a:extLst>
          </p:cNvPr>
          <p:cNvPicPr>
            <a:picLocks noChangeAspect="1"/>
          </p:cNvPicPr>
          <p:nvPr/>
        </p:nvPicPr>
        <p:blipFill>
          <a:blip r:embed="rId4"/>
          <a:stretch>
            <a:fillRect/>
          </a:stretch>
        </p:blipFill>
        <p:spPr>
          <a:xfrm>
            <a:off x="1736480" y="3481879"/>
            <a:ext cx="3142698" cy="2095133"/>
          </a:xfrm>
          <a:prstGeom prst="rect">
            <a:avLst/>
          </a:prstGeom>
        </p:spPr>
      </p:pic>
      <p:sp>
        <p:nvSpPr>
          <p:cNvPr id="7" name="CuadroTexto 6">
            <a:extLst>
              <a:ext uri="{FF2B5EF4-FFF2-40B4-BE49-F238E27FC236}">
                <a16:creationId xmlns:a16="http://schemas.microsoft.com/office/drawing/2014/main" id="{3C5AF088-7A12-ED4A-8DC7-4E56555BBA59}"/>
              </a:ext>
            </a:extLst>
          </p:cNvPr>
          <p:cNvSpPr txBox="1"/>
          <p:nvPr/>
        </p:nvSpPr>
        <p:spPr>
          <a:xfrm>
            <a:off x="6982691" y="2701636"/>
            <a:ext cx="184731" cy="369332"/>
          </a:xfrm>
          <a:prstGeom prst="rect">
            <a:avLst/>
          </a:prstGeom>
          <a:noFill/>
        </p:spPr>
        <p:txBody>
          <a:bodyPr wrap="none" rtlCol="0">
            <a:spAutoFit/>
          </a:bodyPr>
          <a:lstStyle/>
          <a:p>
            <a:endParaRPr lang="es-CO" dirty="0"/>
          </a:p>
        </p:txBody>
      </p:sp>
      <p:sp>
        <p:nvSpPr>
          <p:cNvPr id="8" name="CuadroTexto 7">
            <a:extLst>
              <a:ext uri="{FF2B5EF4-FFF2-40B4-BE49-F238E27FC236}">
                <a16:creationId xmlns:a16="http://schemas.microsoft.com/office/drawing/2014/main" id="{DEA7E27C-D3CA-E71B-1203-6E8FD4C6F241}"/>
              </a:ext>
            </a:extLst>
          </p:cNvPr>
          <p:cNvSpPr txBox="1"/>
          <p:nvPr/>
        </p:nvSpPr>
        <p:spPr>
          <a:xfrm>
            <a:off x="6695153" y="2083043"/>
            <a:ext cx="4378037" cy="1477328"/>
          </a:xfrm>
          <a:prstGeom prst="rect">
            <a:avLst/>
          </a:prstGeom>
          <a:noFill/>
        </p:spPr>
        <p:txBody>
          <a:bodyPr wrap="square" rtlCol="0">
            <a:spAutoFit/>
          </a:bodyPr>
          <a:lstStyle/>
          <a:p>
            <a:pPr algn="just"/>
            <a:r>
              <a:rPr kumimoji="0" lang="es-US" sz="1800" b="1" i="0" u="none" strike="noStrike" kern="1200" cap="none" spc="0" normalizeH="0" baseline="0" noProof="0" dirty="0">
                <a:ln>
                  <a:noFill/>
                </a:ln>
                <a:solidFill>
                  <a:srgbClr val="000000"/>
                </a:solidFill>
                <a:effectLst/>
                <a:uLnTx/>
                <a:uFillTx/>
                <a:latin typeface="OracleSansVF"/>
                <a:ea typeface="+mn-ea"/>
                <a:cs typeface="+mn-cs"/>
              </a:rPr>
              <a:t>ALTER: </a:t>
            </a:r>
            <a:r>
              <a:rPr kumimoji="0" lang="es-US" sz="1800" b="0" i="0" u="none" strike="noStrike" kern="1200" cap="none" spc="0" normalizeH="0" baseline="0" noProof="0" dirty="0">
                <a:ln>
                  <a:noFill/>
                </a:ln>
                <a:solidFill>
                  <a:srgbClr val="000000"/>
                </a:solidFill>
                <a:effectLst/>
                <a:uLnTx/>
                <a:uFillTx/>
                <a:latin typeface="OracleSansVF"/>
                <a:ea typeface="+mn-ea"/>
                <a:cs typeface="+mn-cs"/>
              </a:rPr>
              <a:t>Este comando permite modificar la estructura de una tabla u objeto. Se pueden agregar/quitar campos a una tabla, modificar el tipo de un campo, agregar/quitar índices a una tabla, modificar un trigger, etc.</a:t>
            </a:r>
            <a:endParaRPr lang="es-CO" dirty="0"/>
          </a:p>
        </p:txBody>
      </p:sp>
      <p:pic>
        <p:nvPicPr>
          <p:cNvPr id="10" name="Imagen 9">
            <a:extLst>
              <a:ext uri="{FF2B5EF4-FFF2-40B4-BE49-F238E27FC236}">
                <a16:creationId xmlns:a16="http://schemas.microsoft.com/office/drawing/2014/main" id="{CC34FD10-BF67-3877-8686-1204584E15D0}"/>
              </a:ext>
            </a:extLst>
          </p:cNvPr>
          <p:cNvPicPr>
            <a:picLocks noChangeAspect="1"/>
          </p:cNvPicPr>
          <p:nvPr/>
        </p:nvPicPr>
        <p:blipFill>
          <a:blip r:embed="rId5"/>
          <a:stretch>
            <a:fillRect/>
          </a:stretch>
        </p:blipFill>
        <p:spPr>
          <a:xfrm>
            <a:off x="7726722" y="3745805"/>
            <a:ext cx="2314898" cy="1838582"/>
          </a:xfrm>
          <a:prstGeom prst="rect">
            <a:avLst/>
          </a:prstGeom>
        </p:spPr>
      </p:pic>
    </p:spTree>
    <p:extLst>
      <p:ext uri="{BB962C8B-B14F-4D97-AF65-F5344CB8AC3E}">
        <p14:creationId xmlns:p14="http://schemas.microsoft.com/office/powerpoint/2010/main" val="1704033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a16="http://schemas.microsoft.com/office/drawing/2014/main"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ES_tradnl" sz="1000" b="0" i="0" u="none" strike="noStrike" kern="1200" cap="none" spc="0" normalizeH="0" baseline="0" noProof="0" dirty="0">
                <a:ln>
                  <a:noFill/>
                </a:ln>
                <a:solidFill>
                  <a:srgbClr val="4472C4">
                    <a:lumMod val="50000"/>
                  </a:srgbClr>
                </a:solidFill>
                <a:effectLst/>
                <a:uLnTx/>
                <a:uFillTx/>
                <a:latin typeface="Calibri" panose="020F0502020204030204"/>
                <a:ea typeface="+mn-ea"/>
                <a:cs typeface="+mn-cs"/>
              </a:rPr>
              <a:t>Carrera 43 A # 34 - 155. Almacentro. Torre Norte. Oficina 701</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ES_tradnl" sz="1000" b="0" i="0" u="none" strike="noStrike" kern="1200" cap="none" spc="0" normalizeH="0" baseline="0" noProof="0" dirty="0">
                <a:ln>
                  <a:noFill/>
                </a:ln>
                <a:solidFill>
                  <a:srgbClr val="4472C4">
                    <a:lumMod val="50000"/>
                  </a:srgbClr>
                </a:solidFill>
                <a:effectLst/>
                <a:uLnTx/>
                <a:uFillTx/>
                <a:latin typeface="Calibri" panose="020F0502020204030204"/>
                <a:ea typeface="+mn-ea"/>
                <a:cs typeface="+mn-cs"/>
              </a:rPr>
              <a:t>Medellín (Antioquia), Colombia</a:t>
            </a:r>
          </a:p>
        </p:txBody>
      </p:sp>
      <p:sp>
        <p:nvSpPr>
          <p:cNvPr id="26" name="TextBox 3">
            <a:extLst>
              <a:ext uri="{FF2B5EF4-FFF2-40B4-BE49-F238E27FC236}">
                <a16:creationId xmlns:a16="http://schemas.microsoft.com/office/drawing/2014/main"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600" normalizeH="0" baseline="0" noProof="0" dirty="0">
                <a:ln>
                  <a:noFill/>
                </a:ln>
                <a:solidFill>
                  <a:srgbClr val="4472C4">
                    <a:lumMod val="50000"/>
                  </a:srgbClr>
                </a:solidFill>
                <a:effectLst/>
                <a:uLnTx/>
                <a:uFillTx/>
                <a:latin typeface="Montserrat" panose="02000505000000020004" pitchFamily="2" charset="0"/>
                <a:ea typeface="Lato" panose="020F0502020204030203" pitchFamily="34" charset="0"/>
                <a:cs typeface="Lato" panose="020F0502020204030203" pitchFamily="34" charset="0"/>
              </a:rPr>
              <a:t>WWW.MAKAIA.ORG</a:t>
            </a:r>
          </a:p>
        </p:txBody>
      </p:sp>
      <p:sp>
        <p:nvSpPr>
          <p:cNvPr id="2" name="TextBox 1">
            <a:extLst>
              <a:ext uri="{FF2B5EF4-FFF2-40B4-BE49-F238E27FC236}">
                <a16:creationId xmlns:a16="http://schemas.microsoft.com/office/drawing/2014/main" id="{0581C35F-AC82-DC1A-659D-5A355E7A7D22}"/>
              </a:ext>
            </a:extLst>
          </p:cNvPr>
          <p:cNvSpPr txBox="1"/>
          <p:nvPr/>
        </p:nvSpPr>
        <p:spPr>
          <a:xfrm>
            <a:off x="3307829" y="913652"/>
            <a:ext cx="5960880" cy="646331"/>
          </a:xfrm>
          <a:prstGeom prst="rect">
            <a:avLst/>
          </a:prstGeom>
          <a:noFill/>
        </p:spPr>
        <p:txBody>
          <a:bodyPr wrap="square" lIns="91440" tIns="45720" rIns="91440" bIns="45720" rtlCol="0" anchor="t">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O" sz="3600" b="0" i="0" u="none" strike="noStrike" kern="1200" cap="none" spc="0" normalizeH="0" baseline="0" noProof="0" dirty="0">
                <a:ln>
                  <a:noFill/>
                </a:ln>
                <a:solidFill>
                  <a:srgbClr val="000000"/>
                </a:solidFill>
                <a:effectLst/>
                <a:uLnTx/>
                <a:uFillTx/>
                <a:latin typeface="Calibri Light" panose="020F0302020204030204"/>
                <a:ea typeface="+mn-ea"/>
                <a:cs typeface="+mn-cs"/>
              </a:rPr>
              <a:t>Lenguaje DDL</a:t>
            </a:r>
            <a:endParaRPr kumimoji="0" lang="en-CO" sz="3600" b="0" i="0" u="none" strike="noStrike" kern="1200" cap="none" spc="0" normalizeH="0" baseline="0" noProof="0" dirty="0">
              <a:ln>
                <a:noFill/>
              </a:ln>
              <a:solidFill>
                <a:srgbClr val="000000"/>
              </a:solidFill>
              <a:effectLst/>
              <a:uLnTx/>
              <a:uFillTx/>
              <a:latin typeface="Calibri Light" panose="020F0302020204030204"/>
              <a:ea typeface="+mn-ea"/>
              <a:cs typeface="+mn-cs"/>
            </a:endParaRPr>
          </a:p>
        </p:txBody>
      </p:sp>
      <p:sp>
        <p:nvSpPr>
          <p:cNvPr id="3" name="CuadroTexto 2">
            <a:extLst>
              <a:ext uri="{FF2B5EF4-FFF2-40B4-BE49-F238E27FC236}">
                <a16:creationId xmlns:a16="http://schemas.microsoft.com/office/drawing/2014/main" id="{6CC8FDEA-AF23-8CB3-F934-5DAFE974C354}"/>
              </a:ext>
            </a:extLst>
          </p:cNvPr>
          <p:cNvSpPr txBox="1"/>
          <p:nvPr/>
        </p:nvSpPr>
        <p:spPr>
          <a:xfrm>
            <a:off x="1206560" y="2083043"/>
            <a:ext cx="4378037" cy="1477328"/>
          </a:xfrm>
          <a:prstGeom prst="rect">
            <a:avLst/>
          </a:prstGeom>
          <a:noFill/>
        </p:spPr>
        <p:txBody>
          <a:bodyPr wrap="square" rtlCol="0">
            <a:spAutoFit/>
          </a:bodyPr>
          <a:lstStyle/>
          <a:p>
            <a:pPr algn="just"/>
            <a:r>
              <a:rPr kumimoji="0" lang="es-US" sz="1800" b="1" i="0" u="none" strike="noStrike" kern="1200" cap="none" spc="0" normalizeH="0" baseline="0" noProof="0" dirty="0">
                <a:ln>
                  <a:noFill/>
                </a:ln>
                <a:solidFill>
                  <a:srgbClr val="000000"/>
                </a:solidFill>
                <a:effectLst/>
                <a:uLnTx/>
                <a:uFillTx/>
                <a:latin typeface="OracleSansVF"/>
                <a:ea typeface="+mn-ea"/>
                <a:cs typeface="+mn-cs"/>
              </a:rPr>
              <a:t>DROP: </a:t>
            </a:r>
            <a:r>
              <a:rPr kumimoji="0" lang="es-US" sz="1800" b="0" i="0" u="none" strike="noStrike" kern="1200" cap="none" spc="0" normalizeH="0" baseline="0" noProof="0" dirty="0">
                <a:ln>
                  <a:noFill/>
                </a:ln>
                <a:solidFill>
                  <a:srgbClr val="000000"/>
                </a:solidFill>
                <a:effectLst/>
                <a:uLnTx/>
                <a:uFillTx/>
                <a:latin typeface="OracleSansVF"/>
                <a:ea typeface="+mn-ea"/>
                <a:cs typeface="+mn-cs"/>
              </a:rPr>
              <a:t>Elimina un objeto de la base de datos. Puede ser una tabla, vista, índice, trigger, función, procedimiento o cualquier objeto que el motor de la base de datos soporte. Se puede combinar con la sentencia ALTER.</a:t>
            </a:r>
            <a:endParaRPr lang="es-CO" dirty="0"/>
          </a:p>
        </p:txBody>
      </p:sp>
      <p:sp>
        <p:nvSpPr>
          <p:cNvPr id="7" name="CuadroTexto 6">
            <a:extLst>
              <a:ext uri="{FF2B5EF4-FFF2-40B4-BE49-F238E27FC236}">
                <a16:creationId xmlns:a16="http://schemas.microsoft.com/office/drawing/2014/main" id="{3C5AF088-7A12-ED4A-8DC7-4E56555BBA59}"/>
              </a:ext>
            </a:extLst>
          </p:cNvPr>
          <p:cNvSpPr txBox="1"/>
          <p:nvPr/>
        </p:nvSpPr>
        <p:spPr>
          <a:xfrm>
            <a:off x="6982691" y="2701636"/>
            <a:ext cx="184731" cy="369332"/>
          </a:xfrm>
          <a:prstGeom prst="rect">
            <a:avLst/>
          </a:prstGeom>
          <a:noFill/>
        </p:spPr>
        <p:txBody>
          <a:bodyPr wrap="none" rtlCol="0">
            <a:spAutoFit/>
          </a:bodyPr>
          <a:lstStyle/>
          <a:p>
            <a:endParaRPr lang="es-CO" dirty="0"/>
          </a:p>
        </p:txBody>
      </p:sp>
      <p:sp>
        <p:nvSpPr>
          <p:cNvPr id="8" name="CuadroTexto 7">
            <a:extLst>
              <a:ext uri="{FF2B5EF4-FFF2-40B4-BE49-F238E27FC236}">
                <a16:creationId xmlns:a16="http://schemas.microsoft.com/office/drawing/2014/main" id="{DEA7E27C-D3CA-E71B-1203-6E8FD4C6F241}"/>
              </a:ext>
            </a:extLst>
          </p:cNvPr>
          <p:cNvSpPr txBox="1"/>
          <p:nvPr/>
        </p:nvSpPr>
        <p:spPr>
          <a:xfrm>
            <a:off x="6695152" y="2087904"/>
            <a:ext cx="4378037" cy="1754326"/>
          </a:xfrm>
          <a:prstGeom prst="rect">
            <a:avLst/>
          </a:prstGeom>
          <a:noFill/>
        </p:spPr>
        <p:txBody>
          <a:bodyPr wrap="square" rtlCol="0">
            <a:spAutoFit/>
          </a:bodyPr>
          <a:lstStyle/>
          <a:p>
            <a:pPr algn="just"/>
            <a:r>
              <a:rPr kumimoji="0" lang="es-US" sz="1800" b="1" i="0" u="none" strike="noStrike" kern="1200" cap="none" spc="0" normalizeH="0" baseline="0" noProof="0" dirty="0">
                <a:ln>
                  <a:noFill/>
                </a:ln>
                <a:solidFill>
                  <a:srgbClr val="000000"/>
                </a:solidFill>
                <a:effectLst/>
                <a:uLnTx/>
                <a:uFillTx/>
                <a:latin typeface="OracleSansVF"/>
                <a:ea typeface="+mn-ea"/>
                <a:cs typeface="+mn-cs"/>
              </a:rPr>
              <a:t>TRUNCATE: </a:t>
            </a:r>
            <a:r>
              <a:rPr kumimoji="0" lang="es-US" sz="1800" b="0" i="0" u="none" strike="noStrike" kern="1200" cap="none" spc="0" normalizeH="0" baseline="0" noProof="0" dirty="0">
                <a:ln>
                  <a:noFill/>
                </a:ln>
                <a:solidFill>
                  <a:srgbClr val="000000"/>
                </a:solidFill>
                <a:effectLst/>
                <a:uLnTx/>
                <a:uFillTx/>
                <a:latin typeface="OracleSansVF"/>
                <a:ea typeface="+mn-ea"/>
                <a:cs typeface="+mn-cs"/>
              </a:rPr>
              <a:t>Este comando trunca todo el contenido de una tabla. La ventaja sobre el comando DROP, es que si se quiere borrar todo el contenido de la tabla, es mucho más rápido, especialmente si la tabla es muy grande.</a:t>
            </a:r>
            <a:endParaRPr lang="es-CO" dirty="0"/>
          </a:p>
        </p:txBody>
      </p:sp>
      <p:pic>
        <p:nvPicPr>
          <p:cNvPr id="5" name="Imagen 4">
            <a:extLst>
              <a:ext uri="{FF2B5EF4-FFF2-40B4-BE49-F238E27FC236}">
                <a16:creationId xmlns:a16="http://schemas.microsoft.com/office/drawing/2014/main" id="{B3D724DA-FFE7-1E50-1BEA-1F1E8102CDD1}"/>
              </a:ext>
            </a:extLst>
          </p:cNvPr>
          <p:cNvPicPr>
            <a:picLocks noChangeAspect="1"/>
          </p:cNvPicPr>
          <p:nvPr/>
        </p:nvPicPr>
        <p:blipFill>
          <a:blip r:embed="rId4"/>
          <a:stretch>
            <a:fillRect/>
          </a:stretch>
        </p:blipFill>
        <p:spPr>
          <a:xfrm>
            <a:off x="2150380" y="3745805"/>
            <a:ext cx="2117113" cy="2028044"/>
          </a:xfrm>
          <a:prstGeom prst="rect">
            <a:avLst/>
          </a:prstGeom>
        </p:spPr>
      </p:pic>
      <p:pic>
        <p:nvPicPr>
          <p:cNvPr id="11" name="Imagen 10">
            <a:extLst>
              <a:ext uri="{FF2B5EF4-FFF2-40B4-BE49-F238E27FC236}">
                <a16:creationId xmlns:a16="http://schemas.microsoft.com/office/drawing/2014/main" id="{F12343F6-22DF-17D1-A205-45058EE097A8}"/>
              </a:ext>
            </a:extLst>
          </p:cNvPr>
          <p:cNvPicPr>
            <a:picLocks noChangeAspect="1"/>
          </p:cNvPicPr>
          <p:nvPr/>
        </p:nvPicPr>
        <p:blipFill>
          <a:blip r:embed="rId5"/>
          <a:stretch>
            <a:fillRect/>
          </a:stretch>
        </p:blipFill>
        <p:spPr>
          <a:xfrm>
            <a:off x="5741529" y="2652116"/>
            <a:ext cx="796690" cy="468371"/>
          </a:xfrm>
          <a:prstGeom prst="rect">
            <a:avLst/>
          </a:prstGeom>
        </p:spPr>
      </p:pic>
      <p:pic>
        <p:nvPicPr>
          <p:cNvPr id="13" name="Imagen 12">
            <a:extLst>
              <a:ext uri="{FF2B5EF4-FFF2-40B4-BE49-F238E27FC236}">
                <a16:creationId xmlns:a16="http://schemas.microsoft.com/office/drawing/2014/main" id="{69F59ECB-1CC4-3F8D-5395-E78FB743C917}"/>
              </a:ext>
            </a:extLst>
          </p:cNvPr>
          <p:cNvPicPr>
            <a:picLocks noChangeAspect="1"/>
          </p:cNvPicPr>
          <p:nvPr/>
        </p:nvPicPr>
        <p:blipFill>
          <a:blip r:embed="rId6"/>
          <a:stretch>
            <a:fillRect/>
          </a:stretch>
        </p:blipFill>
        <p:spPr>
          <a:xfrm>
            <a:off x="8292260" y="3745805"/>
            <a:ext cx="1952898" cy="1857634"/>
          </a:xfrm>
          <a:prstGeom prst="rect">
            <a:avLst/>
          </a:prstGeom>
        </p:spPr>
      </p:pic>
    </p:spTree>
    <p:extLst>
      <p:ext uri="{BB962C8B-B14F-4D97-AF65-F5344CB8AC3E}">
        <p14:creationId xmlns:p14="http://schemas.microsoft.com/office/powerpoint/2010/main" val="1553713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a16="http://schemas.microsoft.com/office/drawing/2014/main"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ES_tradnl" sz="1000" b="0" i="0" u="none" strike="noStrike" kern="1200" cap="none" spc="0" normalizeH="0" baseline="0" noProof="0" dirty="0">
                <a:ln>
                  <a:noFill/>
                </a:ln>
                <a:solidFill>
                  <a:srgbClr val="4472C4">
                    <a:lumMod val="50000"/>
                  </a:srgbClr>
                </a:solidFill>
                <a:effectLst/>
                <a:uLnTx/>
                <a:uFillTx/>
                <a:latin typeface="Calibri" panose="020F0502020204030204"/>
                <a:ea typeface="+mn-ea"/>
                <a:cs typeface="+mn-cs"/>
              </a:rPr>
              <a:t>Carrera 43 A # 34 - 155. Almacentro. Torre Norte. Oficina 701</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ES_tradnl" sz="1000" b="0" i="0" u="none" strike="noStrike" kern="1200" cap="none" spc="0" normalizeH="0" baseline="0" noProof="0" dirty="0">
                <a:ln>
                  <a:noFill/>
                </a:ln>
                <a:solidFill>
                  <a:srgbClr val="4472C4">
                    <a:lumMod val="50000"/>
                  </a:srgbClr>
                </a:solidFill>
                <a:effectLst/>
                <a:uLnTx/>
                <a:uFillTx/>
                <a:latin typeface="Calibri" panose="020F0502020204030204"/>
                <a:ea typeface="+mn-ea"/>
                <a:cs typeface="+mn-cs"/>
              </a:rPr>
              <a:t>Medellín (Antioquia), Colombia</a:t>
            </a:r>
          </a:p>
        </p:txBody>
      </p:sp>
      <p:sp>
        <p:nvSpPr>
          <p:cNvPr id="26" name="TextBox 3">
            <a:extLst>
              <a:ext uri="{FF2B5EF4-FFF2-40B4-BE49-F238E27FC236}">
                <a16:creationId xmlns:a16="http://schemas.microsoft.com/office/drawing/2014/main"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600" normalizeH="0" baseline="0" noProof="0" dirty="0">
                <a:ln>
                  <a:noFill/>
                </a:ln>
                <a:solidFill>
                  <a:srgbClr val="4472C4">
                    <a:lumMod val="50000"/>
                  </a:srgbClr>
                </a:solidFill>
                <a:effectLst/>
                <a:uLnTx/>
                <a:uFillTx/>
                <a:latin typeface="Montserrat" panose="02000505000000020004" pitchFamily="2" charset="0"/>
                <a:ea typeface="Lato" panose="020F0502020204030203" pitchFamily="34" charset="0"/>
                <a:cs typeface="Lato" panose="020F0502020204030203" pitchFamily="34" charset="0"/>
              </a:rPr>
              <a:t>WWW.MAKAIA.ORG</a:t>
            </a:r>
          </a:p>
        </p:txBody>
      </p:sp>
      <p:sp>
        <p:nvSpPr>
          <p:cNvPr id="2" name="TextBox 1">
            <a:extLst>
              <a:ext uri="{FF2B5EF4-FFF2-40B4-BE49-F238E27FC236}">
                <a16:creationId xmlns:a16="http://schemas.microsoft.com/office/drawing/2014/main" id="{0581C35F-AC82-DC1A-659D-5A355E7A7D22}"/>
              </a:ext>
            </a:extLst>
          </p:cNvPr>
          <p:cNvSpPr txBox="1"/>
          <p:nvPr/>
        </p:nvSpPr>
        <p:spPr>
          <a:xfrm>
            <a:off x="3307829" y="913652"/>
            <a:ext cx="5960880" cy="646331"/>
          </a:xfrm>
          <a:prstGeom prst="rect">
            <a:avLst/>
          </a:prstGeom>
          <a:noFill/>
        </p:spPr>
        <p:txBody>
          <a:bodyPr wrap="square" lIns="91440" tIns="45720" rIns="91440" bIns="45720" rtlCol="0" anchor="t">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O" sz="3600" b="0" i="0" u="none" strike="noStrike" kern="1200" cap="none" spc="0" normalizeH="0" baseline="0" noProof="0" dirty="0">
                <a:ln>
                  <a:noFill/>
                </a:ln>
                <a:solidFill>
                  <a:srgbClr val="000000"/>
                </a:solidFill>
                <a:effectLst/>
                <a:uLnTx/>
                <a:uFillTx/>
                <a:latin typeface="Calibri Light" panose="020F0302020204030204"/>
                <a:ea typeface="+mn-ea"/>
                <a:cs typeface="+mn-cs"/>
              </a:rPr>
              <a:t>Ejemplos DDL</a:t>
            </a:r>
            <a:endParaRPr kumimoji="0" lang="en-CO" sz="3600" b="0" i="0" u="none" strike="noStrike" kern="1200" cap="none" spc="0" normalizeH="0" baseline="0" noProof="0" dirty="0">
              <a:ln>
                <a:noFill/>
              </a:ln>
              <a:solidFill>
                <a:srgbClr val="000000"/>
              </a:solidFill>
              <a:effectLst/>
              <a:uLnTx/>
              <a:uFillTx/>
              <a:latin typeface="Calibri Light" panose="020F0302020204030204"/>
              <a:ea typeface="+mn-ea"/>
              <a:cs typeface="+mn-cs"/>
            </a:endParaRPr>
          </a:p>
        </p:txBody>
      </p:sp>
      <p:sp>
        <p:nvSpPr>
          <p:cNvPr id="7" name="CuadroTexto 6">
            <a:extLst>
              <a:ext uri="{FF2B5EF4-FFF2-40B4-BE49-F238E27FC236}">
                <a16:creationId xmlns:a16="http://schemas.microsoft.com/office/drawing/2014/main" id="{3C5AF088-7A12-ED4A-8DC7-4E56555BBA59}"/>
              </a:ext>
            </a:extLst>
          </p:cNvPr>
          <p:cNvSpPr txBox="1"/>
          <p:nvPr/>
        </p:nvSpPr>
        <p:spPr>
          <a:xfrm>
            <a:off x="6982691" y="2701636"/>
            <a:ext cx="184731" cy="369332"/>
          </a:xfrm>
          <a:prstGeom prst="rect">
            <a:avLst/>
          </a:prstGeom>
          <a:noFill/>
        </p:spPr>
        <p:txBody>
          <a:bodyPr wrap="none" rtlCol="0">
            <a:spAutoFit/>
          </a:bodyPr>
          <a:lstStyle/>
          <a:p>
            <a:endParaRPr lang="es-CO" dirty="0"/>
          </a:p>
        </p:txBody>
      </p:sp>
      <p:sp>
        <p:nvSpPr>
          <p:cNvPr id="4" name="Rectangle 1">
            <a:extLst>
              <a:ext uri="{FF2B5EF4-FFF2-40B4-BE49-F238E27FC236}">
                <a16:creationId xmlns:a16="http://schemas.microsoft.com/office/drawing/2014/main" id="{CA97BBDB-ED33-BFCC-BDC3-0E25099A459E}"/>
              </a:ext>
            </a:extLst>
          </p:cNvPr>
          <p:cNvSpPr>
            <a:spLocks noChangeArrowheads="1"/>
          </p:cNvSpPr>
          <p:nvPr/>
        </p:nvSpPr>
        <p:spPr bwMode="auto">
          <a:xfrm>
            <a:off x="1704109" y="2461979"/>
            <a:ext cx="6927271" cy="40011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2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CREATE</a:t>
            </a:r>
            <a:r>
              <a:rPr kumimoji="0" lang="es-CO" altLang="es-CO"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s-CO" altLang="es-CO" sz="2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TABLE</a:t>
            </a:r>
            <a:r>
              <a:rPr kumimoji="0" lang="es-CO" altLang="es-CO"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s-CO" altLang="es-CO" sz="2000" b="0" i="0" u="none" strike="noStrike" cap="none" normalizeH="0" baseline="0" dirty="0">
                <a:ln>
                  <a:noFill/>
                </a:ln>
                <a:solidFill>
                  <a:srgbClr val="BA2121"/>
                </a:solidFill>
                <a:effectLst/>
                <a:latin typeface="Courier New" panose="02070309020205020404" pitchFamily="49" charset="0"/>
                <a:cs typeface="Courier New" panose="02070309020205020404" pitchFamily="49" charset="0"/>
              </a:rPr>
              <a:t>'CUSTOMERS'</a:t>
            </a:r>
            <a:r>
              <a:rPr kumimoji="0" lang="es-CO" altLang="es-CO"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s-CO" altLang="es-CO" b="0" i="0" u="none" strike="noStrike" cap="none" normalizeH="0" baseline="0" dirty="0">
                <a:ln>
                  <a:noFill/>
                </a:ln>
                <a:solidFill>
                  <a:schemeClr val="tx1"/>
                </a:solidFill>
                <a:effectLst/>
              </a:rPr>
              <a:t> </a:t>
            </a:r>
            <a:endParaRPr kumimoji="0" lang="es-CO" altLang="es-CO" sz="44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0D3BA6EB-53A4-8038-58AE-8020B2C9A02B}"/>
              </a:ext>
            </a:extLst>
          </p:cNvPr>
          <p:cNvSpPr>
            <a:spLocks noChangeArrowheads="1"/>
          </p:cNvSpPr>
          <p:nvPr/>
        </p:nvSpPr>
        <p:spPr bwMode="auto">
          <a:xfrm>
            <a:off x="1704110" y="3203454"/>
            <a:ext cx="6927272" cy="40011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2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ALTER</a:t>
            </a:r>
            <a:r>
              <a:rPr kumimoji="0" lang="es-CO" altLang="es-CO"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s-CO" altLang="es-CO" sz="2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TABLE</a:t>
            </a:r>
            <a:r>
              <a:rPr kumimoji="0" lang="es-CO" altLang="es-CO"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s-CO" altLang="es-CO" sz="2000" b="0" i="0" u="none" strike="noStrike" cap="none" normalizeH="0" baseline="0" dirty="0">
                <a:ln>
                  <a:noFill/>
                </a:ln>
                <a:solidFill>
                  <a:srgbClr val="BA2121"/>
                </a:solidFill>
                <a:effectLst/>
                <a:latin typeface="Courier New" panose="02070309020205020404" pitchFamily="49" charset="0"/>
                <a:cs typeface="Courier New" panose="02070309020205020404" pitchFamily="49" charset="0"/>
              </a:rPr>
              <a:t>'ALUMNOS'</a:t>
            </a:r>
            <a:r>
              <a:rPr kumimoji="0" lang="es-CO" altLang="es-CO"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s-CO" altLang="es-CO" sz="20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ADD</a:t>
            </a:r>
            <a:r>
              <a:rPr kumimoji="0" lang="es-CO" altLang="es-CO"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EDAD </a:t>
            </a:r>
            <a:r>
              <a:rPr kumimoji="0" lang="es-CO" altLang="es-CO" sz="20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INT</a:t>
            </a:r>
            <a:r>
              <a:rPr kumimoji="0" lang="es-CO" altLang="es-CO"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UNSIGNED;</a:t>
            </a:r>
            <a:r>
              <a:rPr kumimoji="0" lang="es-CO" altLang="es-CO" b="0" i="0" u="none" strike="noStrike" cap="none" normalizeH="0" baseline="0" dirty="0">
                <a:ln>
                  <a:noFill/>
                </a:ln>
                <a:solidFill>
                  <a:schemeClr val="tx1"/>
                </a:solidFill>
                <a:effectLst/>
              </a:rPr>
              <a:t> </a:t>
            </a:r>
            <a:endParaRPr kumimoji="0" lang="es-CO" altLang="es-CO" sz="44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64C0574F-9B7A-F697-3922-DC8F510095B0}"/>
              </a:ext>
            </a:extLst>
          </p:cNvPr>
          <p:cNvSpPr>
            <a:spLocks noChangeArrowheads="1"/>
          </p:cNvSpPr>
          <p:nvPr/>
        </p:nvSpPr>
        <p:spPr bwMode="auto">
          <a:xfrm>
            <a:off x="1704110" y="3979278"/>
            <a:ext cx="6927272" cy="40011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20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DROP</a:t>
            </a:r>
            <a:r>
              <a:rPr kumimoji="0" lang="es-CO" altLang="es-CO"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s-CO" altLang="es-CO" sz="20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TABLE</a:t>
            </a:r>
            <a:r>
              <a:rPr kumimoji="0" lang="es-CO" altLang="es-CO"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s-CO" altLang="es-CO" sz="2000" b="0" i="0" u="none" strike="noStrike" cap="none" normalizeH="0" baseline="0">
                <a:ln>
                  <a:noFill/>
                </a:ln>
                <a:solidFill>
                  <a:srgbClr val="BA2121"/>
                </a:solidFill>
                <a:effectLst/>
                <a:latin typeface="Courier New" panose="02070309020205020404" pitchFamily="49" charset="0"/>
                <a:cs typeface="Courier New" panose="02070309020205020404" pitchFamily="49" charset="0"/>
              </a:rPr>
              <a:t>'ALUMNOS'</a:t>
            </a:r>
            <a:r>
              <a:rPr kumimoji="0" lang="es-CO" altLang="es-CO"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s-CO" altLang="es-CO" b="0" i="0" u="none" strike="noStrike" cap="none" normalizeH="0" baseline="0">
                <a:ln>
                  <a:noFill/>
                </a:ln>
                <a:solidFill>
                  <a:schemeClr val="tx1"/>
                </a:solidFill>
                <a:effectLst/>
              </a:rPr>
              <a:t> </a:t>
            </a:r>
            <a:endParaRPr kumimoji="0" lang="es-CO" altLang="es-CO" sz="4400" b="0" i="0" u="none" strike="noStrike" cap="none" normalizeH="0" baseline="0">
              <a:ln>
                <a:noFill/>
              </a:ln>
              <a:solidFill>
                <a:schemeClr val="tx1"/>
              </a:solidFill>
              <a:effectLst/>
              <a:latin typeface="Arial" panose="020B0604020202020204" pitchFamily="34" charset="0"/>
            </a:endParaRPr>
          </a:p>
        </p:txBody>
      </p:sp>
      <p:sp>
        <p:nvSpPr>
          <p:cNvPr id="10" name="Rectangle 4">
            <a:extLst>
              <a:ext uri="{FF2B5EF4-FFF2-40B4-BE49-F238E27FC236}">
                <a16:creationId xmlns:a16="http://schemas.microsoft.com/office/drawing/2014/main" id="{0A995C81-FD73-4BE7-2137-25AF262FAD80}"/>
              </a:ext>
            </a:extLst>
          </p:cNvPr>
          <p:cNvSpPr>
            <a:spLocks noChangeArrowheads="1"/>
          </p:cNvSpPr>
          <p:nvPr/>
        </p:nvSpPr>
        <p:spPr bwMode="auto">
          <a:xfrm>
            <a:off x="1704109" y="4779395"/>
            <a:ext cx="6927271" cy="400110"/>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20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TRUNCATE</a:t>
            </a:r>
            <a:r>
              <a:rPr kumimoji="0" lang="es-CO" altLang="es-CO"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s-CO" altLang="es-CO" sz="2000" b="1" i="0" u="none" strike="noStrike" cap="none" normalizeH="0" baseline="0">
                <a:ln>
                  <a:noFill/>
                </a:ln>
                <a:solidFill>
                  <a:srgbClr val="008000"/>
                </a:solidFill>
                <a:effectLst/>
                <a:latin typeface="Courier New" panose="02070309020205020404" pitchFamily="49" charset="0"/>
                <a:cs typeface="Courier New" panose="02070309020205020404" pitchFamily="49" charset="0"/>
              </a:rPr>
              <a:t>TABLE</a:t>
            </a:r>
            <a:r>
              <a:rPr kumimoji="0" lang="es-CO" altLang="es-CO"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 </a:t>
            </a:r>
            <a:r>
              <a:rPr kumimoji="0" lang="es-CO" altLang="es-CO" sz="2000" b="0" i="0" u="none" strike="noStrike" cap="none" normalizeH="0" baseline="0">
                <a:ln>
                  <a:noFill/>
                </a:ln>
                <a:solidFill>
                  <a:srgbClr val="BA2121"/>
                </a:solidFill>
                <a:effectLst/>
                <a:latin typeface="Courier New" panose="02070309020205020404" pitchFamily="49" charset="0"/>
                <a:cs typeface="Courier New" panose="02070309020205020404" pitchFamily="49" charset="0"/>
              </a:rPr>
              <a:t>'NOMBRE_TABLA'</a:t>
            </a:r>
            <a:r>
              <a:rPr kumimoji="0" lang="es-CO" altLang="es-CO" sz="2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a:t>
            </a:r>
            <a:r>
              <a:rPr kumimoji="0" lang="es-CO" altLang="es-CO" b="0" i="0" u="none" strike="noStrike" cap="none" normalizeH="0" baseline="0">
                <a:ln>
                  <a:noFill/>
                </a:ln>
                <a:solidFill>
                  <a:schemeClr val="tx1"/>
                </a:solidFill>
                <a:effectLst/>
              </a:rPr>
              <a:t> </a:t>
            </a:r>
            <a:endParaRPr kumimoji="0" lang="es-CO" altLang="es-CO" sz="4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6418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5" name="CuadroTexto 24">
            <a:extLst>
              <a:ext uri="{FF2B5EF4-FFF2-40B4-BE49-F238E27FC236}">
                <a16:creationId xmlns:a16="http://schemas.microsoft.com/office/drawing/2014/main" id="{030E6D40-A5F1-61C5-4D97-3B8CEBCE3562}"/>
              </a:ext>
            </a:extLst>
          </p:cNvPr>
          <p:cNvSpPr txBox="1">
            <a:spLocks noGrp="1" noRot="1" noMove="1" noResize="1" noEditPoints="1" noAdjustHandles="1" noChangeArrowheads="1" noChangeShapeType="1"/>
          </p:cNvSpPr>
          <p:nvPr/>
        </p:nvSpPr>
        <p:spPr>
          <a:xfrm>
            <a:off x="2593589" y="6371888"/>
            <a:ext cx="6675120" cy="40011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ES_tradnl" sz="1000" b="0" i="0" u="none" strike="noStrike" kern="1200" cap="none" spc="0" normalizeH="0" baseline="0" noProof="0" dirty="0">
                <a:ln>
                  <a:noFill/>
                </a:ln>
                <a:solidFill>
                  <a:srgbClr val="4472C4">
                    <a:lumMod val="50000"/>
                  </a:srgbClr>
                </a:solidFill>
                <a:effectLst/>
                <a:uLnTx/>
                <a:uFillTx/>
                <a:latin typeface="Calibri" panose="020F0502020204030204"/>
                <a:ea typeface="+mn-ea"/>
                <a:cs typeface="+mn-cs"/>
              </a:rPr>
              <a:t>Carrera 43 A # 34 - 155. Almacentro. Torre Norte. Oficina 701</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ES_tradnl" sz="1000" b="0" i="0" u="none" strike="noStrike" kern="1200" cap="none" spc="0" normalizeH="0" baseline="0" noProof="0" dirty="0">
                <a:ln>
                  <a:noFill/>
                </a:ln>
                <a:solidFill>
                  <a:srgbClr val="4472C4">
                    <a:lumMod val="50000"/>
                  </a:srgbClr>
                </a:solidFill>
                <a:effectLst/>
                <a:uLnTx/>
                <a:uFillTx/>
                <a:latin typeface="Calibri" panose="020F0502020204030204"/>
                <a:ea typeface="+mn-ea"/>
                <a:cs typeface="+mn-cs"/>
              </a:rPr>
              <a:t>Medellín (Antioquia), Colombia</a:t>
            </a:r>
          </a:p>
        </p:txBody>
      </p:sp>
      <p:sp>
        <p:nvSpPr>
          <p:cNvPr id="26" name="TextBox 3">
            <a:extLst>
              <a:ext uri="{FF2B5EF4-FFF2-40B4-BE49-F238E27FC236}">
                <a16:creationId xmlns:a16="http://schemas.microsoft.com/office/drawing/2014/main" id="{3442F8FE-4859-0AAF-F532-3D05D91E6A8A}"/>
              </a:ext>
            </a:extLst>
          </p:cNvPr>
          <p:cNvSpPr txBox="1">
            <a:spLocks noGrp="1" noRot="1" noMove="1" noResize="1" noEditPoints="1" noAdjustHandles="1" noChangeArrowheads="1" noChangeShapeType="1"/>
          </p:cNvSpPr>
          <p:nvPr/>
        </p:nvSpPr>
        <p:spPr>
          <a:xfrm>
            <a:off x="2982084" y="5974027"/>
            <a:ext cx="6019542" cy="30777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600" normalizeH="0" baseline="0" noProof="0" dirty="0">
                <a:ln>
                  <a:noFill/>
                </a:ln>
                <a:solidFill>
                  <a:srgbClr val="4472C4">
                    <a:lumMod val="50000"/>
                  </a:srgbClr>
                </a:solidFill>
                <a:effectLst/>
                <a:uLnTx/>
                <a:uFillTx/>
                <a:latin typeface="Montserrat" panose="02000505000000020004" pitchFamily="2" charset="0"/>
                <a:ea typeface="Lato" panose="020F0502020204030203" pitchFamily="34" charset="0"/>
                <a:cs typeface="Lato" panose="020F0502020204030203" pitchFamily="34" charset="0"/>
              </a:rPr>
              <a:t>WWW.MAKAIA.ORG</a:t>
            </a:r>
          </a:p>
        </p:txBody>
      </p:sp>
      <p:sp>
        <p:nvSpPr>
          <p:cNvPr id="2" name="TextBox 1">
            <a:extLst>
              <a:ext uri="{FF2B5EF4-FFF2-40B4-BE49-F238E27FC236}">
                <a16:creationId xmlns:a16="http://schemas.microsoft.com/office/drawing/2014/main" id="{0581C35F-AC82-DC1A-659D-5A355E7A7D22}"/>
              </a:ext>
            </a:extLst>
          </p:cNvPr>
          <p:cNvSpPr txBox="1"/>
          <p:nvPr/>
        </p:nvSpPr>
        <p:spPr>
          <a:xfrm>
            <a:off x="3307829" y="1116620"/>
            <a:ext cx="5960880" cy="646331"/>
          </a:xfrm>
          <a:prstGeom prst="rect">
            <a:avLst/>
          </a:prstGeom>
          <a:noFill/>
        </p:spPr>
        <p:txBody>
          <a:bodyPr wrap="square" lIns="91440" tIns="45720" rIns="91440" bIns="45720" rtlCol="0" anchor="t">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s-CO" sz="3600" b="0" i="0" u="none" strike="noStrike" kern="1200" cap="none" spc="0" normalizeH="0" baseline="0" noProof="0" dirty="0">
                <a:ln>
                  <a:noFill/>
                </a:ln>
                <a:solidFill>
                  <a:srgbClr val="000000"/>
                </a:solidFill>
                <a:effectLst/>
                <a:uLnTx/>
                <a:uFillTx/>
                <a:latin typeface="Calibri Light" panose="020F0302020204030204"/>
                <a:ea typeface="+mn-ea"/>
                <a:cs typeface="+mn-cs"/>
              </a:rPr>
              <a:t>Lenguaje DML</a:t>
            </a:r>
            <a:endParaRPr kumimoji="0" lang="en-CO" sz="3600" b="0" i="0" u="none" strike="noStrike" kern="1200" cap="none" spc="0" normalizeH="0" baseline="0" noProof="0" dirty="0">
              <a:ln>
                <a:noFill/>
              </a:ln>
              <a:solidFill>
                <a:srgbClr val="000000"/>
              </a:solidFill>
              <a:effectLst/>
              <a:uLnTx/>
              <a:uFillTx/>
              <a:latin typeface="Calibri Light" panose="020F0302020204030204"/>
              <a:ea typeface="+mn-ea"/>
              <a:cs typeface="+mn-cs"/>
            </a:endParaRPr>
          </a:p>
        </p:txBody>
      </p:sp>
      <p:sp>
        <p:nvSpPr>
          <p:cNvPr id="5" name="CuadroTexto 4">
            <a:extLst>
              <a:ext uri="{FF2B5EF4-FFF2-40B4-BE49-F238E27FC236}">
                <a16:creationId xmlns:a16="http://schemas.microsoft.com/office/drawing/2014/main" id="{DD0868BB-6636-46B9-88C4-EA99F35CC901}"/>
              </a:ext>
            </a:extLst>
          </p:cNvPr>
          <p:cNvSpPr txBox="1"/>
          <p:nvPr/>
        </p:nvSpPr>
        <p:spPr>
          <a:xfrm>
            <a:off x="1776761" y="2469229"/>
            <a:ext cx="8430188" cy="1200329"/>
          </a:xfrm>
          <a:prstGeom prst="rect">
            <a:avLst/>
          </a:prstGeom>
          <a:noFill/>
        </p:spPr>
        <p:txBody>
          <a:bodyPr wrap="square" rtlCol="0">
            <a:spAutoFit/>
          </a:bodyPr>
          <a:lstStyle/>
          <a:p>
            <a:pPr marR="0" lvl="0" algn="just" defTabSz="457200" rtl="0" eaLnBrk="1" fontAlgn="auto" latinLnBrk="0" hangingPunct="1">
              <a:lnSpc>
                <a:spcPct val="100000"/>
              </a:lnSpc>
              <a:spcBef>
                <a:spcPts val="0"/>
              </a:spcBef>
              <a:spcAft>
                <a:spcPts val="0"/>
              </a:spcAft>
              <a:buClrTx/>
              <a:buSzTx/>
              <a:tabLst/>
              <a:defRPr/>
            </a:pPr>
            <a:r>
              <a:rPr kumimoji="0" lang="es-US" sz="1800" b="0" i="0" u="none" strike="noStrike" kern="1200" cap="none" spc="0" normalizeH="0" baseline="0" noProof="0" dirty="0">
                <a:ln>
                  <a:noFill/>
                </a:ln>
                <a:solidFill>
                  <a:srgbClr val="000000"/>
                </a:solidFill>
                <a:effectLst/>
                <a:uLnTx/>
                <a:uFillTx/>
                <a:latin typeface="OracleSansVF"/>
                <a:ea typeface="+mn-ea"/>
                <a:cs typeface="+mn-cs"/>
              </a:rPr>
              <a:t>Los comandos de DML se utilizan para insertar, actualizar, eliminar y recuperar datos de una base de datos. Estos comandos permiten a los usuarios cambiar los datos almacenados en la base de datos sin afectar al esquema de la base de datos ni a la definición de los objetos de la base de datos. </a:t>
            </a:r>
          </a:p>
        </p:txBody>
      </p:sp>
      <p:pic>
        <p:nvPicPr>
          <p:cNvPr id="4" name="Imagen 3">
            <a:extLst>
              <a:ext uri="{FF2B5EF4-FFF2-40B4-BE49-F238E27FC236}">
                <a16:creationId xmlns:a16="http://schemas.microsoft.com/office/drawing/2014/main" id="{49837C1F-52FF-5A13-D7C5-75DE410E6D5B}"/>
              </a:ext>
            </a:extLst>
          </p:cNvPr>
          <p:cNvPicPr>
            <a:picLocks noChangeAspect="1"/>
          </p:cNvPicPr>
          <p:nvPr/>
        </p:nvPicPr>
        <p:blipFill>
          <a:blip r:embed="rId4"/>
          <a:stretch>
            <a:fillRect/>
          </a:stretch>
        </p:blipFill>
        <p:spPr>
          <a:xfrm>
            <a:off x="6345382" y="3676512"/>
            <a:ext cx="3008622" cy="2050940"/>
          </a:xfrm>
          <a:prstGeom prst="rect">
            <a:avLst/>
          </a:prstGeom>
        </p:spPr>
      </p:pic>
    </p:spTree>
    <p:extLst>
      <p:ext uri="{BB962C8B-B14F-4D97-AF65-F5344CB8AC3E}">
        <p14:creationId xmlns:p14="http://schemas.microsoft.com/office/powerpoint/2010/main" val="2018534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theme/theme1.xml><?xml version="1.0" encoding="utf-8"?>
<a:theme xmlns:a="http://schemas.openxmlformats.org/drawingml/2006/main" name="Office Theme">
  <a:themeElements>
    <a:clrScheme name="flat-mint">
      <a:dk1>
        <a:srgbClr val="000000"/>
      </a:dk1>
      <a:lt1>
        <a:srgbClr val="FFFFFF"/>
      </a:lt1>
      <a:dk2>
        <a:srgbClr val="44546A"/>
      </a:dk2>
      <a:lt2>
        <a:srgbClr val="E7E6E6"/>
      </a:lt2>
      <a:accent1>
        <a:srgbClr val="1ABB9B"/>
      </a:accent1>
      <a:accent2>
        <a:srgbClr val="169F84"/>
      </a:accent2>
      <a:accent3>
        <a:srgbClr val="A5A5A5"/>
      </a:accent3>
      <a:accent4>
        <a:srgbClr val="7E7F7E"/>
      </a:accent4>
      <a:accent5>
        <a:srgbClr val="4472C4"/>
      </a:accent5>
      <a:accent6>
        <a:srgbClr val="585958"/>
      </a:accent6>
      <a:hlink>
        <a:srgbClr val="D8D9D8"/>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C2FADE36D5EDA642A95FA0E2F736B996" ma:contentTypeVersion="14" ma:contentTypeDescription="Crear nuevo documento." ma:contentTypeScope="" ma:versionID="b2782a78429d3a9d26390cf2b524b85e">
  <xsd:schema xmlns:xsd="http://www.w3.org/2001/XMLSchema" xmlns:xs="http://www.w3.org/2001/XMLSchema" xmlns:p="http://schemas.microsoft.com/office/2006/metadata/properties" xmlns:ns2="adf42388-5c37-48f2-81de-ffca450cbe91" xmlns:ns3="d9d2458e-e414-492a-b4c0-d84ebee47fd2" targetNamespace="http://schemas.microsoft.com/office/2006/metadata/properties" ma:root="true" ma:fieldsID="098ceda3ed5fe1c3d2589b05f29e951a" ns2:_="" ns3:_="">
    <xsd:import namespace="adf42388-5c37-48f2-81de-ffca450cbe91"/>
    <xsd:import namespace="d9d2458e-e414-492a-b4c0-d84ebee47fd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LengthInSeconds" minOccurs="0"/>
                <xsd:element ref="ns2:MediaServiceDateTaken"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df42388-5c37-48f2-81de-ffca450cbe9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LengthInSeconds" ma:index="14" nillable="true" ma:displayName="MediaLengthInSeconds" ma:hidden="true" ma:internalName="MediaLengthInSeconds" ma:readOnly="true">
      <xsd:simpleType>
        <xsd:restriction base="dms:Unknown"/>
      </xsd:simpleType>
    </xsd:element>
    <xsd:element name="MediaServiceDateTaken" ma:index="15" nillable="true" ma:displayName="MediaServiceDateTaken" ma:hidden="true" ma:internalName="MediaServiceDateTaken" ma:readOnly="true">
      <xsd:simpleType>
        <xsd:restriction base="dms:Text"/>
      </xsd:simpleType>
    </xsd:element>
    <xsd:element name="lcf76f155ced4ddcb4097134ff3c332f" ma:index="17" nillable="true" ma:taxonomy="true" ma:internalName="lcf76f155ced4ddcb4097134ff3c332f" ma:taxonomyFieldName="MediaServiceImageTags" ma:displayName="Etiquetas de imagen" ma:readOnly="false" ma:fieldId="{5cf76f15-5ced-4ddc-b409-7134ff3c332f}" ma:taxonomyMulti="true" ma:sspId="e3083340-18c3-4d5f-bd51-a3670af1ddc8"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9d2458e-e414-492a-b4c0-d84ebee47fd2"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element name="TaxCatchAll" ma:index="18" nillable="true" ma:displayName="Taxonomy Catch All Column" ma:hidden="true" ma:list="{fcc46534-0328-4de1-aa45-c42e007f960c}" ma:internalName="TaxCatchAll" ma:showField="CatchAllData" ma:web="d9d2458e-e414-492a-b4c0-d84ebee47fd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d9d2458e-e414-492a-b4c0-d84ebee47fd2" xsi:nil="true"/>
    <lcf76f155ced4ddcb4097134ff3c332f xmlns="adf42388-5c37-48f2-81de-ffca450cbe91">
      <Terms xmlns="http://schemas.microsoft.com/office/infopath/2007/PartnerControls"/>
    </lcf76f155ced4ddcb4097134ff3c332f>
    <SharedWithUsers xmlns="d9d2458e-e414-492a-b4c0-d84ebee47fd2">
      <UserInfo>
        <DisplayName>Mateo Zapata</DisplayName>
        <AccountId>268</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5129D1-4CF4-4A87-A842-87DDC6EBC2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df42388-5c37-48f2-81de-ffca450cbe91"/>
    <ds:schemaRef ds:uri="d9d2458e-e414-492a-b4c0-d84ebee47fd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2EF07E2-B0D1-487C-8FF3-651F698D7F29}">
  <ds:schemaRefs>
    <ds:schemaRef ds:uri="a2c594ff-f782-4977-8903-11cab3f1d586"/>
    <ds:schemaRef ds:uri="http://schemas.openxmlformats.org/package/2006/metadata/core-properties"/>
    <ds:schemaRef ds:uri="http://purl.org/dc/dcmitype/"/>
    <ds:schemaRef ds:uri="http://purl.org/dc/terms/"/>
    <ds:schemaRef ds:uri="http://schemas.microsoft.com/office/2006/documentManagement/types"/>
    <ds:schemaRef ds:uri="d2a65d35-e9f1-4ca6-a69b-aac84688de06"/>
    <ds:schemaRef ds:uri="http://purl.org/dc/elements/1.1/"/>
    <ds:schemaRef ds:uri="http://schemas.microsoft.com/office/infopath/2007/PartnerControls"/>
    <ds:schemaRef ds:uri="http://schemas.microsoft.com/office/2006/metadata/properties"/>
    <ds:schemaRef ds:uri="http://www.w3.org/XML/1998/namespace"/>
    <ds:schemaRef ds:uri="d9d2458e-e414-492a-b4c0-d84ebee47fd2"/>
    <ds:schemaRef ds:uri="adf42388-5c37-48f2-81de-ffca450cbe91"/>
  </ds:schemaRefs>
</ds:datastoreItem>
</file>

<file path=customXml/itemProps3.xml><?xml version="1.0" encoding="utf-8"?>
<ds:datastoreItem xmlns:ds="http://schemas.openxmlformats.org/officeDocument/2006/customXml" ds:itemID="{EE4CB9A0-2582-4E27-AA6B-BD1770D571C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17437</TotalTime>
  <Words>997</Words>
  <Application>Microsoft Office PowerPoint</Application>
  <PresentationFormat>Panorámica</PresentationFormat>
  <Paragraphs>127</Paragraphs>
  <Slides>17</Slides>
  <Notes>16</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17</vt:i4>
      </vt:variant>
    </vt:vector>
  </HeadingPairs>
  <TitlesOfParts>
    <vt:vector size="27" baseType="lpstr">
      <vt:lpstr>Agency FB</vt:lpstr>
      <vt:lpstr>Arial</vt:lpstr>
      <vt:lpstr>Calibri</vt:lpstr>
      <vt:lpstr>Calibri Light</vt:lpstr>
      <vt:lpstr>Courier New</vt:lpstr>
      <vt:lpstr>Futura PT Cond Book</vt:lpstr>
      <vt:lpstr>Montserrat</vt:lpstr>
      <vt:lpstr>Montserrat SemiBold</vt:lpstr>
      <vt:lpstr>OracleSansVF</vt:lpstr>
      <vt:lpstr>Office Theme</vt:lpstr>
      <vt:lpstr>Presentación de PowerPoint</vt:lpstr>
      <vt:lpstr>Contenido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Fuentes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Riz</dc:creator>
  <cp:lastModifiedBy>Sebastian Velasquez Quiros</cp:lastModifiedBy>
  <cp:revision>375</cp:revision>
  <dcterms:created xsi:type="dcterms:W3CDTF">2014-10-14T06:21:58Z</dcterms:created>
  <dcterms:modified xsi:type="dcterms:W3CDTF">2023-02-20T03:56:48Z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0x010100C2FADE36D5EDA642A95FA0E2F736B996</vt:lpwstr>
  </property>
  <property fmtid="{D5CDD505-2E9C-101B-9397-08002B2CF9AE}" pid="3" name="MediaServiceImageTags">
    <vt:lpwstr/>
  </property>
</Properties>
</file>