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9"/>
  </p:notesMasterIdLst>
  <p:handoutMasterIdLst>
    <p:handoutMasterId r:id="rId20"/>
  </p:handoutMasterIdLst>
  <p:sldIdLst>
    <p:sldId id="256" r:id="rId5"/>
    <p:sldId id="466" r:id="rId6"/>
    <p:sldId id="460" r:id="rId7"/>
    <p:sldId id="461" r:id="rId8"/>
    <p:sldId id="462" r:id="rId9"/>
    <p:sldId id="463" r:id="rId10"/>
    <p:sldId id="464" r:id="rId11"/>
    <p:sldId id="465" r:id="rId12"/>
    <p:sldId id="467" r:id="rId13"/>
    <p:sldId id="468" r:id="rId14"/>
    <p:sldId id="469" r:id="rId15"/>
    <p:sldId id="470" r:id="rId16"/>
    <p:sldId id="386" r:id="rId17"/>
    <p:sldId id="3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/>
    <p:restoredTop sz="86409"/>
  </p:normalViewPr>
  <p:slideViewPr>
    <p:cSldViewPr snapToGrid="0">
      <p:cViewPr varScale="1">
        <p:scale>
          <a:sx n="102" d="100"/>
          <a:sy n="102" d="100"/>
        </p:scale>
        <p:origin x="216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07/03/23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949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93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691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79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2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61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31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" TargetMode="External"/><Relationship Id="rId4" Type="http://schemas.openxmlformats.org/officeDocument/2006/relationships/hyperlink" Target="https://start.spring.io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Spring-Spring </a:t>
            </a:r>
            <a:r>
              <a:rPr lang="es-ES" sz="3600" dirty="0" err="1"/>
              <a:t>boot</a:t>
            </a:r>
            <a:r>
              <a:rPr lang="es-ES" sz="3600" dirty="0"/>
              <a:t>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A7EC-2C72-8C29-1565-2B9BB150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2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(front - back)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app.diagrams.net</a:t>
            </a:r>
            <a:r>
              <a:rPr lang="en-US" dirty="0"/>
              <a:t>/#G1x1rp0RCTDvF0NdIStLV8qWkF_Xdvf10d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9211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E48764-68D5-BCFA-D41A-ED6497E86E56}"/>
              </a:ext>
            </a:extLst>
          </p:cNvPr>
          <p:cNvSpPr txBox="1"/>
          <p:nvPr/>
        </p:nvSpPr>
        <p:spPr>
          <a:xfrm>
            <a:off x="2290876" y="1963361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insomnia.rest</a:t>
            </a:r>
            <a:r>
              <a:rPr lang="en-US" dirty="0"/>
              <a:t>/</a:t>
            </a:r>
            <a:endParaRPr lang="en-CO" dirty="0"/>
          </a:p>
        </p:txBody>
      </p:sp>
      <p:pic>
        <p:nvPicPr>
          <p:cNvPr id="21508" name="Picture 4" descr="Using the Insomnia REST Client – My Three Favorite Features">
            <a:extLst>
              <a:ext uri="{FF2B5EF4-FFF2-40B4-BE49-F238E27FC236}">
                <a16:creationId xmlns:a16="http://schemas.microsoft.com/office/drawing/2014/main" id="{1A55717E-5935-1E79-A888-102A1D28E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455" y="806618"/>
            <a:ext cx="3635481" cy="23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0A6FE6D2-0E34-A074-F183-F8F1E1E1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23" y="3562423"/>
            <a:ext cx="3262334" cy="216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DDA80A-CB0E-2931-9E87-D63099E8E869}"/>
              </a:ext>
            </a:extLst>
          </p:cNvPr>
          <p:cNvSpPr txBox="1"/>
          <p:nvPr/>
        </p:nvSpPr>
        <p:spPr>
          <a:xfrm>
            <a:off x="2290876" y="4525307"/>
            <a:ext cx="282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www.postman.com</a:t>
            </a:r>
            <a:r>
              <a:rPr lang="en-US" dirty="0"/>
              <a:t>/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876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62" name="Rectangle 2355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1" name="Rectangle 2356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2023 Challenge: Yearly Number Challenge | Math = Love">
            <a:extLst>
              <a:ext uri="{FF2B5EF4-FFF2-40B4-BE49-F238E27FC236}">
                <a16:creationId xmlns:a16="http://schemas.microsoft.com/office/drawing/2014/main" id="{25A92665-3012-6CE3-DDC4-A00665AE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4572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88E28-4E5D-9123-6EDB-28B2167048A2}"/>
              </a:ext>
            </a:extLst>
          </p:cNvPr>
          <p:cNvSpPr txBox="1"/>
          <p:nvPr/>
        </p:nvSpPr>
        <p:spPr>
          <a:xfrm>
            <a:off x="3121888" y="6031468"/>
            <a:ext cx="583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https://</a:t>
            </a:r>
            <a:r>
              <a:rPr lang="en-US" dirty="0" err="1">
                <a:highlight>
                  <a:srgbClr val="FFFF00"/>
                </a:highlight>
              </a:rPr>
              <a:t>github.com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bootcampMakaiaBackend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numerosReto</a:t>
            </a:r>
            <a:endParaRPr lang="en-C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009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/>
              </a:rPr>
              <a:t>https://start.spring.io/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5"/>
              </a:rPr>
              <a:t>https://spring.io/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spring.io</a:t>
            </a:r>
            <a:r>
              <a:rPr lang="es-CO" dirty="0"/>
              <a:t>/</a:t>
            </a:r>
            <a:r>
              <a:rPr lang="es-CO" dirty="0" err="1"/>
              <a:t>projects</a:t>
            </a:r>
            <a:r>
              <a:rPr lang="es-CO" dirty="0"/>
              <a:t>/</a:t>
            </a:r>
            <a:r>
              <a:rPr lang="es-CO" dirty="0" err="1"/>
              <a:t>spring-boot#learn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0484" name="Picture 4" descr="1.2.2.1.- Ecosistema Spring | DWES07- Aplicaciones web Java EE">
            <a:extLst>
              <a:ext uri="{FF2B5EF4-FFF2-40B4-BE49-F238E27FC236}">
                <a16:creationId xmlns:a16="http://schemas.microsoft.com/office/drawing/2014/main" id="{B991E145-9D2C-51EF-9CC8-A27F2C3F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84" y="215823"/>
            <a:ext cx="8244032" cy="55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054" name="Picture 6" descr="→Spring Framework ¿Qué es y para qué sirve? - Java | Ejemplo sencillo">
            <a:extLst>
              <a:ext uri="{FF2B5EF4-FFF2-40B4-BE49-F238E27FC236}">
                <a16:creationId xmlns:a16="http://schemas.microsoft.com/office/drawing/2014/main" id="{8F24FA09-0CC5-5A94-4AC7-A7D0B130F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18" y="1108364"/>
            <a:ext cx="7954873" cy="41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6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83325-0576-7DB9-7405-23FC366F4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975273"/>
            <a:ext cx="7772400" cy="4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AA60A-BF15-70E9-A148-DABAC3A3D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34" y="740443"/>
            <a:ext cx="42037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5BBBD-DCA4-3D13-CE9E-735759EEB3D3}"/>
              </a:ext>
            </a:extLst>
          </p:cNvPr>
          <p:cNvSpPr txBox="1"/>
          <p:nvPr/>
        </p:nvSpPr>
        <p:spPr>
          <a:xfrm>
            <a:off x="5666509" y="1023713"/>
            <a:ext cx="5645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son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microservicios</a:t>
            </a:r>
            <a:r>
              <a:rPr lang="en-US" b="1" dirty="0"/>
              <a:t>?</a:t>
            </a:r>
          </a:p>
          <a:p>
            <a:pPr algn="just"/>
            <a:r>
              <a:rPr lang="en-US" dirty="0"/>
              <a:t>Los </a:t>
            </a:r>
            <a:r>
              <a:rPr lang="en-US" dirty="0" err="1"/>
              <a:t>microservicios</a:t>
            </a:r>
            <a:r>
              <a:rPr lang="en-US" dirty="0"/>
              <a:t> son un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moderno</a:t>
            </a:r>
            <a:r>
              <a:rPr lang="en-US" dirty="0"/>
              <a:t> del software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se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piezas</a:t>
            </a:r>
            <a:r>
              <a:rPr lang="en-US" dirty="0"/>
              <a:t> </a:t>
            </a:r>
            <a:r>
              <a:rPr lang="en-US" dirty="0" err="1"/>
              <a:t>pequeñas</a:t>
            </a:r>
            <a:r>
              <a:rPr lang="en-US" dirty="0"/>
              <a:t> y </a:t>
            </a:r>
            <a:r>
              <a:rPr lang="en-US" dirty="0" err="1"/>
              <a:t>manejables</a:t>
            </a:r>
            <a:r>
              <a:rPr lang="en-US" dirty="0"/>
              <a:t>, </a:t>
            </a:r>
            <a:r>
              <a:rPr lang="en-US" dirty="0" err="1"/>
              <a:t>independientes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.</a:t>
            </a:r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4E35C-35F8-4CE1-4BE1-321BDF61B4E6}"/>
              </a:ext>
            </a:extLst>
          </p:cNvPr>
          <p:cNvSpPr txBox="1"/>
          <p:nvPr/>
        </p:nvSpPr>
        <p:spPr>
          <a:xfrm>
            <a:off x="6373091" y="2964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61FB-EFC0-149E-20F9-BCC60ABA1D7E}"/>
              </a:ext>
            </a:extLst>
          </p:cNvPr>
          <p:cNvSpPr txBox="1"/>
          <p:nvPr/>
        </p:nvSpPr>
        <p:spPr>
          <a:xfrm>
            <a:off x="5666509" y="3386536"/>
            <a:ext cx="617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¿Por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construir</a:t>
            </a:r>
            <a:r>
              <a:rPr lang="en-US" b="1" dirty="0"/>
              <a:t> </a:t>
            </a:r>
            <a:r>
              <a:rPr lang="en-US" b="1" dirty="0" err="1"/>
              <a:t>microservicios</a:t>
            </a:r>
            <a:r>
              <a:rPr lang="en-US" b="1" dirty="0"/>
              <a:t>?</a:t>
            </a:r>
          </a:p>
          <a:p>
            <a:pPr algn="just"/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pequeña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 y </a:t>
            </a:r>
            <a:r>
              <a:rPr lang="en-US" dirty="0" err="1"/>
              <a:t>relativo</a:t>
            </a:r>
            <a:r>
              <a:rPr lang="en-US" dirty="0"/>
              <a:t> </a:t>
            </a:r>
            <a:r>
              <a:rPr lang="en-US" dirty="0" err="1"/>
              <a:t>aislamiento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beneficios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mantenimiento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productividad</a:t>
            </a:r>
            <a:r>
              <a:rPr lang="en-US" dirty="0"/>
              <a:t> </a:t>
            </a:r>
            <a:r>
              <a:rPr lang="en-US" dirty="0" err="1"/>
              <a:t>mejorada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mayor </a:t>
            </a:r>
            <a:r>
              <a:rPr lang="en-US" dirty="0" err="1"/>
              <a:t>tolerancia</a:t>
            </a:r>
            <a:r>
              <a:rPr lang="en-US" dirty="0"/>
              <a:t> a </a:t>
            </a:r>
            <a:r>
              <a:rPr lang="en-US" dirty="0" err="1"/>
              <a:t>fallas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alineación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y </a:t>
            </a:r>
            <a:r>
              <a:rPr lang="en-US" dirty="0" err="1"/>
              <a:t>más</a:t>
            </a:r>
            <a:r>
              <a:rPr lang="en-US" dirty="0"/>
              <a:t>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83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4E35C-35F8-4CE1-4BE1-321BDF61B4E6}"/>
              </a:ext>
            </a:extLst>
          </p:cNvPr>
          <p:cNvSpPr txBox="1"/>
          <p:nvPr/>
        </p:nvSpPr>
        <p:spPr>
          <a:xfrm>
            <a:off x="6373091" y="2964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B778FE-F2EB-979F-6BE7-E9FC0E0F1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627130"/>
            <a:ext cx="7772400" cy="50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4E35C-35F8-4CE1-4BE1-321BDF61B4E6}"/>
              </a:ext>
            </a:extLst>
          </p:cNvPr>
          <p:cNvSpPr txBox="1"/>
          <p:nvPr/>
        </p:nvSpPr>
        <p:spPr>
          <a:xfrm>
            <a:off x="6373091" y="2964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 dirty="0"/>
          </a:p>
        </p:txBody>
      </p:sp>
      <p:pic>
        <p:nvPicPr>
          <p:cNvPr id="16386" name="Picture 2" descr="Spring Boot Tutorial">
            <a:extLst>
              <a:ext uri="{FF2B5EF4-FFF2-40B4-BE49-F238E27FC236}">
                <a16:creationId xmlns:a16="http://schemas.microsoft.com/office/drawing/2014/main" id="{DC12EA80-0856-0622-66ED-310DF5C9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9289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4E35C-35F8-4CE1-4BE1-321BDF61B4E6}"/>
              </a:ext>
            </a:extLst>
          </p:cNvPr>
          <p:cNvSpPr txBox="1"/>
          <p:nvPr/>
        </p:nvSpPr>
        <p:spPr>
          <a:xfrm>
            <a:off x="6373091" y="2964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 dirty="0"/>
          </a:p>
        </p:txBody>
      </p:sp>
      <p:pic>
        <p:nvPicPr>
          <p:cNvPr id="18434" name="Picture 2" descr="Introduction to Spring Boot - GeeksforGeeks">
            <a:extLst>
              <a:ext uri="{FF2B5EF4-FFF2-40B4-BE49-F238E27FC236}">
                <a16:creationId xmlns:a16="http://schemas.microsoft.com/office/drawing/2014/main" id="{C95874D8-99EB-6690-9A78-48BB1DBA4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61" y="393766"/>
            <a:ext cx="8358477" cy="51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8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A7EC-2C72-8C29-1565-2B9BB150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0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start.spring.io</a:t>
            </a:r>
            <a:r>
              <a:rPr lang="en-US" dirty="0"/>
              <a:t>/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08904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21781</TotalTime>
  <Words>443</Words>
  <Application>Microsoft Macintosh PowerPoint</Application>
  <PresentationFormat>Widescreen</PresentationFormat>
  <Paragraphs>71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Futura PT Cond Book</vt:lpstr>
      <vt:lpstr>Montserrat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https://start.spring.io/</vt:lpstr>
      <vt:lpstr>Diagrama de una aplicacion (front - back)  https://app.diagrams.net/#G1x1rp0RCTDvF0NdIStLV8qWkF_Xdvf10d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332</cp:revision>
  <dcterms:created xsi:type="dcterms:W3CDTF">2014-10-14T06:21:58Z</dcterms:created>
  <dcterms:modified xsi:type="dcterms:W3CDTF">2023-03-10T02:07:29Z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