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60" r:id="rId6"/>
    <p:sldId id="470" r:id="rId7"/>
    <p:sldId id="471" r:id="rId8"/>
    <p:sldId id="469" r:id="rId9"/>
    <p:sldId id="472" r:id="rId10"/>
    <p:sldId id="473" r:id="rId11"/>
    <p:sldId id="474" r:id="rId12"/>
    <p:sldId id="386" r:id="rId13"/>
    <p:sldId id="3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/>
    <p:restoredTop sz="86180"/>
  </p:normalViewPr>
  <p:slideViewPr>
    <p:cSldViewPr snapToGrid="0">
      <p:cViewPr varScale="1">
        <p:scale>
          <a:sx n="134" d="100"/>
          <a:sy n="134" d="100"/>
        </p:scale>
        <p:origin x="24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13/03/23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93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1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481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98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98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97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114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ermediate-methods-of-stream-in-ja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Inyección dependencia, excepciones y Manejo de errores.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6" name="Picture 2" descr="Cómo funciona la Inyección de Dependencias en Spring? - Refactorizando">
            <a:extLst>
              <a:ext uri="{FF2B5EF4-FFF2-40B4-BE49-F238E27FC236}">
                <a16:creationId xmlns:a16="http://schemas.microsoft.com/office/drawing/2014/main" id="{F99C3D36-1918-A247-FF07-9B118B64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47" y="1879634"/>
            <a:ext cx="7739270" cy="30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6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 descr="What is the difference between @Component, @Repository, @Service, and @ Controller annotations in Spring? | by Prasad Thilakarathne | Medium">
            <a:extLst>
              <a:ext uri="{FF2B5EF4-FFF2-40B4-BE49-F238E27FC236}">
                <a16:creationId xmlns:a16="http://schemas.microsoft.com/office/drawing/2014/main" id="{A22F3DEC-C688-4A9E-4679-4DB2AFF21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58" y="477078"/>
            <a:ext cx="7457284" cy="52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0BEE1-EC97-0415-4A64-0D8E16C9F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655" y="2312008"/>
            <a:ext cx="7772400" cy="22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75079A-F8F5-F9B9-62CF-F3FB198E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36764"/>
            <a:ext cx="7772400" cy="52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6" name="Picture 2" descr="Types of Exception in Java - Javatpoint">
            <a:extLst>
              <a:ext uri="{FF2B5EF4-FFF2-40B4-BE49-F238E27FC236}">
                <a16:creationId xmlns:a16="http://schemas.microsoft.com/office/drawing/2014/main" id="{F588AF7D-8783-63C8-7122-1A7004F67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767196"/>
            <a:ext cx="83439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9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 descr="Try Catch Block Java 8 Certification | Topper Tips">
            <a:extLst>
              <a:ext uri="{FF2B5EF4-FFF2-40B4-BE49-F238E27FC236}">
                <a16:creationId xmlns:a16="http://schemas.microsoft.com/office/drawing/2014/main" id="{33B3425E-E1B3-4BB3-B13A-04B4767A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2" y="966019"/>
            <a:ext cx="4549016" cy="448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5122" name="Picture 2" descr="Spring boot global exception handler – BytesofGigabytes">
            <a:extLst>
              <a:ext uri="{FF2B5EF4-FFF2-40B4-BE49-F238E27FC236}">
                <a16:creationId xmlns:a16="http://schemas.microsoft.com/office/drawing/2014/main" id="{80BBAB0A-42F6-2582-A277-916C5827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2" y="965576"/>
            <a:ext cx="8645236" cy="440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https://www.geeksforgeeks.org/intermediate-methods-of-stream-in-java/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www.baeldung.com</a:t>
            </a:r>
            <a:r>
              <a:rPr lang="es-CO" dirty="0"/>
              <a:t>/java-8-streams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21114</TotalTime>
  <Words>315</Words>
  <Application>Microsoft Macintosh PowerPoint</Application>
  <PresentationFormat>Widescreen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Futura PT Cond Book</vt:lpstr>
      <vt:lpstr>Montserrat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331</cp:revision>
  <dcterms:created xsi:type="dcterms:W3CDTF">2014-10-14T06:21:58Z</dcterms:created>
  <dcterms:modified xsi:type="dcterms:W3CDTF">2023-03-14T11:55:17Z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