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0_38119D6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3F_4917FBA0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2"/>
  </p:notesMasterIdLst>
  <p:handoutMasterIdLst>
    <p:handoutMasterId r:id="rId23"/>
  </p:handoutMasterIdLst>
  <p:sldIdLst>
    <p:sldId id="256" r:id="rId5"/>
    <p:sldId id="414" r:id="rId6"/>
    <p:sldId id="319" r:id="rId7"/>
    <p:sldId id="388" r:id="rId8"/>
    <p:sldId id="413" r:id="rId9"/>
    <p:sldId id="399" r:id="rId10"/>
    <p:sldId id="407" r:id="rId11"/>
    <p:sldId id="408" r:id="rId12"/>
    <p:sldId id="409" r:id="rId13"/>
    <p:sldId id="410" r:id="rId14"/>
    <p:sldId id="412" r:id="rId15"/>
    <p:sldId id="415" r:id="rId16"/>
    <p:sldId id="416" r:id="rId17"/>
    <p:sldId id="417" r:id="rId18"/>
    <p:sldId id="418" r:id="rId19"/>
    <p:sldId id="419" r:id="rId20"/>
    <p:sldId id="42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5BEDD-4C0C-144D-E06E-6762DF807AE5}" v="22" dt="2022-03-12T16:39:55.469"/>
    <p1510:client id="{01CBEBC7-8BD7-591B-72A5-962541B517B7}" v="2" dt="2022-06-24T14:00:04.441"/>
    <p1510:client id="{027065CC-B534-47F5-5982-DA90ECEE9F59}" v="4" dt="2022-03-01T12:21:07.074"/>
    <p1510:client id="{0D7B58E4-B528-4290-8A7C-FA21FA12940D}" v="22" dt="2021-12-09T20:51:00.361"/>
    <p1510:client id="{15AC64F5-CBC5-D698-14F5-4D99EC705887}" v="69" dt="2022-02-22T17:53:27.556"/>
    <p1510:client id="{1BB87A1C-9A53-C9ED-83DE-B0D926356A61}" v="31" dt="2022-04-01T15:49:32.893"/>
    <p1510:client id="{201823E9-07BA-9C3C-0ADC-A854418E5626}" v="3" dt="2022-03-09T23:22:54.886"/>
    <p1510:client id="{239E6AD8-9268-7DD0-2EBD-684135CCEBCA}" v="943" dt="2022-03-09T19:48:17.798"/>
    <p1510:client id="{245345D3-0329-75AB-C108-C34EB74CDA83}" v="21" dt="2022-02-21T21:16:13.240"/>
    <p1510:client id="{28D34DF1-4878-C9CA-5C4B-17D64EE524C4}" v="720" dt="2022-03-09T20:03:19.538"/>
    <p1510:client id="{2F35EE74-5735-1AB9-FDCC-3CB132382A19}" v="1" dt="2022-06-16T14:53:35.196"/>
    <p1510:client id="{31C25D81-C893-DA06-0B8C-1F7FC9D1D82A}" v="19" dt="2023-01-24T13:44:00.628"/>
    <p1510:client id="{35A29D54-D221-157F-6924-49F37E97C841}" v="164" dt="2022-03-10T12:55:39.681"/>
    <p1510:client id="{3D2BA0B4-790E-BF0C-9062-66552FD1A3F3}" v="1347" dt="2022-02-21T14:15:21.965"/>
    <p1510:client id="{40D22E66-430A-C258-8AE6-0B9872D9096F}" v="1296" dt="2022-03-10T20:35:28.109"/>
    <p1510:client id="{41B5550B-2889-BBEE-F245-EB3CBD8237AA}" v="134" dt="2022-02-24T15:37:20.507"/>
    <p1510:client id="{50155A57-D5DC-2BDE-3317-7CF705F45375}" v="21" dt="2022-02-25T20:22:29.719"/>
    <p1510:client id="{53674272-1453-C54E-7A0F-F40F29DB5552}" v="198" dt="2022-03-09T20:58:34.001"/>
    <p1510:client id="{5532D05A-84EE-61E4-0FD6-4058E2F36C8B}" v="454" dt="2022-02-21T12:41:56.856"/>
    <p1510:client id="{57D59262-B58A-7CFA-962B-D6C809AF633B}" v="319" dt="2023-04-09T01:52:08.297"/>
    <p1510:client id="{63309643-FC8C-01E1-1A5B-422822D22F63}" v="20" dt="2022-03-18T19:11:21.890"/>
    <p1510:client id="{64266D59-2A64-BFF3-2D03-586FB9948E51}" v="3" dt="2021-12-09T21:37:33.105"/>
    <p1510:client id="{654A4E64-66B0-7527-42EB-7014E423203A}" v="1665" dt="2022-02-25T21:57:04.444"/>
    <p1510:client id="{68E2ED9F-8AB3-40DF-A52B-58440F0D2241}" v="2" dt="2022-03-10T15:00:16.616"/>
    <p1510:client id="{6CCDBBFD-60F6-443A-9478-207281CE70D2}" v="1" dt="2022-02-22T17:46:10.836"/>
    <p1510:client id="{75CCF672-AB72-A0CD-2C3F-672FA4A9205B}" v="95" dt="2022-06-24T15:57:31.551"/>
    <p1510:client id="{769FCA1F-DB04-82CD-F2E3-8BAF31C719D2}" v="297" dt="2021-12-09T14:55:22.927"/>
    <p1510:client id="{77E23DFA-6E59-77C6-8FAB-E0816DA89501}" v="8" dt="2022-02-22T20:13:45.757"/>
    <p1510:client id="{7CD757D5-CFF9-059F-BFE8-8465868A442F}" v="13" dt="2022-03-10T12:47:01.994"/>
    <p1510:client id="{819FC829-3FEA-618E-15C6-1B6E4053775A}" v="951" dt="2022-03-02T14:03:47.450"/>
    <p1510:client id="{82FC9CB4-0C96-E671-500D-E9AE9CCD6983}" v="311" dt="2023-04-03T04:46:44.215"/>
    <p1510:client id="{858607E5-10EF-8187-4792-B8F9539A1D29}" v="370" dt="2023-04-11T13:51:26.097"/>
    <p1510:client id="{8CDA410A-F4F9-6B50-F950-22759017E727}" v="1889" dt="2022-02-28T19:39:49.029"/>
    <p1510:client id="{8F90AB15-8B3D-EF08-4F66-2507AD5BF32F}" v="1389" dt="2022-02-25T16:21:56.910"/>
    <p1510:client id="{9068EF2D-A5AA-F78C-5273-8A6AE6530872}" v="1346" dt="2022-02-21T20:32:20.152"/>
    <p1510:client id="{93DEBDCD-E32D-D08F-AD18-6616170D881B}" v="31" dt="2022-02-23T20:18:20.119"/>
    <p1510:client id="{9CE175B8-C6C5-6164-C712-A6F2E813BDFD}" v="9" dt="2021-12-07T15:29:30.130"/>
    <p1510:client id="{9E2B4A5E-9DBD-D56D-6BAE-A111FC9DF677}" v="895" dt="2022-03-10T15:42:28.315"/>
    <p1510:client id="{A953FBBB-886C-701C-4E0C-C3CDFBD9A8CF}" v="6" dt="2022-03-01T21:39:43.549"/>
    <p1510:client id="{AB3FD79F-5090-9D7C-4BF8-B160A514C964}" v="10" dt="2022-02-25T15:30:24.658"/>
    <p1510:client id="{AC50A063-42DC-634F-18BB-3A0D441D652E}" v="748" dt="2022-02-18T20:43:29.854"/>
    <p1510:client id="{AFD1AD6F-AAFF-49FB-85C0-CE4C6CC5D2D2}" v="1" dt="2021-12-09T21:40:51.221"/>
    <p1510:client id="{B0BF6982-D4A1-14CD-C264-4DFF46D13378}" v="2" dt="2022-03-28T16:55:44.333"/>
    <p1510:client id="{B2600B06-1295-6CE3-5104-0BBAA9FC086B}" v="7433" dt="2022-02-24T19:37:52.311"/>
    <p1510:client id="{B8392FE0-2841-2E08-1D03-CF609408304A}" v="305" dt="2022-03-10T12:55:32.663"/>
    <p1510:client id="{B8D14F5F-F4DD-342B-080E-726B2951DFE4}" v="7" dt="2022-02-24T19:04:36.725"/>
    <p1510:client id="{BFE724A8-4018-3EC4-3E88-A84A4425650C}" v="10" dt="2022-03-24T13:25:43.648"/>
    <p1510:client id="{C6B1431A-7AB3-55D3-BDA0-15312A74D5E4}" v="27" dt="2022-07-06T07:32:06.309"/>
    <p1510:client id="{C75A1516-DC74-E490-15FA-2A626F45A478}" v="1980" dt="2022-03-10T13:53:16.613"/>
    <p1510:client id="{C91BF858-8E8F-1BC2-ECAC-365F49E13B5E}" v="1" dt="2022-03-17T15:33:19.140"/>
    <p1510:client id="{D399B28B-396D-FE76-8FC1-4BEB9090082C}" v="591" dt="2021-12-09T20:52:21.095"/>
    <p1510:client id="{D46A175B-D455-62E4-9AA8-9B4B117C1E11}" v="4" dt="2022-03-10T12:49:13.052"/>
    <p1510:client id="{D596B594-DFE7-4A9C-B280-C2FAC904A5F1}" v="6" dt="2021-12-09T21:43:23.244"/>
    <p1510:client id="{DB2604F1-5A98-3E70-B2A4-7421579D88F1}" v="302" dt="2022-03-02T15:45:35.896"/>
    <p1510:client id="{E30D0A0D-5AE0-B299-ABFA-EB0175A64AAE}" v="167" dt="2022-03-10T12:45:25.356"/>
    <p1510:client id="{E603F1DC-2299-A12B-AAE1-5302AA7917DB}" v="484" dt="2021-12-03T16:15:30.981"/>
    <p1510:client id="{E90C160F-A3F2-CB5B-5233-3E97A815DA3C}" v="276" dt="2023-01-31T01:16:48.058"/>
    <p1510:client id="{EA5E0B25-8602-974E-C2AA-88C434FF69BB}" v="165" dt="2022-02-28T21:20:55.481"/>
    <p1510:client id="{EAFA9BC6-0ADC-7E70-A675-20C67B8CE7A5}" v="183" dt="2022-03-10T14:59:20.858"/>
    <p1510:client id="{ED8377CF-E51D-595C-624E-CDBF2E4DB95F}" v="11" dt="2022-04-05T21:06:35.986"/>
    <p1510:client id="{F11B4400-5188-0916-F6D3-70D4FDC57DC9}" v="16" dt="2022-07-01T21:37:22.081"/>
    <p1510:client id="{F38A7B81-FC1E-01B7-EB62-2BACD78E7737}" v="13" dt="2022-02-28T21:23:36.627"/>
    <p1510:client id="{F3F4A5A4-8DD6-449C-9C5B-237B7611EAB5}" v="5" dt="2022-03-10T20:06:25.379"/>
    <p1510:client id="{F99867DE-8F5F-1214-CBD4-62425B159205}" v="82" dt="2022-02-24T03:01:50.937"/>
    <p1510:client id="{F9BB56E8-E107-49DB-94CD-E7376F915621}" v="75" dt="2021-12-08T20:54:49.023"/>
    <p1510:client id="{FD498B0F-A0A0-2952-7D8A-86BE0696B0BF}" v="46" dt="2022-02-22T13:42:35.064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3"/>
    <p:restoredTop sz="94679"/>
  </p:normalViewPr>
  <p:slideViewPr>
    <p:cSldViewPr snapToGrid="0">
      <p:cViewPr varScale="1">
        <p:scale>
          <a:sx n="83" d="100"/>
          <a:sy n="83" d="100"/>
        </p:scale>
        <p:origin x="-47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Sebastian Alvarez" userId="S::desarrollador.nodoka@makaia.org::b3388cb1-4c81-4fbe-a083-55577b5c6fa9" providerId="AD" clId="Web-{57D59262-B58A-7CFA-962B-D6C809AF633B}"/>
    <pc:docChg chg="addSld modSld">
      <pc:chgData name="Juan Sebastian Alvarez" userId="S::desarrollador.nodoka@makaia.org::b3388cb1-4c81-4fbe-a083-55577b5c6fa9" providerId="AD" clId="Web-{57D59262-B58A-7CFA-962B-D6C809AF633B}" dt="2023-04-09T01:52:08.297" v="241" actId="14100"/>
      <pc:docMkLst>
        <pc:docMk/>
      </pc:docMkLst>
      <pc:sldChg chg="modSp">
        <pc:chgData name="Juan Sebastian Alvarez" userId="S::desarrollador.nodoka@makaia.org::b3388cb1-4c81-4fbe-a083-55577b5c6fa9" providerId="AD" clId="Web-{57D59262-B58A-7CFA-962B-D6C809AF633B}" dt="2023-04-09T01:15:56.968" v="5" actId="20577"/>
        <pc:sldMkLst>
          <pc:docMk/>
          <pc:sldMk cId="58792406" sldId="256"/>
        </pc:sldMkLst>
        <pc:spChg chg="mod">
          <ac:chgData name="Juan Sebastian Alvarez" userId="S::desarrollador.nodoka@makaia.org::b3388cb1-4c81-4fbe-a083-55577b5c6fa9" providerId="AD" clId="Web-{57D59262-B58A-7CFA-962B-D6C809AF633B}" dt="2023-04-09T01:15:43.326" v="1" actId="20577"/>
          <ac:spMkLst>
            <pc:docMk/>
            <pc:sldMk cId="58792406" sldId="256"/>
            <ac:spMk id="5" creationId="{8124BC2C-FA46-4095-BE78-EDC7C6C46859}"/>
          </ac:spMkLst>
        </pc:spChg>
        <pc:spChg chg="mod">
          <ac:chgData name="Juan Sebastian Alvarez" userId="S::desarrollador.nodoka@makaia.org::b3388cb1-4c81-4fbe-a083-55577b5c6fa9" providerId="AD" clId="Web-{57D59262-B58A-7CFA-962B-D6C809AF633B}" dt="2023-04-09T01:15:56.968" v="5" actId="20577"/>
          <ac:spMkLst>
            <pc:docMk/>
            <pc:sldMk cId="58792406" sldId="256"/>
            <ac:spMk id="6" creationId="{F648ED21-2124-4408-9AD3-99343DDDF464}"/>
          </ac:spMkLst>
        </pc:spChg>
      </pc:sldChg>
      <pc:sldChg chg="addSp modSp">
        <pc:chgData name="Juan Sebastian Alvarez" userId="S::desarrollador.nodoka@makaia.org::b3388cb1-4c81-4fbe-a083-55577b5c6fa9" providerId="AD" clId="Web-{57D59262-B58A-7CFA-962B-D6C809AF633B}" dt="2023-04-09T01:33:38.058" v="142" actId="1076"/>
        <pc:sldMkLst>
          <pc:docMk/>
          <pc:sldMk cId="1226308512" sldId="319"/>
        </pc:sldMkLst>
        <pc:spChg chg="mod">
          <ac:chgData name="Juan Sebastian Alvarez" userId="S::desarrollador.nodoka@makaia.org::b3388cb1-4c81-4fbe-a083-55577b5c6fa9" providerId="AD" clId="Web-{57D59262-B58A-7CFA-962B-D6C809AF633B}" dt="2023-04-09T01:33:03.150" v="138" actId="20577"/>
          <ac:spMkLst>
            <pc:docMk/>
            <pc:sldMk cId="1226308512" sldId="319"/>
            <ac:spMk id="2" creationId="{00000000-0000-0000-0000-000000000000}"/>
          </ac:spMkLst>
        </pc:spChg>
        <pc:picChg chg="add mod">
          <ac:chgData name="Juan Sebastian Alvarez" userId="S::desarrollador.nodoka@makaia.org::b3388cb1-4c81-4fbe-a083-55577b5c6fa9" providerId="AD" clId="Web-{57D59262-B58A-7CFA-962B-D6C809AF633B}" dt="2023-04-09T01:33:38.058" v="142" actId="1076"/>
          <ac:picMkLst>
            <pc:docMk/>
            <pc:sldMk cId="1226308512" sldId="319"/>
            <ac:picMk id="3" creationId="{2949E60D-7FEF-A9B6-A746-1D8EF4B7AE79}"/>
          </ac:picMkLst>
        </pc:picChg>
      </pc:sldChg>
      <pc:sldChg chg="modSp">
        <pc:chgData name="Juan Sebastian Alvarez" userId="S::desarrollador.nodoka@makaia.org::b3388cb1-4c81-4fbe-a083-55577b5c6fa9" providerId="AD" clId="Web-{57D59262-B58A-7CFA-962B-D6C809AF633B}" dt="2023-04-09T01:30:41.142" v="113" actId="20577"/>
        <pc:sldMkLst>
          <pc:docMk/>
          <pc:sldMk cId="1066981784" sldId="373"/>
        </pc:sldMkLst>
        <pc:spChg chg="mod">
          <ac:chgData name="Juan Sebastian Alvarez" userId="S::desarrollador.nodoka@makaia.org::b3388cb1-4c81-4fbe-a083-55577b5c6fa9" providerId="AD" clId="Web-{57D59262-B58A-7CFA-962B-D6C809AF633B}" dt="2023-04-09T01:30:41.142" v="113" actId="20577"/>
          <ac:spMkLst>
            <pc:docMk/>
            <pc:sldMk cId="1066981784" sldId="373"/>
            <ac:spMk id="3" creationId="{F9187BBA-0C9F-41F2-BBC8-85519317D2D3}"/>
          </ac:spMkLst>
        </pc:spChg>
      </pc:sldChg>
      <pc:sldChg chg="addSp modSp">
        <pc:chgData name="Juan Sebastian Alvarez" userId="S::desarrollador.nodoka@makaia.org::b3388cb1-4c81-4fbe-a083-55577b5c6fa9" providerId="AD" clId="Web-{57D59262-B58A-7CFA-962B-D6C809AF633B}" dt="2023-04-09T01:35:52.160" v="163" actId="20577"/>
        <pc:sldMkLst>
          <pc:docMk/>
          <pc:sldMk cId="2750028079" sldId="388"/>
        </pc:sldMkLst>
        <pc:spChg chg="mod">
          <ac:chgData name="Juan Sebastian Alvarez" userId="S::desarrollador.nodoka@makaia.org::b3388cb1-4c81-4fbe-a083-55577b5c6fa9" providerId="AD" clId="Web-{57D59262-B58A-7CFA-962B-D6C809AF633B}" dt="2023-04-09T01:35:52.160" v="163" actId="20577"/>
          <ac:spMkLst>
            <pc:docMk/>
            <pc:sldMk cId="2750028079" sldId="388"/>
            <ac:spMk id="2" creationId="{392A103E-8C4C-A963-514D-6B57303804F2}"/>
          </ac:spMkLst>
        </pc:spChg>
        <pc:picChg chg="add mod">
          <ac:chgData name="Juan Sebastian Alvarez" userId="S::desarrollador.nodoka@makaia.org::b3388cb1-4c81-4fbe-a083-55577b5c6fa9" providerId="AD" clId="Web-{57D59262-B58A-7CFA-962B-D6C809AF633B}" dt="2023-04-09T01:34:02.200" v="145" actId="14100"/>
          <ac:picMkLst>
            <pc:docMk/>
            <pc:sldMk cId="2750028079" sldId="388"/>
            <ac:picMk id="3" creationId="{54229C73-6A90-1F38-81E1-D7B196F4B5B8}"/>
          </ac:picMkLst>
        </pc:picChg>
        <pc:picChg chg="add mod">
          <ac:chgData name="Juan Sebastian Alvarez" userId="S::desarrollador.nodoka@makaia.org::b3388cb1-4c81-4fbe-a083-55577b5c6fa9" providerId="AD" clId="Web-{57D59262-B58A-7CFA-962B-D6C809AF633B}" dt="2023-04-09T01:33:56.888" v="143" actId="14100"/>
          <ac:picMkLst>
            <pc:docMk/>
            <pc:sldMk cId="2750028079" sldId="388"/>
            <ac:picMk id="4" creationId="{E69DB721-2691-5A9F-B76E-C8227EF34FB7}"/>
          </ac:picMkLst>
        </pc:picChg>
      </pc:sldChg>
      <pc:sldChg chg="addSp modSp">
        <pc:chgData name="Juan Sebastian Alvarez" userId="S::desarrollador.nodoka@makaia.org::b3388cb1-4c81-4fbe-a083-55577b5c6fa9" providerId="AD" clId="Web-{57D59262-B58A-7CFA-962B-D6C809AF633B}" dt="2023-04-09T01:45:29.321" v="184" actId="14100"/>
        <pc:sldMkLst>
          <pc:docMk/>
          <pc:sldMk cId="1712957345" sldId="399"/>
        </pc:sldMkLst>
        <pc:spChg chg="mod">
          <ac:chgData name="Juan Sebastian Alvarez" userId="S::desarrollador.nodoka@makaia.org::b3388cb1-4c81-4fbe-a083-55577b5c6fa9" providerId="AD" clId="Web-{57D59262-B58A-7CFA-962B-D6C809AF633B}" dt="2023-04-09T01:44:50.007" v="177" actId="20577"/>
          <ac:spMkLst>
            <pc:docMk/>
            <pc:sldMk cId="1712957345" sldId="399"/>
            <ac:spMk id="2" creationId="{0581C35F-AC82-DC1A-659D-5A355E7A7D22}"/>
          </ac:spMkLst>
        </pc:spChg>
        <pc:picChg chg="add mod">
          <ac:chgData name="Juan Sebastian Alvarez" userId="S::desarrollador.nodoka@makaia.org::b3388cb1-4c81-4fbe-a083-55577b5c6fa9" providerId="AD" clId="Web-{57D59262-B58A-7CFA-962B-D6C809AF633B}" dt="2023-04-09T01:45:29.321" v="184" actId="14100"/>
          <ac:picMkLst>
            <pc:docMk/>
            <pc:sldMk cId="1712957345" sldId="399"/>
            <ac:picMk id="4" creationId="{AEDE4A0A-3C41-0644-6CD8-45C2B2E2AE6A}"/>
          </ac:picMkLst>
        </pc:picChg>
      </pc:sldChg>
      <pc:sldChg chg="addSp modSp">
        <pc:chgData name="Juan Sebastian Alvarez" userId="S::desarrollador.nodoka@makaia.org::b3388cb1-4c81-4fbe-a083-55577b5c6fa9" providerId="AD" clId="Web-{57D59262-B58A-7CFA-962B-D6C809AF633B}" dt="2023-04-09T01:46:16.527" v="191" actId="14100"/>
        <pc:sldMkLst>
          <pc:docMk/>
          <pc:sldMk cId="3173252693" sldId="407"/>
        </pc:sldMkLst>
        <pc:spChg chg="mod">
          <ac:chgData name="Juan Sebastian Alvarez" userId="S::desarrollador.nodoka@makaia.org::b3388cb1-4c81-4fbe-a083-55577b5c6fa9" providerId="AD" clId="Web-{57D59262-B58A-7CFA-962B-D6C809AF633B}" dt="2023-04-09T01:45:42.260" v="186" actId="20577"/>
          <ac:spMkLst>
            <pc:docMk/>
            <pc:sldMk cId="3173252693" sldId="407"/>
            <ac:spMk id="4" creationId="{00000000-0000-0000-0000-000000000000}"/>
          </ac:spMkLst>
        </pc:spChg>
        <pc:picChg chg="add mod">
          <ac:chgData name="Juan Sebastian Alvarez" userId="S::desarrollador.nodoka@makaia.org::b3388cb1-4c81-4fbe-a083-55577b5c6fa9" providerId="AD" clId="Web-{57D59262-B58A-7CFA-962B-D6C809AF633B}" dt="2023-04-09T01:46:16.527" v="191" actId="14100"/>
          <ac:picMkLst>
            <pc:docMk/>
            <pc:sldMk cId="3173252693" sldId="407"/>
            <ac:picMk id="3" creationId="{2F0F5AD6-4FB8-DA97-25D8-064818FBC94F}"/>
          </ac:picMkLst>
        </pc:picChg>
      </pc:sldChg>
      <pc:sldChg chg="addSp modSp">
        <pc:chgData name="Juan Sebastian Alvarez" userId="S::desarrollador.nodoka@makaia.org::b3388cb1-4c81-4fbe-a083-55577b5c6fa9" providerId="AD" clId="Web-{57D59262-B58A-7CFA-962B-D6C809AF633B}" dt="2023-04-09T01:47:17.468" v="198" actId="14100"/>
        <pc:sldMkLst>
          <pc:docMk/>
          <pc:sldMk cId="3314677903" sldId="408"/>
        </pc:sldMkLst>
        <pc:spChg chg="mod">
          <ac:chgData name="Juan Sebastian Alvarez" userId="S::desarrollador.nodoka@makaia.org::b3388cb1-4c81-4fbe-a083-55577b5c6fa9" providerId="AD" clId="Web-{57D59262-B58A-7CFA-962B-D6C809AF633B}" dt="2023-04-09T01:46:45.935" v="193" actId="20577"/>
          <ac:spMkLst>
            <pc:docMk/>
            <pc:sldMk cId="3314677903" sldId="408"/>
            <ac:spMk id="5" creationId="{00000000-0000-0000-0000-000000000000}"/>
          </ac:spMkLst>
        </pc:spChg>
        <pc:picChg chg="add mod">
          <ac:chgData name="Juan Sebastian Alvarez" userId="S::desarrollador.nodoka@makaia.org::b3388cb1-4c81-4fbe-a083-55577b5c6fa9" providerId="AD" clId="Web-{57D59262-B58A-7CFA-962B-D6C809AF633B}" dt="2023-04-09T01:47:17.468" v="198" actId="14100"/>
          <ac:picMkLst>
            <pc:docMk/>
            <pc:sldMk cId="3314677903" sldId="408"/>
            <ac:picMk id="4" creationId="{27E75B5D-D511-6E5C-D096-BD686F3C776D}"/>
          </ac:picMkLst>
        </pc:picChg>
      </pc:sldChg>
      <pc:sldChg chg="addSp modSp">
        <pc:chgData name="Juan Sebastian Alvarez" userId="S::desarrollador.nodoka@makaia.org::b3388cb1-4c81-4fbe-a083-55577b5c6fa9" providerId="AD" clId="Web-{57D59262-B58A-7CFA-962B-D6C809AF633B}" dt="2023-04-09T01:48:21.894" v="206" actId="14100"/>
        <pc:sldMkLst>
          <pc:docMk/>
          <pc:sldMk cId="1392974101" sldId="409"/>
        </pc:sldMkLst>
        <pc:spChg chg="mod">
          <ac:chgData name="Juan Sebastian Alvarez" userId="S::desarrollador.nodoka@makaia.org::b3388cb1-4c81-4fbe-a083-55577b5c6fa9" providerId="AD" clId="Web-{57D59262-B58A-7CFA-962B-D6C809AF633B}" dt="2023-04-09T01:47:54.689" v="200" actId="20577"/>
          <ac:spMkLst>
            <pc:docMk/>
            <pc:sldMk cId="1392974101" sldId="409"/>
            <ac:spMk id="3" creationId="{00000000-0000-0000-0000-000000000000}"/>
          </ac:spMkLst>
        </pc:spChg>
        <pc:picChg chg="add mod">
          <ac:chgData name="Juan Sebastian Alvarez" userId="S::desarrollador.nodoka@makaia.org::b3388cb1-4c81-4fbe-a083-55577b5c6fa9" providerId="AD" clId="Web-{57D59262-B58A-7CFA-962B-D6C809AF633B}" dt="2023-04-09T01:48:21.894" v="206" actId="14100"/>
          <ac:picMkLst>
            <pc:docMk/>
            <pc:sldMk cId="1392974101" sldId="409"/>
            <ac:picMk id="2" creationId="{985586F3-B45B-F801-53BE-8FBF92FA258A}"/>
          </ac:picMkLst>
        </pc:picChg>
      </pc:sldChg>
      <pc:sldChg chg="addSp modSp">
        <pc:chgData name="Juan Sebastian Alvarez" userId="S::desarrollador.nodoka@makaia.org::b3388cb1-4c81-4fbe-a083-55577b5c6fa9" providerId="AD" clId="Web-{57D59262-B58A-7CFA-962B-D6C809AF633B}" dt="2023-04-09T01:49:39.117" v="215" actId="14100"/>
        <pc:sldMkLst>
          <pc:docMk/>
          <pc:sldMk cId="3587752833" sldId="410"/>
        </pc:sldMkLst>
        <pc:spChg chg="mod">
          <ac:chgData name="Juan Sebastian Alvarez" userId="S::desarrollador.nodoka@makaia.org::b3388cb1-4c81-4fbe-a083-55577b5c6fa9" providerId="AD" clId="Web-{57D59262-B58A-7CFA-962B-D6C809AF633B}" dt="2023-04-09T01:48:54.755" v="208" actId="20577"/>
          <ac:spMkLst>
            <pc:docMk/>
            <pc:sldMk cId="3587752833" sldId="410"/>
            <ac:spMk id="2" creationId="{00000000-0000-0000-0000-000000000000}"/>
          </ac:spMkLst>
        </pc:spChg>
        <pc:picChg chg="add mod">
          <ac:chgData name="Juan Sebastian Alvarez" userId="S::desarrollador.nodoka@makaia.org::b3388cb1-4c81-4fbe-a083-55577b5c6fa9" providerId="AD" clId="Web-{57D59262-B58A-7CFA-962B-D6C809AF633B}" dt="2023-04-09T01:49:39.117" v="215" actId="14100"/>
          <ac:picMkLst>
            <pc:docMk/>
            <pc:sldMk cId="3587752833" sldId="410"/>
            <ac:picMk id="4" creationId="{216171DA-E51E-6D03-3049-8166E4C44507}"/>
          </ac:picMkLst>
        </pc:picChg>
      </pc:sldChg>
      <pc:sldChg chg="addSp modSp">
        <pc:chgData name="Juan Sebastian Alvarez" userId="S::desarrollador.nodoka@makaia.org::b3388cb1-4c81-4fbe-a083-55577b5c6fa9" providerId="AD" clId="Web-{57D59262-B58A-7CFA-962B-D6C809AF633B}" dt="2023-04-09T01:50:16.244" v="222" actId="14100"/>
        <pc:sldMkLst>
          <pc:docMk/>
          <pc:sldMk cId="731853208" sldId="412"/>
        </pc:sldMkLst>
        <pc:spChg chg="mod">
          <ac:chgData name="Juan Sebastian Alvarez" userId="S::desarrollador.nodoka@makaia.org::b3388cb1-4c81-4fbe-a083-55577b5c6fa9" providerId="AD" clId="Web-{57D59262-B58A-7CFA-962B-D6C809AF633B}" dt="2023-04-09T01:49:50.414" v="217" actId="20577"/>
          <ac:spMkLst>
            <pc:docMk/>
            <pc:sldMk cId="731853208" sldId="412"/>
            <ac:spMk id="3" creationId="{00000000-0000-0000-0000-000000000000}"/>
          </ac:spMkLst>
        </pc:spChg>
        <pc:picChg chg="add mod">
          <ac:chgData name="Juan Sebastian Alvarez" userId="S::desarrollador.nodoka@makaia.org::b3388cb1-4c81-4fbe-a083-55577b5c6fa9" providerId="AD" clId="Web-{57D59262-B58A-7CFA-962B-D6C809AF633B}" dt="2023-04-09T01:50:16.244" v="222" actId="14100"/>
          <ac:picMkLst>
            <pc:docMk/>
            <pc:sldMk cId="731853208" sldId="412"/>
            <ac:picMk id="4" creationId="{C37275D2-BC8E-6EB0-4B32-2B1C462BE284}"/>
          </ac:picMkLst>
        </pc:picChg>
      </pc:sldChg>
      <pc:sldChg chg="addSp modSp">
        <pc:chgData name="Juan Sebastian Alvarez" userId="S::desarrollador.nodoka@makaia.org::b3388cb1-4c81-4fbe-a083-55577b5c6fa9" providerId="AD" clId="Web-{57D59262-B58A-7CFA-962B-D6C809AF633B}" dt="2023-04-09T01:44:29.099" v="173" actId="14100"/>
        <pc:sldMkLst>
          <pc:docMk/>
          <pc:sldMk cId="2148675606" sldId="413"/>
        </pc:sldMkLst>
        <pc:spChg chg="mod">
          <ac:chgData name="Juan Sebastian Alvarez" userId="S::desarrollador.nodoka@makaia.org::b3388cb1-4c81-4fbe-a083-55577b5c6fa9" providerId="AD" clId="Web-{57D59262-B58A-7CFA-962B-D6C809AF633B}" dt="2023-04-09T01:36:00.629" v="165" actId="20577"/>
          <ac:spMkLst>
            <pc:docMk/>
            <pc:sldMk cId="2148675606" sldId="413"/>
            <ac:spMk id="2" creationId="{392A103E-8C4C-A963-514D-6B57303804F2}"/>
          </ac:spMkLst>
        </pc:spChg>
        <pc:picChg chg="add mod">
          <ac:chgData name="Juan Sebastian Alvarez" userId="S::desarrollador.nodoka@makaia.org::b3388cb1-4c81-4fbe-a083-55577b5c6fa9" providerId="AD" clId="Web-{57D59262-B58A-7CFA-962B-D6C809AF633B}" dt="2023-04-09T01:44:29.099" v="173" actId="14100"/>
          <ac:picMkLst>
            <pc:docMk/>
            <pc:sldMk cId="2148675606" sldId="413"/>
            <ac:picMk id="3" creationId="{473C255A-17E5-18F7-D130-A7793D5CE250}"/>
          </ac:picMkLst>
        </pc:picChg>
      </pc:sldChg>
      <pc:sldChg chg="addSp delSp modSp mod setBg">
        <pc:chgData name="Juan Sebastian Alvarez" userId="S::desarrollador.nodoka@makaia.org::b3388cb1-4c81-4fbe-a083-55577b5c6fa9" providerId="AD" clId="Web-{57D59262-B58A-7CFA-962B-D6C809AF633B}" dt="2023-04-09T01:30:53.987" v="116" actId="1076"/>
        <pc:sldMkLst>
          <pc:docMk/>
          <pc:sldMk cId="3852078781" sldId="414"/>
        </pc:sldMkLst>
        <pc:spChg chg="mod ord">
          <ac:chgData name="Juan Sebastian Alvarez" userId="S::desarrollador.nodoka@makaia.org::b3388cb1-4c81-4fbe-a083-55577b5c6fa9" providerId="AD" clId="Web-{57D59262-B58A-7CFA-962B-D6C809AF633B}" dt="2023-04-09T01:30:48.861" v="115" actId="20577"/>
          <ac:spMkLst>
            <pc:docMk/>
            <pc:sldMk cId="3852078781" sldId="414"/>
            <ac:spMk id="5" creationId="{0F307FCB-22AF-D1B8-0CF1-09C2A6F3C510}"/>
          </ac:spMkLst>
        </pc:spChg>
        <pc:spChg chg="add del">
          <ac:chgData name="Juan Sebastian Alvarez" userId="S::desarrollador.nodoka@makaia.org::b3388cb1-4c81-4fbe-a083-55577b5c6fa9" providerId="AD" clId="Web-{57D59262-B58A-7CFA-962B-D6C809AF633B}" dt="2023-04-09T01:25:40.703" v="38"/>
          <ac:spMkLst>
            <pc:docMk/>
            <pc:sldMk cId="3852078781" sldId="414"/>
            <ac:spMk id="10" creationId="{3346177D-ADC4-4968-B747-5CFCD390B5B9}"/>
          </ac:spMkLst>
        </pc:spChg>
        <pc:spChg chg="add del">
          <ac:chgData name="Juan Sebastian Alvarez" userId="S::desarrollador.nodoka@makaia.org::b3388cb1-4c81-4fbe-a083-55577b5c6fa9" providerId="AD" clId="Web-{57D59262-B58A-7CFA-962B-D6C809AF633B}" dt="2023-04-09T01:25:40.703" v="38"/>
          <ac:spMkLst>
            <pc:docMk/>
            <pc:sldMk cId="3852078781" sldId="414"/>
            <ac:spMk id="12" creationId="{0844A943-BF79-4FEA-ABB1-3BD54D236606}"/>
          </ac:spMkLst>
        </pc:spChg>
        <pc:spChg chg="add del">
          <ac:chgData name="Juan Sebastian Alvarez" userId="S::desarrollador.nodoka@makaia.org::b3388cb1-4c81-4fbe-a083-55577b5c6fa9" providerId="AD" clId="Web-{57D59262-B58A-7CFA-962B-D6C809AF633B}" dt="2023-04-09T01:25:40.703" v="38"/>
          <ac:spMkLst>
            <pc:docMk/>
            <pc:sldMk cId="3852078781" sldId="414"/>
            <ac:spMk id="14" creationId="{6437CC72-F4A8-4DC3-AFAB-D22C482C8100}"/>
          </ac:spMkLst>
        </pc:spChg>
        <pc:spChg chg="add del">
          <ac:chgData name="Juan Sebastian Alvarez" userId="S::desarrollador.nodoka@makaia.org::b3388cb1-4c81-4fbe-a083-55577b5c6fa9" providerId="AD" clId="Web-{57D59262-B58A-7CFA-962B-D6C809AF633B}" dt="2023-04-09T01:25:56.142" v="40"/>
          <ac:spMkLst>
            <pc:docMk/>
            <pc:sldMk cId="3852078781" sldId="414"/>
            <ac:spMk id="16" creationId="{F13C74B1-5B17-4795-BED0-7140497B445A}"/>
          </ac:spMkLst>
        </pc:spChg>
        <pc:spChg chg="add del">
          <ac:chgData name="Juan Sebastian Alvarez" userId="S::desarrollador.nodoka@makaia.org::b3388cb1-4c81-4fbe-a083-55577b5c6fa9" providerId="AD" clId="Web-{57D59262-B58A-7CFA-962B-D6C809AF633B}" dt="2023-04-09T01:25:56.142" v="40"/>
          <ac:spMkLst>
            <pc:docMk/>
            <pc:sldMk cId="3852078781" sldId="414"/>
            <ac:spMk id="17" creationId="{D4974D33-8DC5-464E-8C6D-BE58F0669C17}"/>
          </ac:spMkLst>
        </pc:spChg>
        <pc:picChg chg="add mod">
          <ac:chgData name="Juan Sebastian Alvarez" userId="S::desarrollador.nodoka@makaia.org::b3388cb1-4c81-4fbe-a083-55577b5c6fa9" providerId="AD" clId="Web-{57D59262-B58A-7CFA-962B-D6C809AF633B}" dt="2023-04-09T01:30:53.987" v="116" actId="1076"/>
          <ac:picMkLst>
            <pc:docMk/>
            <pc:sldMk cId="3852078781" sldId="414"/>
            <ac:picMk id="2" creationId="{2FBB6BEF-2C91-6CBA-5BCE-CC121A6B2E79}"/>
          </ac:picMkLst>
        </pc:picChg>
      </pc:sldChg>
      <pc:sldChg chg="addSp modSp">
        <pc:chgData name="Juan Sebastian Alvarez" userId="S::desarrollador.nodoka@makaia.org::b3388cb1-4c81-4fbe-a083-55577b5c6fa9" providerId="AD" clId="Web-{57D59262-B58A-7CFA-962B-D6C809AF633B}" dt="2023-04-09T01:51:32.451" v="230" actId="14100"/>
        <pc:sldMkLst>
          <pc:docMk/>
          <pc:sldMk cId="2901600466" sldId="415"/>
        </pc:sldMkLst>
        <pc:spChg chg="mod">
          <ac:chgData name="Juan Sebastian Alvarez" userId="S::desarrollador.nodoka@makaia.org::b3388cb1-4c81-4fbe-a083-55577b5c6fa9" providerId="AD" clId="Web-{57D59262-B58A-7CFA-962B-D6C809AF633B}" dt="2023-04-09T01:51:04.184" v="225" actId="20577"/>
          <ac:spMkLst>
            <pc:docMk/>
            <pc:sldMk cId="2901600466" sldId="415"/>
            <ac:spMk id="3" creationId="{00000000-0000-0000-0000-000000000000}"/>
          </ac:spMkLst>
        </pc:spChg>
        <pc:picChg chg="add mod">
          <ac:chgData name="Juan Sebastian Alvarez" userId="S::desarrollador.nodoka@makaia.org::b3388cb1-4c81-4fbe-a083-55577b5c6fa9" providerId="AD" clId="Web-{57D59262-B58A-7CFA-962B-D6C809AF633B}" dt="2023-04-09T01:51:32.451" v="230" actId="14100"/>
          <ac:picMkLst>
            <pc:docMk/>
            <pc:sldMk cId="2901600466" sldId="415"/>
            <ac:picMk id="4" creationId="{C7E39ADD-7763-45F3-06B9-60780920BA51}"/>
          </ac:picMkLst>
        </pc:picChg>
      </pc:sldChg>
      <pc:sldChg chg="addSp modSp add replId">
        <pc:chgData name="Juan Sebastian Alvarez" userId="S::desarrollador.nodoka@makaia.org::b3388cb1-4c81-4fbe-a083-55577b5c6fa9" providerId="AD" clId="Web-{57D59262-B58A-7CFA-962B-D6C809AF633B}" dt="2023-04-09T01:52:08.297" v="241" actId="14100"/>
        <pc:sldMkLst>
          <pc:docMk/>
          <pc:sldMk cId="3499836689" sldId="416"/>
        </pc:sldMkLst>
        <pc:spChg chg="mod">
          <ac:chgData name="Juan Sebastian Alvarez" userId="S::desarrollador.nodoka@makaia.org::b3388cb1-4c81-4fbe-a083-55577b5c6fa9" providerId="AD" clId="Web-{57D59262-B58A-7CFA-962B-D6C809AF633B}" dt="2023-04-09T01:51:39.842" v="235" actId="20577"/>
          <ac:spMkLst>
            <pc:docMk/>
            <pc:sldMk cId="3499836689" sldId="416"/>
            <ac:spMk id="3" creationId="{00000000-0000-0000-0000-000000000000}"/>
          </ac:spMkLst>
        </pc:spChg>
        <pc:picChg chg="add mod">
          <ac:chgData name="Juan Sebastian Alvarez" userId="S::desarrollador.nodoka@makaia.org::b3388cb1-4c81-4fbe-a083-55577b5c6fa9" providerId="AD" clId="Web-{57D59262-B58A-7CFA-962B-D6C809AF633B}" dt="2023-04-09T01:52:08.297" v="241" actId="14100"/>
          <ac:picMkLst>
            <pc:docMk/>
            <pc:sldMk cId="3499836689" sldId="416"/>
            <ac:picMk id="4" creationId="{83D6D067-D152-7BFA-8A8C-C3F7B5E31AA3}"/>
          </ac:picMkLst>
        </pc:picChg>
      </pc:sldChg>
      <pc:sldChg chg="add replId">
        <pc:chgData name="Juan Sebastian Alvarez" userId="S::desarrollador.nodoka@makaia.org::b3388cb1-4c81-4fbe-a083-55577b5c6fa9" providerId="AD" clId="Web-{57D59262-B58A-7CFA-962B-D6C809AF633B}" dt="2023-04-09T01:50:56.996" v="224"/>
        <pc:sldMkLst>
          <pc:docMk/>
          <pc:sldMk cId="2181311344" sldId="417"/>
        </pc:sldMkLst>
      </pc:sldChg>
    </pc:docChg>
  </pc:docChgLst>
  <pc:docChgLst>
    <pc:chgData name="Juan Sebastian Alvarez" userId="S::desarrollador.nodoka@makaia.org::b3388cb1-4c81-4fbe-a083-55577b5c6fa9" providerId="AD" clId="Web-{82FC9CB4-0C96-E671-500D-E9AE9CCD6983}"/>
    <pc:docChg chg="addSld modSld">
      <pc:chgData name="Juan Sebastian Alvarez" userId="S::desarrollador.nodoka@makaia.org::b3388cb1-4c81-4fbe-a083-55577b5c6fa9" providerId="AD" clId="Web-{82FC9CB4-0C96-E671-500D-E9AE9CCD6983}" dt="2023-04-03T04:46:38.824" v="249" actId="20577"/>
      <pc:docMkLst>
        <pc:docMk/>
      </pc:docMkLst>
      <pc:sldChg chg="modSp">
        <pc:chgData name="Juan Sebastian Alvarez" userId="S::desarrollador.nodoka@makaia.org::b3388cb1-4c81-4fbe-a083-55577b5c6fa9" providerId="AD" clId="Web-{82FC9CB4-0C96-E671-500D-E9AE9CCD6983}" dt="2023-04-03T04:34:05.364" v="4" actId="20577"/>
        <pc:sldMkLst>
          <pc:docMk/>
          <pc:sldMk cId="58792406" sldId="256"/>
        </pc:sldMkLst>
        <pc:spChg chg="mod">
          <ac:chgData name="Juan Sebastian Alvarez" userId="S::desarrollador.nodoka@makaia.org::b3388cb1-4c81-4fbe-a083-55577b5c6fa9" providerId="AD" clId="Web-{82FC9CB4-0C96-E671-500D-E9AE9CCD6983}" dt="2023-04-03T04:32:55.407" v="1" actId="20577"/>
          <ac:spMkLst>
            <pc:docMk/>
            <pc:sldMk cId="58792406" sldId="256"/>
            <ac:spMk id="5" creationId="{8124BC2C-FA46-4095-BE78-EDC7C6C46859}"/>
          </ac:spMkLst>
        </pc:spChg>
        <pc:spChg chg="mod">
          <ac:chgData name="Juan Sebastian Alvarez" userId="S::desarrollador.nodoka@makaia.org::b3388cb1-4c81-4fbe-a083-55577b5c6fa9" providerId="AD" clId="Web-{82FC9CB4-0C96-E671-500D-E9AE9CCD6983}" dt="2023-04-03T04:34:05.364" v="4" actId="20577"/>
          <ac:spMkLst>
            <pc:docMk/>
            <pc:sldMk cId="58792406" sldId="256"/>
            <ac:spMk id="6" creationId="{F648ED21-2124-4408-9AD3-99343DDDF464}"/>
          </ac:spMkLst>
        </pc:spChg>
      </pc:sldChg>
      <pc:sldChg chg="delSp modSp">
        <pc:chgData name="Juan Sebastian Alvarez" userId="S::desarrollador.nodoka@makaia.org::b3388cb1-4c81-4fbe-a083-55577b5c6fa9" providerId="AD" clId="Web-{82FC9CB4-0C96-E671-500D-E9AE9CCD6983}" dt="2023-04-03T04:38:53.175" v="84" actId="20577"/>
        <pc:sldMkLst>
          <pc:docMk/>
          <pc:sldMk cId="1226308512" sldId="319"/>
        </pc:sldMkLst>
        <pc:spChg chg="mod">
          <ac:chgData name="Juan Sebastian Alvarez" userId="S::desarrollador.nodoka@makaia.org::b3388cb1-4c81-4fbe-a083-55577b5c6fa9" providerId="AD" clId="Web-{82FC9CB4-0C96-E671-500D-E9AE9CCD6983}" dt="2023-04-03T04:38:53.175" v="84" actId="20577"/>
          <ac:spMkLst>
            <pc:docMk/>
            <pc:sldMk cId="1226308512" sldId="319"/>
            <ac:spMk id="2" creationId="{00000000-0000-0000-0000-000000000000}"/>
          </ac:spMkLst>
        </pc:spChg>
        <pc:picChg chg="del">
          <ac:chgData name="Juan Sebastian Alvarez" userId="S::desarrollador.nodoka@makaia.org::b3388cb1-4c81-4fbe-a083-55577b5c6fa9" providerId="AD" clId="Web-{82FC9CB4-0C96-E671-500D-E9AE9CCD6983}" dt="2023-04-03T04:37:40.172" v="64"/>
          <ac:picMkLst>
            <pc:docMk/>
            <pc:sldMk cId="1226308512" sldId="319"/>
            <ac:picMk id="3" creationId="{00000000-0000-0000-0000-000000000000}"/>
          </ac:picMkLst>
        </pc:picChg>
        <pc:picChg chg="del">
          <ac:chgData name="Juan Sebastian Alvarez" userId="S::desarrollador.nodoka@makaia.org::b3388cb1-4c81-4fbe-a083-55577b5c6fa9" providerId="AD" clId="Web-{82FC9CB4-0C96-E671-500D-E9AE9CCD6983}" dt="2023-04-03T04:37:41.141" v="65"/>
          <ac:picMkLst>
            <pc:docMk/>
            <pc:sldMk cId="1226308512" sldId="319"/>
            <ac:picMk id="4" creationId="{00000000-0000-0000-0000-000000000000}"/>
          </ac:picMkLst>
        </pc:picChg>
      </pc:sldChg>
      <pc:sldChg chg="modSp">
        <pc:chgData name="Juan Sebastian Alvarez" userId="S::desarrollador.nodoka@makaia.org::b3388cb1-4c81-4fbe-a083-55577b5c6fa9" providerId="AD" clId="Web-{82FC9CB4-0C96-E671-500D-E9AE9CCD6983}" dt="2023-04-03T04:34:39.303" v="21" actId="20577"/>
        <pc:sldMkLst>
          <pc:docMk/>
          <pc:sldMk cId="1066981784" sldId="373"/>
        </pc:sldMkLst>
        <pc:spChg chg="mod">
          <ac:chgData name="Juan Sebastian Alvarez" userId="S::desarrollador.nodoka@makaia.org::b3388cb1-4c81-4fbe-a083-55577b5c6fa9" providerId="AD" clId="Web-{82FC9CB4-0C96-E671-500D-E9AE9CCD6983}" dt="2023-04-03T04:34:39.303" v="21" actId="20577"/>
          <ac:spMkLst>
            <pc:docMk/>
            <pc:sldMk cId="1066981784" sldId="373"/>
            <ac:spMk id="3" creationId="{F9187BBA-0C9F-41F2-BBC8-85519317D2D3}"/>
          </ac:spMkLst>
        </pc:spChg>
      </pc:sldChg>
      <pc:sldChg chg="delSp modSp">
        <pc:chgData name="Juan Sebastian Alvarez" userId="S::desarrollador.nodoka@makaia.org::b3388cb1-4c81-4fbe-a083-55577b5c6fa9" providerId="AD" clId="Web-{82FC9CB4-0C96-E671-500D-E9AE9CCD6983}" dt="2023-04-03T04:39:32.287" v="98" actId="14100"/>
        <pc:sldMkLst>
          <pc:docMk/>
          <pc:sldMk cId="2750028079" sldId="388"/>
        </pc:sldMkLst>
        <pc:spChg chg="mod">
          <ac:chgData name="Juan Sebastian Alvarez" userId="S::desarrollador.nodoka@makaia.org::b3388cb1-4c81-4fbe-a083-55577b5c6fa9" providerId="AD" clId="Web-{82FC9CB4-0C96-E671-500D-E9AE9CCD6983}" dt="2023-04-03T04:39:32.287" v="98" actId="14100"/>
          <ac:spMkLst>
            <pc:docMk/>
            <pc:sldMk cId="2750028079" sldId="388"/>
            <ac:spMk id="2" creationId="{392A103E-8C4C-A963-514D-6B57303804F2}"/>
          </ac:spMkLst>
        </pc:spChg>
        <pc:picChg chg="del">
          <ac:chgData name="Juan Sebastian Alvarez" userId="S::desarrollador.nodoka@makaia.org::b3388cb1-4c81-4fbe-a083-55577b5c6fa9" providerId="AD" clId="Web-{82FC9CB4-0C96-E671-500D-E9AE9CCD6983}" dt="2023-04-03T04:38:59.723" v="85"/>
          <ac:picMkLst>
            <pc:docMk/>
            <pc:sldMk cId="2750028079" sldId="388"/>
            <ac:picMk id="3" creationId="{00000000-0000-0000-0000-000000000000}"/>
          </ac:picMkLst>
        </pc:picChg>
        <pc:picChg chg="del">
          <ac:chgData name="Juan Sebastian Alvarez" userId="S::desarrollador.nodoka@makaia.org::b3388cb1-4c81-4fbe-a083-55577b5c6fa9" providerId="AD" clId="Web-{82FC9CB4-0C96-E671-500D-E9AE9CCD6983}" dt="2023-04-03T04:39:00.410" v="86"/>
          <ac:picMkLst>
            <pc:docMk/>
            <pc:sldMk cId="2750028079" sldId="388"/>
            <ac:picMk id="4" creationId="{00000000-0000-0000-0000-000000000000}"/>
          </ac:picMkLst>
        </pc:picChg>
      </pc:sldChg>
      <pc:sldChg chg="delSp modSp">
        <pc:chgData name="Juan Sebastian Alvarez" userId="S::desarrollador.nodoka@makaia.org::b3388cb1-4c81-4fbe-a083-55577b5c6fa9" providerId="AD" clId="Web-{82FC9CB4-0C96-E671-500D-E9AE9CCD6983}" dt="2023-04-03T04:44:09.551" v="168" actId="20577"/>
        <pc:sldMkLst>
          <pc:docMk/>
          <pc:sldMk cId="1712957345" sldId="399"/>
        </pc:sldMkLst>
        <pc:spChg chg="mod">
          <ac:chgData name="Juan Sebastian Alvarez" userId="S::desarrollador.nodoka@makaia.org::b3388cb1-4c81-4fbe-a083-55577b5c6fa9" providerId="AD" clId="Web-{82FC9CB4-0C96-E671-500D-E9AE9CCD6983}" dt="2023-04-03T04:44:09.551" v="168" actId="20577"/>
          <ac:spMkLst>
            <pc:docMk/>
            <pc:sldMk cId="1712957345" sldId="399"/>
            <ac:spMk id="2" creationId="{0581C35F-AC82-DC1A-659D-5A355E7A7D22}"/>
          </ac:spMkLst>
        </pc:spChg>
        <pc:picChg chg="del">
          <ac:chgData name="Juan Sebastian Alvarez" userId="S::desarrollador.nodoka@makaia.org::b3388cb1-4c81-4fbe-a083-55577b5c6fa9" providerId="AD" clId="Web-{82FC9CB4-0C96-E671-500D-E9AE9CCD6983}" dt="2023-04-03T04:40:18.586" v="108"/>
          <ac:picMkLst>
            <pc:docMk/>
            <pc:sldMk cId="1712957345" sldId="399"/>
            <ac:picMk id="5" creationId="{00000000-0000-0000-0000-000000000000}"/>
          </ac:picMkLst>
        </pc:picChg>
      </pc:sldChg>
      <pc:sldChg chg="delSp modSp">
        <pc:chgData name="Juan Sebastian Alvarez" userId="S::desarrollador.nodoka@makaia.org::b3388cb1-4c81-4fbe-a083-55577b5c6fa9" providerId="AD" clId="Web-{82FC9CB4-0C96-E671-500D-E9AE9CCD6983}" dt="2023-04-03T04:43:20.767" v="167" actId="20577"/>
        <pc:sldMkLst>
          <pc:docMk/>
          <pc:sldMk cId="3173252693" sldId="407"/>
        </pc:sldMkLst>
        <pc:spChg chg="mod">
          <ac:chgData name="Juan Sebastian Alvarez" userId="S::desarrollador.nodoka@makaia.org::b3388cb1-4c81-4fbe-a083-55577b5c6fa9" providerId="AD" clId="Web-{82FC9CB4-0C96-E671-500D-E9AE9CCD6983}" dt="2023-04-03T04:43:20.767" v="167" actId="20577"/>
          <ac:spMkLst>
            <pc:docMk/>
            <pc:sldMk cId="3173252693" sldId="407"/>
            <ac:spMk id="4" creationId="{00000000-0000-0000-0000-000000000000}"/>
          </ac:spMkLst>
        </pc:spChg>
        <pc:picChg chg="del">
          <ac:chgData name="Juan Sebastian Alvarez" userId="S::desarrollador.nodoka@makaia.org::b3388cb1-4c81-4fbe-a083-55577b5c6fa9" providerId="AD" clId="Web-{82FC9CB4-0C96-E671-500D-E9AE9CCD6983}" dt="2023-04-03T04:41:53.466" v="125"/>
          <ac:picMkLst>
            <pc:docMk/>
            <pc:sldMk cId="3173252693" sldId="407"/>
            <ac:picMk id="3" creationId="{00000000-0000-0000-0000-000000000000}"/>
          </ac:picMkLst>
        </pc:picChg>
      </pc:sldChg>
      <pc:sldChg chg="delSp modSp">
        <pc:chgData name="Juan Sebastian Alvarez" userId="S::desarrollador.nodoka@makaia.org::b3388cb1-4c81-4fbe-a083-55577b5c6fa9" providerId="AD" clId="Web-{82FC9CB4-0C96-E671-500D-E9AE9CCD6983}" dt="2023-04-03T04:43:01.923" v="163" actId="14100"/>
        <pc:sldMkLst>
          <pc:docMk/>
          <pc:sldMk cId="3314677903" sldId="408"/>
        </pc:sldMkLst>
        <pc:spChg chg="mod">
          <ac:chgData name="Juan Sebastian Alvarez" userId="S::desarrollador.nodoka@makaia.org::b3388cb1-4c81-4fbe-a083-55577b5c6fa9" providerId="AD" clId="Web-{82FC9CB4-0C96-E671-500D-E9AE9CCD6983}" dt="2023-04-03T04:43:01.923" v="163" actId="14100"/>
          <ac:spMkLst>
            <pc:docMk/>
            <pc:sldMk cId="3314677903" sldId="408"/>
            <ac:spMk id="5" creationId="{00000000-0000-0000-0000-000000000000}"/>
          </ac:spMkLst>
        </pc:spChg>
        <pc:picChg chg="del">
          <ac:chgData name="Juan Sebastian Alvarez" userId="S::desarrollador.nodoka@makaia.org::b3388cb1-4c81-4fbe-a083-55577b5c6fa9" providerId="AD" clId="Web-{82FC9CB4-0C96-E671-500D-E9AE9CCD6983}" dt="2023-04-03T04:42:41.703" v="148"/>
          <ac:picMkLst>
            <pc:docMk/>
            <pc:sldMk cId="3314677903" sldId="408"/>
            <ac:picMk id="6" creationId="{00000000-0000-0000-0000-000000000000}"/>
          </ac:picMkLst>
        </pc:picChg>
      </pc:sldChg>
      <pc:sldChg chg="delSp modSp">
        <pc:chgData name="Juan Sebastian Alvarez" userId="S::desarrollador.nodoka@makaia.org::b3388cb1-4c81-4fbe-a083-55577b5c6fa9" providerId="AD" clId="Web-{82FC9CB4-0C96-E671-500D-E9AE9CCD6983}" dt="2023-04-03T04:45:02.944" v="191" actId="20577"/>
        <pc:sldMkLst>
          <pc:docMk/>
          <pc:sldMk cId="1392974101" sldId="409"/>
        </pc:sldMkLst>
        <pc:spChg chg="mod">
          <ac:chgData name="Juan Sebastian Alvarez" userId="S::desarrollador.nodoka@makaia.org::b3388cb1-4c81-4fbe-a083-55577b5c6fa9" providerId="AD" clId="Web-{82FC9CB4-0C96-E671-500D-E9AE9CCD6983}" dt="2023-04-03T04:45:02.944" v="191" actId="20577"/>
          <ac:spMkLst>
            <pc:docMk/>
            <pc:sldMk cId="1392974101" sldId="409"/>
            <ac:spMk id="3" creationId="{00000000-0000-0000-0000-000000000000}"/>
          </ac:spMkLst>
        </pc:spChg>
        <pc:picChg chg="del">
          <ac:chgData name="Juan Sebastian Alvarez" userId="S::desarrollador.nodoka@makaia.org::b3388cb1-4c81-4fbe-a083-55577b5c6fa9" providerId="AD" clId="Web-{82FC9CB4-0C96-E671-500D-E9AE9CCD6983}" dt="2023-04-03T04:44:14.379" v="169"/>
          <ac:picMkLst>
            <pc:docMk/>
            <pc:sldMk cId="1392974101" sldId="409"/>
            <ac:picMk id="4" creationId="{00000000-0000-0000-0000-000000000000}"/>
          </ac:picMkLst>
        </pc:picChg>
      </pc:sldChg>
      <pc:sldChg chg="delSp modSp">
        <pc:chgData name="Juan Sebastian Alvarez" userId="S::desarrollador.nodoka@makaia.org::b3388cb1-4c81-4fbe-a083-55577b5c6fa9" providerId="AD" clId="Web-{82FC9CB4-0C96-E671-500D-E9AE9CCD6983}" dt="2023-04-03T04:45:37.274" v="206" actId="20577"/>
        <pc:sldMkLst>
          <pc:docMk/>
          <pc:sldMk cId="3587752833" sldId="410"/>
        </pc:sldMkLst>
        <pc:spChg chg="mod">
          <ac:chgData name="Juan Sebastian Alvarez" userId="S::desarrollador.nodoka@makaia.org::b3388cb1-4c81-4fbe-a083-55577b5c6fa9" providerId="AD" clId="Web-{82FC9CB4-0C96-E671-500D-E9AE9CCD6983}" dt="2023-04-03T04:45:37.274" v="206" actId="20577"/>
          <ac:spMkLst>
            <pc:docMk/>
            <pc:sldMk cId="3587752833" sldId="410"/>
            <ac:spMk id="2" creationId="{00000000-0000-0000-0000-000000000000}"/>
          </ac:spMkLst>
        </pc:spChg>
        <pc:picChg chg="del">
          <ac:chgData name="Juan Sebastian Alvarez" userId="S::desarrollador.nodoka@makaia.org::b3388cb1-4c81-4fbe-a083-55577b5c6fa9" providerId="AD" clId="Web-{82FC9CB4-0C96-E671-500D-E9AE9CCD6983}" dt="2023-04-03T04:45:07.038" v="192"/>
          <ac:picMkLst>
            <pc:docMk/>
            <pc:sldMk cId="3587752833" sldId="410"/>
            <ac:picMk id="4" creationId="{00000000-0000-0000-0000-000000000000}"/>
          </ac:picMkLst>
        </pc:picChg>
        <pc:picChg chg="del">
          <ac:chgData name="Juan Sebastian Alvarez" userId="S::desarrollador.nodoka@makaia.org::b3388cb1-4c81-4fbe-a083-55577b5c6fa9" providerId="AD" clId="Web-{82FC9CB4-0C96-E671-500D-E9AE9CCD6983}" dt="2023-04-03T04:45:07.788" v="193"/>
          <ac:picMkLst>
            <pc:docMk/>
            <pc:sldMk cId="3587752833" sldId="410"/>
            <ac:picMk id="5" creationId="{00000000-0000-0000-0000-000000000000}"/>
          </ac:picMkLst>
        </pc:picChg>
      </pc:sldChg>
      <pc:sldChg chg="modSp">
        <pc:chgData name="Juan Sebastian Alvarez" userId="S::desarrollador.nodoka@makaia.org::b3388cb1-4c81-4fbe-a083-55577b5c6fa9" providerId="AD" clId="Web-{82FC9CB4-0C96-E671-500D-E9AE9CCD6983}" dt="2023-04-03T04:46:10.838" v="233" actId="20577"/>
        <pc:sldMkLst>
          <pc:docMk/>
          <pc:sldMk cId="731853208" sldId="412"/>
        </pc:sldMkLst>
        <pc:spChg chg="mod">
          <ac:chgData name="Juan Sebastian Alvarez" userId="S::desarrollador.nodoka@makaia.org::b3388cb1-4c81-4fbe-a083-55577b5c6fa9" providerId="AD" clId="Web-{82FC9CB4-0C96-E671-500D-E9AE9CCD6983}" dt="2023-04-03T04:46:10.838" v="233" actId="20577"/>
          <ac:spMkLst>
            <pc:docMk/>
            <pc:sldMk cId="731853208" sldId="412"/>
            <ac:spMk id="3" creationId="{00000000-0000-0000-0000-000000000000}"/>
          </ac:spMkLst>
        </pc:spChg>
      </pc:sldChg>
      <pc:sldChg chg="delSp modSp">
        <pc:chgData name="Juan Sebastian Alvarez" userId="S::desarrollador.nodoka@makaia.org::b3388cb1-4c81-4fbe-a083-55577b5c6fa9" providerId="AD" clId="Web-{82FC9CB4-0C96-E671-500D-E9AE9CCD6983}" dt="2023-04-03T04:40:08.429" v="107" actId="20577"/>
        <pc:sldMkLst>
          <pc:docMk/>
          <pc:sldMk cId="2148675606" sldId="413"/>
        </pc:sldMkLst>
        <pc:spChg chg="mod">
          <ac:chgData name="Juan Sebastian Alvarez" userId="S::desarrollador.nodoka@makaia.org::b3388cb1-4c81-4fbe-a083-55577b5c6fa9" providerId="AD" clId="Web-{82FC9CB4-0C96-E671-500D-E9AE9CCD6983}" dt="2023-04-03T04:40:08.429" v="107" actId="20577"/>
          <ac:spMkLst>
            <pc:docMk/>
            <pc:sldMk cId="2148675606" sldId="413"/>
            <ac:spMk id="2" creationId="{392A103E-8C4C-A963-514D-6B57303804F2}"/>
          </ac:spMkLst>
        </pc:spChg>
        <pc:picChg chg="del">
          <ac:chgData name="Juan Sebastian Alvarez" userId="S::desarrollador.nodoka@makaia.org::b3388cb1-4c81-4fbe-a083-55577b5c6fa9" providerId="AD" clId="Web-{82FC9CB4-0C96-E671-500D-E9AE9CCD6983}" dt="2023-04-03T04:39:37.412" v="99"/>
          <ac:picMkLst>
            <pc:docMk/>
            <pc:sldMk cId="2148675606" sldId="413"/>
            <ac:picMk id="3" creationId="{00000000-0000-0000-0000-000000000000}"/>
          </ac:picMkLst>
        </pc:picChg>
      </pc:sldChg>
      <pc:sldChg chg="addSp delSp modSp">
        <pc:chgData name="Juan Sebastian Alvarez" userId="S::desarrollador.nodoka@makaia.org::b3388cb1-4c81-4fbe-a083-55577b5c6fa9" providerId="AD" clId="Web-{82FC9CB4-0C96-E671-500D-E9AE9CCD6983}" dt="2023-04-03T04:37:38.547" v="63" actId="20577"/>
        <pc:sldMkLst>
          <pc:docMk/>
          <pc:sldMk cId="3852078781" sldId="414"/>
        </pc:sldMkLst>
        <pc:spChg chg="add del mod">
          <ac:chgData name="Juan Sebastian Alvarez" userId="S::desarrollador.nodoka@makaia.org::b3388cb1-4c81-4fbe-a083-55577b5c6fa9" providerId="AD" clId="Web-{82FC9CB4-0C96-E671-500D-E9AE9CCD6983}" dt="2023-04-03T04:34:55.148" v="25"/>
          <ac:spMkLst>
            <pc:docMk/>
            <pc:sldMk cId="3852078781" sldId="414"/>
            <ac:spMk id="3" creationId="{425D88CA-E6AF-0BBD-E2BF-848238C08BCF}"/>
          </ac:spMkLst>
        </pc:spChg>
        <pc:spChg chg="add mod">
          <ac:chgData name="Juan Sebastian Alvarez" userId="S::desarrollador.nodoka@makaia.org::b3388cb1-4c81-4fbe-a083-55577b5c6fa9" providerId="AD" clId="Web-{82FC9CB4-0C96-E671-500D-E9AE9CCD6983}" dt="2023-04-03T04:37:38.547" v="63" actId="20577"/>
          <ac:spMkLst>
            <pc:docMk/>
            <pc:sldMk cId="3852078781" sldId="414"/>
            <ac:spMk id="5" creationId="{0F307FCB-22AF-D1B8-0CF1-09C2A6F3C510}"/>
          </ac:spMkLst>
        </pc:spChg>
        <pc:picChg chg="del">
          <ac:chgData name="Juan Sebastian Alvarez" userId="S::desarrollador.nodoka@makaia.org::b3388cb1-4c81-4fbe-a083-55577b5c6fa9" providerId="AD" clId="Web-{82FC9CB4-0C96-E671-500D-E9AE9CCD6983}" dt="2023-04-03T04:34:41.209" v="22"/>
          <ac:picMkLst>
            <pc:docMk/>
            <pc:sldMk cId="3852078781" sldId="414"/>
            <ac:picMk id="4" creationId="{00000000-0000-0000-0000-000000000000}"/>
          </ac:picMkLst>
        </pc:picChg>
      </pc:sldChg>
      <pc:sldChg chg="modSp add replId">
        <pc:chgData name="Juan Sebastian Alvarez" userId="S::desarrollador.nodoka@makaia.org::b3388cb1-4c81-4fbe-a083-55577b5c6fa9" providerId="AD" clId="Web-{82FC9CB4-0C96-E671-500D-E9AE9CCD6983}" dt="2023-04-03T04:46:38.824" v="249" actId="20577"/>
        <pc:sldMkLst>
          <pc:docMk/>
          <pc:sldMk cId="2901600466" sldId="415"/>
        </pc:sldMkLst>
        <pc:spChg chg="mod">
          <ac:chgData name="Juan Sebastian Alvarez" userId="S::desarrollador.nodoka@makaia.org::b3388cb1-4c81-4fbe-a083-55577b5c6fa9" providerId="AD" clId="Web-{82FC9CB4-0C96-E671-500D-E9AE9CCD6983}" dt="2023-04-03T04:46:38.824" v="249" actId="20577"/>
          <ac:spMkLst>
            <pc:docMk/>
            <pc:sldMk cId="2901600466" sldId="415"/>
            <ac:spMk id="3" creationId="{00000000-0000-0000-0000-000000000000}"/>
          </ac:spMkLst>
        </pc:spChg>
      </pc:sldChg>
    </pc:docChg>
  </pc:docChgLst>
  <pc:docChgLst>
    <pc:chgData name="Juan Sebastian Alvarez" userId="S::desarrollador.nodoka@makaia.org::b3388cb1-4c81-4fbe-a083-55577b5c6fa9" providerId="AD" clId="Web-{858607E5-10EF-8187-4792-B8F9539A1D29}"/>
    <pc:docChg chg="addSld delSld modSld">
      <pc:chgData name="Juan Sebastian Alvarez" userId="S::desarrollador.nodoka@makaia.org::b3388cb1-4c81-4fbe-a083-55577b5c6fa9" providerId="AD" clId="Web-{858607E5-10EF-8187-4792-B8F9539A1D29}" dt="2023-04-11T13:51:22.878" v="287" actId="20577"/>
      <pc:docMkLst>
        <pc:docMk/>
      </pc:docMkLst>
      <pc:sldChg chg="modSp">
        <pc:chgData name="Juan Sebastian Alvarez" userId="S::desarrollador.nodoka@makaia.org::b3388cb1-4c81-4fbe-a083-55577b5c6fa9" providerId="AD" clId="Web-{858607E5-10EF-8187-4792-B8F9539A1D29}" dt="2023-04-11T13:30:44.114" v="18" actId="20577"/>
        <pc:sldMkLst>
          <pc:docMk/>
          <pc:sldMk cId="58792406" sldId="256"/>
        </pc:sldMkLst>
        <pc:spChg chg="mod">
          <ac:chgData name="Juan Sebastian Alvarez" userId="S::desarrollador.nodoka@makaia.org::b3388cb1-4c81-4fbe-a083-55577b5c6fa9" providerId="AD" clId="Web-{858607E5-10EF-8187-4792-B8F9539A1D29}" dt="2023-04-11T13:09:55.479" v="1" actId="20577"/>
          <ac:spMkLst>
            <pc:docMk/>
            <pc:sldMk cId="58792406" sldId="256"/>
            <ac:spMk id="5" creationId="{8124BC2C-FA46-4095-BE78-EDC7C6C46859}"/>
          </ac:spMkLst>
        </pc:spChg>
        <pc:spChg chg="mod">
          <ac:chgData name="Juan Sebastian Alvarez" userId="S::desarrollador.nodoka@makaia.org::b3388cb1-4c81-4fbe-a083-55577b5c6fa9" providerId="AD" clId="Web-{858607E5-10EF-8187-4792-B8F9539A1D29}" dt="2023-04-11T13:30:44.114" v="18" actId="20577"/>
          <ac:spMkLst>
            <pc:docMk/>
            <pc:sldMk cId="58792406" sldId="256"/>
            <ac:spMk id="6" creationId="{F648ED21-2124-4408-9AD3-99343DDDF464}"/>
          </ac:spMkLst>
        </pc:spChg>
      </pc:sldChg>
      <pc:sldChg chg="addSp delSp modSp">
        <pc:chgData name="Juan Sebastian Alvarez" userId="S::desarrollador.nodoka@makaia.org::b3388cb1-4c81-4fbe-a083-55577b5c6fa9" providerId="AD" clId="Web-{858607E5-10EF-8187-4792-B8F9539A1D29}" dt="2023-04-11T13:51:22.878" v="287" actId="20577"/>
        <pc:sldMkLst>
          <pc:docMk/>
          <pc:sldMk cId="1226308512" sldId="319"/>
        </pc:sldMkLst>
        <pc:spChg chg="mod">
          <ac:chgData name="Juan Sebastian Alvarez" userId="S::desarrollador.nodoka@makaia.org::b3388cb1-4c81-4fbe-a083-55577b5c6fa9" providerId="AD" clId="Web-{858607E5-10EF-8187-4792-B8F9539A1D29}" dt="2023-04-11T13:51:22.878" v="287" actId="20577"/>
          <ac:spMkLst>
            <pc:docMk/>
            <pc:sldMk cId="1226308512" sldId="319"/>
            <ac:spMk id="2" creationId="{00000000-0000-0000-0000-000000000000}"/>
          </ac:spMkLst>
        </pc:spChg>
        <pc:picChg chg="del">
          <ac:chgData name="Juan Sebastian Alvarez" userId="S::desarrollador.nodoka@makaia.org::b3388cb1-4c81-4fbe-a083-55577b5c6fa9" providerId="AD" clId="Web-{858607E5-10EF-8187-4792-B8F9539A1D29}" dt="2023-04-11T13:36:02.216" v="74"/>
          <ac:picMkLst>
            <pc:docMk/>
            <pc:sldMk cId="1226308512" sldId="319"/>
            <ac:picMk id="3" creationId="{2949E60D-7FEF-A9B6-A746-1D8EF4B7AE79}"/>
          </ac:picMkLst>
        </pc:picChg>
        <pc:picChg chg="add del mod">
          <ac:chgData name="Juan Sebastian Alvarez" userId="S::desarrollador.nodoka@makaia.org::b3388cb1-4c81-4fbe-a083-55577b5c6fa9" providerId="AD" clId="Web-{858607E5-10EF-8187-4792-B8F9539A1D29}" dt="2023-04-11T13:51:20.206" v="285"/>
          <ac:picMkLst>
            <pc:docMk/>
            <pc:sldMk cId="1226308512" sldId="319"/>
            <ac:picMk id="4" creationId="{29AC1EBA-4A16-7130-0802-2F0699D642AF}"/>
          </ac:picMkLst>
        </pc:picChg>
      </pc:sldChg>
      <pc:sldChg chg="addSp delSp modSp del">
        <pc:chgData name="Juan Sebastian Alvarez" userId="S::desarrollador.nodoka@makaia.org::b3388cb1-4c81-4fbe-a083-55577b5c6fa9" providerId="AD" clId="Web-{858607E5-10EF-8187-4792-B8F9539A1D29}" dt="2023-04-11T13:33:52.134" v="43"/>
        <pc:sldMkLst>
          <pc:docMk/>
          <pc:sldMk cId="1066981784" sldId="373"/>
        </pc:sldMkLst>
        <pc:spChg chg="del mod">
          <ac:chgData name="Juan Sebastian Alvarez" userId="S::desarrollador.nodoka@makaia.org::b3388cb1-4c81-4fbe-a083-55577b5c6fa9" providerId="AD" clId="Web-{858607E5-10EF-8187-4792-B8F9539A1D29}" dt="2023-04-11T13:33:43.290" v="41"/>
          <ac:spMkLst>
            <pc:docMk/>
            <pc:sldMk cId="1066981784" sldId="373"/>
            <ac:spMk id="2" creationId="{32954DF2-188F-49E3-98A5-A590FA054F00}"/>
          </ac:spMkLst>
        </pc:spChg>
        <pc:spChg chg="mod">
          <ac:chgData name="Juan Sebastian Alvarez" userId="S::desarrollador.nodoka@makaia.org::b3388cb1-4c81-4fbe-a083-55577b5c6fa9" providerId="AD" clId="Web-{858607E5-10EF-8187-4792-B8F9539A1D29}" dt="2023-04-11T13:10:27.293" v="14" actId="20577"/>
          <ac:spMkLst>
            <pc:docMk/>
            <pc:sldMk cId="1066981784" sldId="373"/>
            <ac:spMk id="3" creationId="{F9187BBA-0C9F-41F2-BBC8-85519317D2D3}"/>
          </ac:spMkLst>
        </pc:spChg>
        <pc:spChg chg="add mod">
          <ac:chgData name="Juan Sebastian Alvarez" userId="S::desarrollador.nodoka@makaia.org::b3388cb1-4c81-4fbe-a083-55577b5c6fa9" providerId="AD" clId="Web-{858607E5-10EF-8187-4792-B8F9539A1D29}" dt="2023-04-11T13:33:48.041" v="42" actId="14100"/>
          <ac:spMkLst>
            <pc:docMk/>
            <pc:sldMk cId="1066981784" sldId="373"/>
            <ac:spMk id="5" creationId="{4B0ABE60-7441-7CF2-BA56-943FC4423C6B}"/>
          </ac:spMkLst>
        </pc:spChg>
      </pc:sldChg>
      <pc:sldChg chg="addSp delSp modSp">
        <pc:chgData name="Juan Sebastian Alvarez" userId="S::desarrollador.nodoka@makaia.org::b3388cb1-4c81-4fbe-a083-55577b5c6fa9" providerId="AD" clId="Web-{858607E5-10EF-8187-4792-B8F9539A1D29}" dt="2023-04-11T13:41:24.083" v="166" actId="14100"/>
        <pc:sldMkLst>
          <pc:docMk/>
          <pc:sldMk cId="2750028079" sldId="388"/>
        </pc:sldMkLst>
        <pc:spChg chg="mod">
          <ac:chgData name="Juan Sebastian Alvarez" userId="S::desarrollador.nodoka@makaia.org::b3388cb1-4c81-4fbe-a083-55577b5c6fa9" providerId="AD" clId="Web-{858607E5-10EF-8187-4792-B8F9539A1D29}" dt="2023-04-11T13:39:24.048" v="141" actId="20577"/>
          <ac:spMkLst>
            <pc:docMk/>
            <pc:sldMk cId="2750028079" sldId="388"/>
            <ac:spMk id="2" creationId="{392A103E-8C4C-A963-514D-6B57303804F2}"/>
          </ac:spMkLst>
        </pc:spChg>
        <pc:picChg chg="del">
          <ac:chgData name="Juan Sebastian Alvarez" userId="S::desarrollador.nodoka@makaia.org::b3388cb1-4c81-4fbe-a083-55577b5c6fa9" providerId="AD" clId="Web-{858607E5-10EF-8187-4792-B8F9539A1D29}" dt="2023-04-11T13:39:20.861" v="139"/>
          <ac:picMkLst>
            <pc:docMk/>
            <pc:sldMk cId="2750028079" sldId="388"/>
            <ac:picMk id="3" creationId="{54229C73-6A90-1F38-81E1-D7B196F4B5B8}"/>
          </ac:picMkLst>
        </pc:picChg>
        <pc:picChg chg="del">
          <ac:chgData name="Juan Sebastian Alvarez" userId="S::desarrollador.nodoka@makaia.org::b3388cb1-4c81-4fbe-a083-55577b5c6fa9" providerId="AD" clId="Web-{858607E5-10EF-8187-4792-B8F9539A1D29}" dt="2023-04-11T13:39:19.955" v="138"/>
          <ac:picMkLst>
            <pc:docMk/>
            <pc:sldMk cId="2750028079" sldId="388"/>
            <ac:picMk id="4" creationId="{E69DB721-2691-5A9F-B76E-C8227EF34FB7}"/>
          </ac:picMkLst>
        </pc:picChg>
        <pc:picChg chg="add del mod">
          <ac:chgData name="Juan Sebastian Alvarez" userId="S::desarrollador.nodoka@makaia.org::b3388cb1-4c81-4fbe-a083-55577b5c6fa9" providerId="AD" clId="Web-{858607E5-10EF-8187-4792-B8F9539A1D29}" dt="2023-04-11T13:40:08.690" v="146"/>
          <ac:picMkLst>
            <pc:docMk/>
            <pc:sldMk cId="2750028079" sldId="388"/>
            <ac:picMk id="5" creationId="{101369D1-82F2-83FE-A797-0CED47921A81}"/>
          </ac:picMkLst>
        </pc:picChg>
        <pc:picChg chg="add mod">
          <ac:chgData name="Juan Sebastian Alvarez" userId="S::desarrollador.nodoka@makaia.org::b3388cb1-4c81-4fbe-a083-55577b5c6fa9" providerId="AD" clId="Web-{858607E5-10EF-8187-4792-B8F9539A1D29}" dt="2023-04-11T13:41:24.083" v="166" actId="14100"/>
          <ac:picMkLst>
            <pc:docMk/>
            <pc:sldMk cId="2750028079" sldId="388"/>
            <ac:picMk id="6" creationId="{0C5D1B89-DF15-E644-6F13-8E91233CB5F9}"/>
          </ac:picMkLst>
        </pc:picChg>
      </pc:sldChg>
      <pc:sldChg chg="addSp delSp modSp">
        <pc:chgData name="Juan Sebastian Alvarez" userId="S::desarrollador.nodoka@makaia.org::b3388cb1-4c81-4fbe-a083-55577b5c6fa9" providerId="AD" clId="Web-{858607E5-10EF-8187-4792-B8F9539A1D29}" dt="2023-04-11T13:43:19.257" v="182" actId="14100"/>
        <pc:sldMkLst>
          <pc:docMk/>
          <pc:sldMk cId="1712957345" sldId="399"/>
        </pc:sldMkLst>
        <pc:picChg chg="del">
          <ac:chgData name="Juan Sebastian Alvarez" userId="S::desarrollador.nodoka@makaia.org::b3388cb1-4c81-4fbe-a083-55577b5c6fa9" providerId="AD" clId="Web-{858607E5-10EF-8187-4792-B8F9539A1D29}" dt="2023-04-11T13:42:58.522" v="177"/>
          <ac:picMkLst>
            <pc:docMk/>
            <pc:sldMk cId="1712957345" sldId="399"/>
            <ac:picMk id="4" creationId="{AEDE4A0A-3C41-0644-6CD8-45C2B2E2AE6A}"/>
          </ac:picMkLst>
        </pc:picChg>
        <pc:picChg chg="add mod">
          <ac:chgData name="Juan Sebastian Alvarez" userId="S::desarrollador.nodoka@makaia.org::b3388cb1-4c81-4fbe-a083-55577b5c6fa9" providerId="AD" clId="Web-{858607E5-10EF-8187-4792-B8F9539A1D29}" dt="2023-04-11T13:43:19.257" v="182" actId="14100"/>
          <ac:picMkLst>
            <pc:docMk/>
            <pc:sldMk cId="1712957345" sldId="399"/>
            <ac:picMk id="5" creationId="{0B039507-687F-63C2-2117-156151BCDC86}"/>
          </ac:picMkLst>
        </pc:picChg>
      </pc:sldChg>
      <pc:sldChg chg="addSp delSp modSp">
        <pc:chgData name="Juan Sebastian Alvarez" userId="S::desarrollador.nodoka@makaia.org::b3388cb1-4c81-4fbe-a083-55577b5c6fa9" providerId="AD" clId="Web-{858607E5-10EF-8187-4792-B8F9539A1D29}" dt="2023-04-11T13:43:47.789" v="189" actId="1076"/>
        <pc:sldMkLst>
          <pc:docMk/>
          <pc:sldMk cId="3173252693" sldId="407"/>
        </pc:sldMkLst>
        <pc:picChg chg="del">
          <ac:chgData name="Juan Sebastian Alvarez" userId="S::desarrollador.nodoka@makaia.org::b3388cb1-4c81-4fbe-a083-55577b5c6fa9" providerId="AD" clId="Web-{858607E5-10EF-8187-4792-B8F9539A1D29}" dt="2023-04-11T13:43:23.320" v="183"/>
          <ac:picMkLst>
            <pc:docMk/>
            <pc:sldMk cId="3173252693" sldId="407"/>
            <ac:picMk id="3" creationId="{2F0F5AD6-4FB8-DA97-25D8-064818FBC94F}"/>
          </ac:picMkLst>
        </pc:picChg>
        <pc:picChg chg="add mod">
          <ac:chgData name="Juan Sebastian Alvarez" userId="S::desarrollador.nodoka@makaia.org::b3388cb1-4c81-4fbe-a083-55577b5c6fa9" providerId="AD" clId="Web-{858607E5-10EF-8187-4792-B8F9539A1D29}" dt="2023-04-11T13:43:47.789" v="189" actId="1076"/>
          <ac:picMkLst>
            <pc:docMk/>
            <pc:sldMk cId="3173252693" sldId="407"/>
            <ac:picMk id="5" creationId="{478A452D-68B2-6B86-1176-5F2F941C123A}"/>
          </ac:picMkLst>
        </pc:picChg>
      </pc:sldChg>
      <pc:sldChg chg="addSp delSp modSp">
        <pc:chgData name="Juan Sebastian Alvarez" userId="S::desarrollador.nodoka@makaia.org::b3388cb1-4c81-4fbe-a083-55577b5c6fa9" providerId="AD" clId="Web-{858607E5-10EF-8187-4792-B8F9539A1D29}" dt="2023-04-11T13:44:18.743" v="196" actId="14100"/>
        <pc:sldMkLst>
          <pc:docMk/>
          <pc:sldMk cId="3314677903" sldId="408"/>
        </pc:sldMkLst>
        <pc:picChg chg="del">
          <ac:chgData name="Juan Sebastian Alvarez" userId="S::desarrollador.nodoka@makaia.org::b3388cb1-4c81-4fbe-a083-55577b5c6fa9" providerId="AD" clId="Web-{858607E5-10EF-8187-4792-B8F9539A1D29}" dt="2023-04-11T13:43:52.195" v="190"/>
          <ac:picMkLst>
            <pc:docMk/>
            <pc:sldMk cId="3314677903" sldId="408"/>
            <ac:picMk id="4" creationId="{27E75B5D-D511-6E5C-D096-BD686F3C776D}"/>
          </ac:picMkLst>
        </pc:picChg>
        <pc:picChg chg="add mod">
          <ac:chgData name="Juan Sebastian Alvarez" userId="S::desarrollador.nodoka@makaia.org::b3388cb1-4c81-4fbe-a083-55577b5c6fa9" providerId="AD" clId="Web-{858607E5-10EF-8187-4792-B8F9539A1D29}" dt="2023-04-11T13:44:18.743" v="196" actId="14100"/>
          <ac:picMkLst>
            <pc:docMk/>
            <pc:sldMk cId="3314677903" sldId="408"/>
            <ac:picMk id="6" creationId="{D388C75B-27BB-95B1-61E4-22F59C4EB407}"/>
          </ac:picMkLst>
        </pc:picChg>
      </pc:sldChg>
      <pc:sldChg chg="addSp delSp modSp">
        <pc:chgData name="Juan Sebastian Alvarez" userId="S::desarrollador.nodoka@makaia.org::b3388cb1-4c81-4fbe-a083-55577b5c6fa9" providerId="AD" clId="Web-{858607E5-10EF-8187-4792-B8F9539A1D29}" dt="2023-04-11T13:44:51.244" v="202" actId="14100"/>
        <pc:sldMkLst>
          <pc:docMk/>
          <pc:sldMk cId="1392974101" sldId="409"/>
        </pc:sldMkLst>
        <pc:picChg chg="del">
          <ac:chgData name="Juan Sebastian Alvarez" userId="S::desarrollador.nodoka@makaia.org::b3388cb1-4c81-4fbe-a083-55577b5c6fa9" providerId="AD" clId="Web-{858607E5-10EF-8187-4792-B8F9539A1D29}" dt="2023-04-11T13:44:23.321" v="197"/>
          <ac:picMkLst>
            <pc:docMk/>
            <pc:sldMk cId="1392974101" sldId="409"/>
            <ac:picMk id="2" creationId="{985586F3-B45B-F801-53BE-8FBF92FA258A}"/>
          </ac:picMkLst>
        </pc:picChg>
        <pc:picChg chg="add mod">
          <ac:chgData name="Juan Sebastian Alvarez" userId="S::desarrollador.nodoka@makaia.org::b3388cb1-4c81-4fbe-a083-55577b5c6fa9" providerId="AD" clId="Web-{858607E5-10EF-8187-4792-B8F9539A1D29}" dt="2023-04-11T13:44:51.244" v="202" actId="14100"/>
          <ac:picMkLst>
            <pc:docMk/>
            <pc:sldMk cId="1392974101" sldId="409"/>
            <ac:picMk id="4" creationId="{BAE645A3-80C9-8FD1-E0D5-4B4490789541}"/>
          </ac:picMkLst>
        </pc:picChg>
      </pc:sldChg>
      <pc:sldChg chg="addSp delSp modSp">
        <pc:chgData name="Juan Sebastian Alvarez" userId="S::desarrollador.nodoka@makaia.org::b3388cb1-4c81-4fbe-a083-55577b5c6fa9" providerId="AD" clId="Web-{858607E5-10EF-8187-4792-B8F9539A1D29}" dt="2023-04-11T13:45:29.432" v="210" actId="14100"/>
        <pc:sldMkLst>
          <pc:docMk/>
          <pc:sldMk cId="3587752833" sldId="410"/>
        </pc:sldMkLst>
        <pc:picChg chg="del">
          <ac:chgData name="Juan Sebastian Alvarez" userId="S::desarrollador.nodoka@makaia.org::b3388cb1-4c81-4fbe-a083-55577b5c6fa9" providerId="AD" clId="Web-{858607E5-10EF-8187-4792-B8F9539A1D29}" dt="2023-04-11T13:44:55.572" v="203"/>
          <ac:picMkLst>
            <pc:docMk/>
            <pc:sldMk cId="3587752833" sldId="410"/>
            <ac:picMk id="4" creationId="{216171DA-E51E-6D03-3049-8166E4C44507}"/>
          </ac:picMkLst>
        </pc:picChg>
        <pc:picChg chg="add mod">
          <ac:chgData name="Juan Sebastian Alvarez" userId="S::desarrollador.nodoka@makaia.org::b3388cb1-4c81-4fbe-a083-55577b5c6fa9" providerId="AD" clId="Web-{858607E5-10EF-8187-4792-B8F9539A1D29}" dt="2023-04-11T13:45:29.432" v="210" actId="14100"/>
          <ac:picMkLst>
            <pc:docMk/>
            <pc:sldMk cId="3587752833" sldId="410"/>
            <ac:picMk id="5" creationId="{64DBDD29-52EA-8C01-D0BF-66114611D90E}"/>
          </ac:picMkLst>
        </pc:picChg>
      </pc:sldChg>
      <pc:sldChg chg="addSp delSp modSp">
        <pc:chgData name="Juan Sebastian Alvarez" userId="S::desarrollador.nodoka@makaia.org::b3388cb1-4c81-4fbe-a083-55577b5c6fa9" providerId="AD" clId="Web-{858607E5-10EF-8187-4792-B8F9539A1D29}" dt="2023-04-11T13:45:59.214" v="217" actId="14100"/>
        <pc:sldMkLst>
          <pc:docMk/>
          <pc:sldMk cId="731853208" sldId="412"/>
        </pc:sldMkLst>
        <pc:picChg chg="del">
          <ac:chgData name="Juan Sebastian Alvarez" userId="S::desarrollador.nodoka@makaia.org::b3388cb1-4c81-4fbe-a083-55577b5c6fa9" providerId="AD" clId="Web-{858607E5-10EF-8187-4792-B8F9539A1D29}" dt="2023-04-11T13:45:34.354" v="211"/>
          <ac:picMkLst>
            <pc:docMk/>
            <pc:sldMk cId="731853208" sldId="412"/>
            <ac:picMk id="4" creationId="{C37275D2-BC8E-6EB0-4B32-2B1C462BE284}"/>
          </ac:picMkLst>
        </pc:picChg>
        <pc:picChg chg="add mod">
          <ac:chgData name="Juan Sebastian Alvarez" userId="S::desarrollador.nodoka@makaia.org::b3388cb1-4c81-4fbe-a083-55577b5c6fa9" providerId="AD" clId="Web-{858607E5-10EF-8187-4792-B8F9539A1D29}" dt="2023-04-11T13:45:59.214" v="217" actId="14100"/>
          <ac:picMkLst>
            <pc:docMk/>
            <pc:sldMk cId="731853208" sldId="412"/>
            <ac:picMk id="5" creationId="{90A2EF44-E923-10C3-D7CE-40281387551F}"/>
          </ac:picMkLst>
        </pc:picChg>
      </pc:sldChg>
      <pc:sldChg chg="addSp delSp modSp">
        <pc:chgData name="Juan Sebastian Alvarez" userId="S::desarrollador.nodoka@makaia.org::b3388cb1-4c81-4fbe-a083-55577b5c6fa9" providerId="AD" clId="Web-{858607E5-10EF-8187-4792-B8F9539A1D29}" dt="2023-04-11T13:42:54.038" v="176" actId="14100"/>
        <pc:sldMkLst>
          <pc:docMk/>
          <pc:sldMk cId="2148675606" sldId="413"/>
        </pc:sldMkLst>
        <pc:picChg chg="del">
          <ac:chgData name="Juan Sebastian Alvarez" userId="S::desarrollador.nodoka@makaia.org::b3388cb1-4c81-4fbe-a083-55577b5c6fa9" providerId="AD" clId="Web-{858607E5-10EF-8187-4792-B8F9539A1D29}" dt="2023-04-11T13:41:30.067" v="167"/>
          <ac:picMkLst>
            <pc:docMk/>
            <pc:sldMk cId="2148675606" sldId="413"/>
            <ac:picMk id="3" creationId="{473C255A-17E5-18F7-D130-A7793D5CE250}"/>
          </ac:picMkLst>
        </pc:picChg>
        <pc:picChg chg="add mod">
          <ac:chgData name="Juan Sebastian Alvarez" userId="S::desarrollador.nodoka@makaia.org::b3388cb1-4c81-4fbe-a083-55577b5c6fa9" providerId="AD" clId="Web-{858607E5-10EF-8187-4792-B8F9539A1D29}" dt="2023-04-11T13:42:54.038" v="176" actId="14100"/>
          <ac:picMkLst>
            <pc:docMk/>
            <pc:sldMk cId="2148675606" sldId="413"/>
            <ac:picMk id="4" creationId="{42127F14-F297-947B-4AFF-E6440DA0E543}"/>
          </ac:picMkLst>
        </pc:picChg>
      </pc:sldChg>
      <pc:sldChg chg="delSp modSp">
        <pc:chgData name="Juan Sebastian Alvarez" userId="S::desarrollador.nodoka@makaia.org::b3388cb1-4c81-4fbe-a083-55577b5c6fa9" providerId="AD" clId="Web-{858607E5-10EF-8187-4792-B8F9539A1D29}" dt="2023-04-11T13:39:05.329" v="137" actId="20577"/>
        <pc:sldMkLst>
          <pc:docMk/>
          <pc:sldMk cId="3852078781" sldId="414"/>
        </pc:sldMkLst>
        <pc:spChg chg="mod">
          <ac:chgData name="Juan Sebastian Alvarez" userId="S::desarrollador.nodoka@makaia.org::b3388cb1-4c81-4fbe-a083-55577b5c6fa9" providerId="AD" clId="Web-{858607E5-10EF-8187-4792-B8F9539A1D29}" dt="2023-04-11T13:39:05.329" v="137" actId="20577"/>
          <ac:spMkLst>
            <pc:docMk/>
            <pc:sldMk cId="3852078781" sldId="414"/>
            <ac:spMk id="5" creationId="{0F307FCB-22AF-D1B8-0CF1-09C2A6F3C510}"/>
          </ac:spMkLst>
        </pc:spChg>
        <pc:picChg chg="del">
          <ac:chgData name="Juan Sebastian Alvarez" userId="S::desarrollador.nodoka@makaia.org::b3388cb1-4c81-4fbe-a083-55577b5c6fa9" providerId="AD" clId="Web-{858607E5-10EF-8187-4792-B8F9539A1D29}" dt="2023-04-11T13:33:55.228" v="44"/>
          <ac:picMkLst>
            <pc:docMk/>
            <pc:sldMk cId="3852078781" sldId="414"/>
            <ac:picMk id="2" creationId="{2FBB6BEF-2C91-6CBA-5BCE-CC121A6B2E79}"/>
          </ac:picMkLst>
        </pc:picChg>
      </pc:sldChg>
      <pc:sldChg chg="addSp delSp modSp">
        <pc:chgData name="Juan Sebastian Alvarez" userId="S::desarrollador.nodoka@makaia.org::b3388cb1-4c81-4fbe-a083-55577b5c6fa9" providerId="AD" clId="Web-{858607E5-10EF-8187-4792-B8F9539A1D29}" dt="2023-04-11T13:46:33.965" v="224" actId="14100"/>
        <pc:sldMkLst>
          <pc:docMk/>
          <pc:sldMk cId="2901600466" sldId="415"/>
        </pc:sldMkLst>
        <pc:picChg chg="del">
          <ac:chgData name="Juan Sebastian Alvarez" userId="S::desarrollador.nodoka@makaia.org::b3388cb1-4c81-4fbe-a083-55577b5c6fa9" providerId="AD" clId="Web-{858607E5-10EF-8187-4792-B8F9539A1D29}" dt="2023-04-11T13:46:03.808" v="218"/>
          <ac:picMkLst>
            <pc:docMk/>
            <pc:sldMk cId="2901600466" sldId="415"/>
            <ac:picMk id="4" creationId="{C7E39ADD-7763-45F3-06B9-60780920BA51}"/>
          </ac:picMkLst>
        </pc:picChg>
        <pc:picChg chg="add mod">
          <ac:chgData name="Juan Sebastian Alvarez" userId="S::desarrollador.nodoka@makaia.org::b3388cb1-4c81-4fbe-a083-55577b5c6fa9" providerId="AD" clId="Web-{858607E5-10EF-8187-4792-B8F9539A1D29}" dt="2023-04-11T13:46:33.965" v="224" actId="14100"/>
          <ac:picMkLst>
            <pc:docMk/>
            <pc:sldMk cId="2901600466" sldId="415"/>
            <ac:picMk id="5" creationId="{6BA4108D-E355-24F7-E4D1-7551CE11FBCC}"/>
          </ac:picMkLst>
        </pc:picChg>
      </pc:sldChg>
      <pc:sldChg chg="addSp delSp modSp">
        <pc:chgData name="Juan Sebastian Alvarez" userId="S::desarrollador.nodoka@makaia.org::b3388cb1-4c81-4fbe-a083-55577b5c6fa9" providerId="AD" clId="Web-{858607E5-10EF-8187-4792-B8F9539A1D29}" dt="2023-04-11T13:48:06.842" v="231" actId="14100"/>
        <pc:sldMkLst>
          <pc:docMk/>
          <pc:sldMk cId="3499836689" sldId="416"/>
        </pc:sldMkLst>
        <pc:picChg chg="del">
          <ac:chgData name="Juan Sebastian Alvarez" userId="S::desarrollador.nodoka@makaia.org::b3388cb1-4c81-4fbe-a083-55577b5c6fa9" providerId="AD" clId="Web-{858607E5-10EF-8187-4792-B8F9539A1D29}" dt="2023-04-11T13:46:43.559" v="225"/>
          <ac:picMkLst>
            <pc:docMk/>
            <pc:sldMk cId="3499836689" sldId="416"/>
            <ac:picMk id="4" creationId="{83D6D067-D152-7BFA-8A8C-C3F7B5E31AA3}"/>
          </ac:picMkLst>
        </pc:picChg>
        <pc:picChg chg="add mod">
          <ac:chgData name="Juan Sebastian Alvarez" userId="S::desarrollador.nodoka@makaia.org::b3388cb1-4c81-4fbe-a083-55577b5c6fa9" providerId="AD" clId="Web-{858607E5-10EF-8187-4792-B8F9539A1D29}" dt="2023-04-11T13:48:06.842" v="231" actId="14100"/>
          <ac:picMkLst>
            <pc:docMk/>
            <pc:sldMk cId="3499836689" sldId="416"/>
            <ac:picMk id="5" creationId="{54B4C781-BBFF-9A0A-F198-7521037644DA}"/>
          </ac:picMkLst>
        </pc:picChg>
      </pc:sldChg>
      <pc:sldChg chg="addSp modSp">
        <pc:chgData name="Juan Sebastian Alvarez" userId="S::desarrollador.nodoka@makaia.org::b3388cb1-4c81-4fbe-a083-55577b5c6fa9" providerId="AD" clId="Web-{858607E5-10EF-8187-4792-B8F9539A1D29}" dt="2023-04-11T13:49:09.656" v="240" actId="14100"/>
        <pc:sldMkLst>
          <pc:docMk/>
          <pc:sldMk cId="2181311344" sldId="417"/>
        </pc:sldMkLst>
        <pc:spChg chg="mod">
          <ac:chgData name="Juan Sebastian Alvarez" userId="S::desarrollador.nodoka@makaia.org::b3388cb1-4c81-4fbe-a083-55577b5c6fa9" providerId="AD" clId="Web-{858607E5-10EF-8187-4792-B8F9539A1D29}" dt="2023-04-11T13:48:22.420" v="232" actId="20577"/>
          <ac:spMkLst>
            <pc:docMk/>
            <pc:sldMk cId="2181311344" sldId="417"/>
            <ac:spMk id="3" creationId="{00000000-0000-0000-0000-000000000000}"/>
          </ac:spMkLst>
        </pc:spChg>
        <pc:picChg chg="add mod">
          <ac:chgData name="Juan Sebastian Alvarez" userId="S::desarrollador.nodoka@makaia.org::b3388cb1-4c81-4fbe-a083-55577b5c6fa9" providerId="AD" clId="Web-{858607E5-10EF-8187-4792-B8F9539A1D29}" dt="2023-04-11T13:49:09.656" v="240" actId="14100"/>
          <ac:picMkLst>
            <pc:docMk/>
            <pc:sldMk cId="2181311344" sldId="417"/>
            <ac:picMk id="4" creationId="{762FE2C3-9940-89BE-7B35-DCA146A32300}"/>
          </ac:picMkLst>
        </pc:picChg>
      </pc:sldChg>
      <pc:sldChg chg="addSp delSp modSp add replId">
        <pc:chgData name="Juan Sebastian Alvarez" userId="S::desarrollador.nodoka@makaia.org::b3388cb1-4c81-4fbe-a083-55577b5c6fa9" providerId="AD" clId="Web-{858607E5-10EF-8187-4792-B8F9539A1D29}" dt="2023-04-11T13:49:40.485" v="248" actId="14100"/>
        <pc:sldMkLst>
          <pc:docMk/>
          <pc:sldMk cId="2671375080" sldId="418"/>
        </pc:sldMkLst>
        <pc:picChg chg="del">
          <ac:chgData name="Juan Sebastian Alvarez" userId="S::desarrollador.nodoka@makaia.org::b3388cb1-4c81-4fbe-a083-55577b5c6fa9" providerId="AD" clId="Web-{858607E5-10EF-8187-4792-B8F9539A1D29}" dt="2023-04-11T13:49:18.875" v="242"/>
          <ac:picMkLst>
            <pc:docMk/>
            <pc:sldMk cId="2671375080" sldId="418"/>
            <ac:picMk id="4" creationId="{762FE2C3-9940-89BE-7B35-DCA146A32300}"/>
          </ac:picMkLst>
        </pc:picChg>
        <pc:picChg chg="add mod">
          <ac:chgData name="Juan Sebastian Alvarez" userId="S::desarrollador.nodoka@makaia.org::b3388cb1-4c81-4fbe-a083-55577b5c6fa9" providerId="AD" clId="Web-{858607E5-10EF-8187-4792-B8F9539A1D29}" dt="2023-04-11T13:49:40.485" v="248" actId="14100"/>
          <ac:picMkLst>
            <pc:docMk/>
            <pc:sldMk cId="2671375080" sldId="418"/>
            <ac:picMk id="5" creationId="{40F77B18-E256-C483-BACD-E61ACD8C7BC2}"/>
          </ac:picMkLst>
        </pc:picChg>
      </pc:sldChg>
      <pc:sldChg chg="addSp delSp modSp add replId">
        <pc:chgData name="Juan Sebastian Alvarez" userId="S::desarrollador.nodoka@makaia.org::b3388cb1-4c81-4fbe-a083-55577b5c6fa9" providerId="AD" clId="Web-{858607E5-10EF-8187-4792-B8F9539A1D29}" dt="2023-04-11T13:50:52.580" v="282" actId="14100"/>
        <pc:sldMkLst>
          <pc:docMk/>
          <pc:sldMk cId="1165128208" sldId="419"/>
        </pc:sldMkLst>
        <pc:spChg chg="mod">
          <ac:chgData name="Juan Sebastian Alvarez" userId="S::desarrollador.nodoka@makaia.org::b3388cb1-4c81-4fbe-a083-55577b5c6fa9" providerId="AD" clId="Web-{858607E5-10EF-8187-4792-B8F9539A1D29}" dt="2023-04-11T13:50:10.892" v="276" actId="20577"/>
          <ac:spMkLst>
            <pc:docMk/>
            <pc:sldMk cId="1165128208" sldId="419"/>
            <ac:spMk id="3" creationId="{00000000-0000-0000-0000-000000000000}"/>
          </ac:spMkLst>
        </pc:spChg>
        <pc:picChg chg="add mod">
          <ac:chgData name="Juan Sebastian Alvarez" userId="S::desarrollador.nodoka@makaia.org::b3388cb1-4c81-4fbe-a083-55577b5c6fa9" providerId="AD" clId="Web-{858607E5-10EF-8187-4792-B8F9539A1D29}" dt="2023-04-11T13:50:52.580" v="282" actId="14100"/>
          <ac:picMkLst>
            <pc:docMk/>
            <pc:sldMk cId="1165128208" sldId="419"/>
            <ac:picMk id="4" creationId="{7877E1DE-EB34-9E7F-4F4B-D1D740D66294}"/>
          </ac:picMkLst>
        </pc:picChg>
        <pc:picChg chg="del">
          <ac:chgData name="Juan Sebastian Alvarez" userId="S::desarrollador.nodoka@makaia.org::b3388cb1-4c81-4fbe-a083-55577b5c6fa9" providerId="AD" clId="Web-{858607E5-10EF-8187-4792-B8F9539A1D29}" dt="2023-04-11T13:49:49.110" v="250"/>
          <ac:picMkLst>
            <pc:docMk/>
            <pc:sldMk cId="1165128208" sldId="419"/>
            <ac:picMk id="5" creationId="{40F77B18-E256-C483-BACD-E61ACD8C7BC2}"/>
          </ac:picMkLst>
        </pc:picChg>
      </pc:sldChg>
      <pc:sldChg chg="delSp add replId">
        <pc:chgData name="Juan Sebastian Alvarez" userId="S::desarrollador.nodoka@makaia.org::b3388cb1-4c81-4fbe-a083-55577b5c6fa9" providerId="AD" clId="Web-{858607E5-10EF-8187-4792-B8F9539A1D29}" dt="2023-04-11T13:51:00.971" v="284"/>
        <pc:sldMkLst>
          <pc:docMk/>
          <pc:sldMk cId="3524468508" sldId="420"/>
        </pc:sldMkLst>
        <pc:picChg chg="del">
          <ac:chgData name="Juan Sebastian Alvarez" userId="S::desarrollador.nodoka@makaia.org::b3388cb1-4c81-4fbe-a083-55577b5c6fa9" providerId="AD" clId="Web-{858607E5-10EF-8187-4792-B8F9539A1D29}" dt="2023-04-11T13:51:00.971" v="284"/>
          <ac:picMkLst>
            <pc:docMk/>
            <pc:sldMk cId="3524468508" sldId="420"/>
            <ac:picMk id="4" creationId="{7877E1DE-EB34-9E7F-4F4B-D1D740D66294}"/>
          </ac:picMkLst>
        </pc:picChg>
      </pc:sldChg>
    </pc:docChg>
  </pc:docChgLst>
</pc:chgInfo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comments/modernComment_13F_4917FB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CF4DEE-84FF-4774-9F1E-294E8B928E49}" authorId="{EC4F58FE-DA04-D761-DAC8-E34519A8F2B6}" status="resolved" created="2022-02-24T02:32:35.57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26308512" sldId="319"/>
      <ac:spMk id="4" creationId="{00000000-0000-0000-0000-000000000000}"/>
    </ac:deMkLst>
    <p188:txBody>
      <a:bodyPr/>
      <a:lstStyle/>
      <a:p>
        <a:r>
          <a:rPr lang="es-ES"/>
          <a:t>[@Comunicaciones Makaia] este dato en rojo debe ser el acumulado a la fecha, no solo 2021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11/04/2023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5320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1370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0899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383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3823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036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660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685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70" r:id="rId12"/>
    <p:sldLayoutId id="2147483681" r:id="rId13"/>
    <p:sldLayoutId id="2147483713" r:id="rId14"/>
    <p:sldLayoutId id="2147483714" r:id="rId15"/>
    <p:sldLayoutId id="214748371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64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0_38119D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F_4917FBA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 39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200" b="1" dirty="0"/>
              <a:t> </a:t>
            </a:r>
            <a:r>
              <a:rPr lang="es-ES" sz="3200" b="1" dirty="0" err="1"/>
              <a:t>Integracion</a:t>
            </a:r>
            <a:r>
              <a:rPr lang="es-ES" sz="3200" b="1" dirty="0"/>
              <a:t> Continua</a:t>
            </a:r>
            <a:endParaRPr lang="es-ES" sz="3200" b="1" dirty="0" err="1">
              <a:cs typeface="Calibri"/>
            </a:endParaRPr>
          </a:p>
          <a:p>
            <a:r>
              <a:rPr lang="es-ES" sz="2800" b="1" dirty="0">
                <a:cs typeface="Calibri"/>
              </a:rPr>
              <a:t>CI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48740" y="691248"/>
            <a:ext cx="8791956" cy="17235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es-CO" sz="2400" dirty="0">
              <a:cs typeface="Calibri" panose="020F0502020204030204"/>
            </a:endParaRPr>
          </a:p>
          <a:p>
            <a:pPr algn="ctr"/>
            <a:endParaRPr lang="es-CO" sz="2800" b="1" dirty="0">
              <a:cs typeface="Calibri"/>
            </a:endParaRPr>
          </a:p>
          <a:p>
            <a:pPr fontAlgn="base"/>
            <a:endParaRPr lang="es-CO" dirty="0"/>
          </a:p>
          <a:p>
            <a:pPr fontAlgn="base"/>
            <a:endParaRPr lang="es-CO" dirty="0"/>
          </a:p>
          <a:p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9523" y="685800"/>
            <a:ext cx="988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pPr algn="ctr"/>
            <a:endParaRPr lang="es-CO" b="1" dirty="0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DBDD29-52EA-8C01-D0BF-66114611D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1" y="448348"/>
            <a:ext cx="10969977" cy="536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5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9523" y="228600"/>
            <a:ext cx="9884664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dirty="0">
              <a:cs typeface="Calibri"/>
            </a:endParaRPr>
          </a:p>
          <a:p>
            <a:endParaRPr lang="es-CO" sz="2400" dirty="0">
              <a:ea typeface="+mn-lt"/>
              <a:cs typeface="+mn-lt"/>
            </a:endParaRPr>
          </a:p>
          <a:p>
            <a:endParaRPr lang="es-CO" sz="2400" dirty="0">
              <a:cs typeface="Calibri"/>
            </a:endParaRPr>
          </a:p>
          <a:p>
            <a:endParaRPr lang="es-CO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cs typeface="Calibri"/>
            </a:endParaRPr>
          </a:p>
          <a:p>
            <a:endParaRPr lang="es-CO" dirty="0">
              <a:cs typeface="Calibri" panose="020F0502020204030204"/>
            </a:endParaRPr>
          </a:p>
          <a:p>
            <a:pPr algn="ctr"/>
            <a:endParaRPr lang="es-CO" b="1" dirty="0">
              <a:cs typeface="Calibri" panose="020F0502020204030204"/>
            </a:endParaRP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0A2EF44-E923-10C3-D7CE-402813875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6" y="449794"/>
            <a:ext cx="10927643" cy="52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5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9523" y="228600"/>
            <a:ext cx="988466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dirty="0">
              <a:cs typeface="Calibri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cs typeface="Calibri" panose="020F0502020204030204"/>
            </a:endParaRPr>
          </a:p>
          <a:p>
            <a:endParaRPr lang="es-CO" sz="2400" dirty="0">
              <a:cs typeface="Calibri"/>
            </a:endParaRPr>
          </a:p>
          <a:p>
            <a:endParaRPr lang="es-CO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cs typeface="Calibri"/>
            </a:endParaRPr>
          </a:p>
          <a:p>
            <a:endParaRPr lang="es-CO" dirty="0">
              <a:cs typeface="Calibri" panose="020F0502020204030204"/>
            </a:endParaRPr>
          </a:p>
          <a:p>
            <a:pPr algn="ctr"/>
            <a:endParaRPr lang="es-CO" b="1" dirty="0">
              <a:cs typeface="Calibri" panose="020F0502020204030204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A4108D-E355-24F7-E4D1-7551CE11F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67" y="398856"/>
            <a:ext cx="10913532" cy="53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9523" y="228600"/>
            <a:ext cx="988466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dirty="0">
              <a:cs typeface="Calibri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endParaRPr lang="es-CO" sz="2400" dirty="0">
              <a:ea typeface="+mn-lt"/>
              <a:cs typeface="+mn-lt"/>
            </a:endParaRPr>
          </a:p>
          <a:p>
            <a:endParaRPr lang="es-CO" sz="2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cs typeface="Calibri"/>
            </a:endParaRPr>
          </a:p>
          <a:p>
            <a:endParaRPr lang="es-CO" dirty="0">
              <a:cs typeface="Calibri"/>
            </a:endParaRPr>
          </a:p>
          <a:p>
            <a:pPr algn="ctr"/>
            <a:endParaRPr lang="es-CO" b="1" dirty="0"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4B4C781-BBFF-9A0A-F198-752103764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45" y="334130"/>
            <a:ext cx="10631310" cy="53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3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9523" y="228600"/>
            <a:ext cx="988466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dirty="0">
              <a:cs typeface="Calibri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cs typeface="Calibri" panose="020F0502020204030204"/>
            </a:endParaRPr>
          </a:p>
          <a:p>
            <a:endParaRPr lang="es-CO" sz="2400" dirty="0">
              <a:cs typeface="Calibri"/>
            </a:endParaRPr>
          </a:p>
          <a:p>
            <a:endParaRPr lang="es-CO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cs typeface="Calibri"/>
            </a:endParaRPr>
          </a:p>
          <a:p>
            <a:endParaRPr lang="es-CO" dirty="0">
              <a:cs typeface="Calibri" panose="020F0502020204030204"/>
            </a:endParaRPr>
          </a:p>
          <a:p>
            <a:pPr algn="ctr"/>
            <a:endParaRPr lang="es-CO" b="1" dirty="0">
              <a:cs typeface="Calibri" panose="020F050202020403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62FE2C3-9940-89BE-7B35-DCA146A32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90" y="344845"/>
            <a:ext cx="10744198" cy="53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9523" y="228600"/>
            <a:ext cx="988466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dirty="0">
              <a:cs typeface="Calibri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cs typeface="Calibri" panose="020F0502020204030204"/>
            </a:endParaRPr>
          </a:p>
          <a:p>
            <a:endParaRPr lang="es-CO" sz="2400" dirty="0">
              <a:cs typeface="Calibri"/>
            </a:endParaRPr>
          </a:p>
          <a:p>
            <a:endParaRPr lang="es-CO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cs typeface="Calibri"/>
            </a:endParaRPr>
          </a:p>
          <a:p>
            <a:endParaRPr lang="es-CO" dirty="0">
              <a:cs typeface="Calibri" panose="020F0502020204030204"/>
            </a:endParaRPr>
          </a:p>
          <a:p>
            <a:pPr algn="ctr"/>
            <a:endParaRPr lang="es-CO" b="1" dirty="0">
              <a:cs typeface="Calibri" panose="020F0502020204030204"/>
            </a:endParaRP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40F77B18-E256-C483-BACD-E61ACD8C7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67" y="340354"/>
            <a:ext cx="10730088" cy="53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7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9523" y="228600"/>
            <a:ext cx="9884664" cy="55092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dirty="0">
              <a:cs typeface="Calibri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r>
              <a:rPr lang="es-CO" sz="4400" b="1" dirty="0">
                <a:ea typeface="+mn-lt"/>
                <a:cs typeface="+mn-lt"/>
              </a:rPr>
              <a:t>IMPLEMENTACION</a:t>
            </a:r>
          </a:p>
          <a:p>
            <a:pPr algn="ctr"/>
            <a:endParaRPr lang="es-CO" sz="4400" b="1" dirty="0">
              <a:cs typeface="Calibri" panose="020F0502020204030204"/>
            </a:endParaRPr>
          </a:p>
          <a:p>
            <a:endParaRPr lang="es-CO" sz="2400" dirty="0">
              <a:cs typeface="Calibri"/>
            </a:endParaRPr>
          </a:p>
          <a:p>
            <a:endParaRPr lang="es-CO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cs typeface="Calibri"/>
            </a:endParaRPr>
          </a:p>
          <a:p>
            <a:endParaRPr lang="es-CO" dirty="0">
              <a:cs typeface="Calibri" panose="020F0502020204030204"/>
            </a:endParaRPr>
          </a:p>
          <a:p>
            <a:pPr algn="ctr"/>
            <a:endParaRPr lang="es-CO" b="1" dirty="0">
              <a:cs typeface="Calibri" panose="020F0502020204030204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7877E1DE-EB34-9E7F-4F4B-D1D740D66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12" y="279139"/>
            <a:ext cx="10885310" cy="54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2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9523" y="228600"/>
            <a:ext cx="9884664" cy="55092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dirty="0">
              <a:cs typeface="Calibri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endParaRPr lang="es-CO" sz="4400" b="1" dirty="0">
              <a:ea typeface="+mn-lt"/>
              <a:cs typeface="+mn-lt"/>
            </a:endParaRPr>
          </a:p>
          <a:p>
            <a:pPr algn="ctr"/>
            <a:r>
              <a:rPr lang="es-CO" sz="4400" b="1" dirty="0">
                <a:ea typeface="+mn-lt"/>
                <a:cs typeface="+mn-lt"/>
              </a:rPr>
              <a:t>IMPLEMENTACION</a:t>
            </a:r>
          </a:p>
          <a:p>
            <a:pPr algn="ctr"/>
            <a:endParaRPr lang="es-CO" sz="4400" b="1" dirty="0">
              <a:cs typeface="Calibri" panose="020F0502020204030204"/>
            </a:endParaRPr>
          </a:p>
          <a:p>
            <a:endParaRPr lang="es-CO" sz="2400" dirty="0">
              <a:cs typeface="Calibri"/>
            </a:endParaRPr>
          </a:p>
          <a:p>
            <a:endParaRPr lang="es-CO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cs typeface="Calibri"/>
            </a:endParaRPr>
          </a:p>
          <a:p>
            <a:endParaRPr lang="es-CO" dirty="0">
              <a:cs typeface="Calibri" panose="020F0502020204030204"/>
            </a:endParaRPr>
          </a:p>
          <a:p>
            <a:pPr algn="ctr"/>
            <a:endParaRPr lang="es-CO" b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44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307FCB-22AF-D1B8-0CF1-09C2A6F3C510}"/>
              </a:ext>
            </a:extLst>
          </p:cNvPr>
          <p:cNvSpPr txBox="1"/>
          <p:nvPr/>
        </p:nvSpPr>
        <p:spPr>
          <a:xfrm>
            <a:off x="842674" y="516985"/>
            <a:ext cx="8308048" cy="71711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ea typeface="+mn-lt"/>
                <a:cs typeface="+mn-lt"/>
              </a:rPr>
              <a:t>Que es Integracion Continua</a:t>
            </a:r>
            <a:endParaRPr lang="en-US" sz="3200" b="1" dirty="0">
              <a:cs typeface="Calibri"/>
            </a:endParaRPr>
          </a:p>
          <a:p>
            <a:pPr algn="ctr"/>
            <a:endParaRPr lang="en-US" sz="3200" b="1" dirty="0">
              <a:cs typeface="Calibri"/>
            </a:endParaRPr>
          </a:p>
          <a:p>
            <a:pPr algn="ctr"/>
            <a:endParaRPr lang="en-US" b="1" dirty="0">
              <a:solidFill>
                <a:srgbClr val="000000"/>
              </a:solidFill>
              <a:cs typeface="Calibri"/>
            </a:endParaRPr>
          </a:p>
          <a:p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es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práctica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desarrollo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software que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consiste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probar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código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fuente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manera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automatizada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. El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objetivo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principal de 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es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detectar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solucionar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problemas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manera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temprana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ciclo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desarrollo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lo que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permite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entrega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software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alta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calidad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manera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más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rápida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eficiente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.</a:t>
            </a:r>
            <a:endParaRPr lang="en-US" b="1" dirty="0">
              <a:cs typeface="Calibri"/>
            </a:endParaRPr>
          </a:p>
          <a:p>
            <a:endParaRPr lang="en-US" b="1" dirty="0">
              <a:solidFill>
                <a:srgbClr val="374151"/>
              </a:solidFill>
              <a:highlight>
                <a:srgbClr val="F7F7F8"/>
              </a:highlight>
              <a:cs typeface="Calibri"/>
            </a:endParaRPr>
          </a:p>
          <a:p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términos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prácticos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implica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que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cada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vez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que se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realiza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un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cambio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código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fuente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del software,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ya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sea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corrección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error o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nueva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funcionalidad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se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lleva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caboLa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es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práctica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desarrollo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software que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consiste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probar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código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fuente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manera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automatizada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. El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objetivo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principal de 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es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detectar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solucionar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problemas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manera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temprana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ciclo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desarrollo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lo que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permite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entrega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software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alta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calidad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manera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más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rápida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eficiente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.</a:t>
            </a:r>
            <a:endParaRPr lang="en-US" b="1" dirty="0">
              <a:cs typeface="Calibri"/>
            </a:endParaRPr>
          </a:p>
          <a:p>
            <a:endParaRPr lang="en-US" b="1" dirty="0">
              <a:solidFill>
                <a:srgbClr val="374151"/>
              </a:solidFill>
              <a:highlight>
                <a:srgbClr val="F7F7F8"/>
              </a:highlight>
              <a:cs typeface="Calibri"/>
            </a:endParaRPr>
          </a:p>
          <a:p>
            <a:endParaRPr lang="en-US" b="1" dirty="0">
              <a:solidFill>
                <a:srgbClr val="374151"/>
              </a:solidFill>
              <a:highlight>
                <a:srgbClr val="F7F7F8"/>
              </a:highlight>
              <a:cs typeface="Calibri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07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149269" y="643693"/>
            <a:ext cx="10080607" cy="89562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fontAlgn="base"/>
            <a:endParaRPr lang="es-CO" sz="3200" b="1" dirty="0">
              <a:cs typeface="Calibri"/>
            </a:endParaRPr>
          </a:p>
          <a:p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En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términos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prácticos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, la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continua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implica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que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cada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vez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que se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realiza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un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cambio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código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fuente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del software,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ya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sea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corrección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de error o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nueva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funcionalidad,se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lleva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a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cabo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serie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de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pruebas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automáticas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para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asegurar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que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código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funcione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correctamente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y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cumpla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con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los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requisitos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establecidos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serie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de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pruebas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automáticas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para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asegurar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que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código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funcione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correctamente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y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cumpla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con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los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endParaRPr lang="es-CO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requisitos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ea typeface="+mn-lt"/>
                <a:cs typeface="+mn-lt"/>
              </a:rPr>
              <a:t>establecidos</a:t>
            </a:r>
            <a:endParaRPr lang="es-CO" dirty="0" err="1">
              <a:cs typeface="Calibri"/>
            </a:endParaRPr>
          </a:p>
          <a:p>
            <a:endParaRPr lang="en-US" sz="1200" dirty="0">
              <a:solidFill>
                <a:srgbClr val="374151"/>
              </a:solidFill>
              <a:highlight>
                <a:srgbClr val="F7F7F8"/>
              </a:highlight>
              <a:ea typeface="+mn-lt"/>
              <a:cs typeface="+mn-lt"/>
            </a:endParaRPr>
          </a:p>
          <a:p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Esto se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logra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mediante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uso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herramientas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automatización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que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ejecutan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pruebas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unitarias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aceptación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entre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otras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.</a:t>
            </a:r>
            <a:endParaRPr lang="en-US" b="1" dirty="0">
              <a:cs typeface="Calibri"/>
            </a:endParaRPr>
          </a:p>
          <a:p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Además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implica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implementación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un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flujo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trabajo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que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permite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la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colaboración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entre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los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desarrolladores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. El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código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fuente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se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almacena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un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repositorio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compartido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cada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vez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que se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realiza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un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cambio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se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utiliza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una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herramienta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integración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continua para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compilar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probar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desplegar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automáticamente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el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software. Esto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permite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que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los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desarrolladores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trabajen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equipo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manera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más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eficiente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,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garantiza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que las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versiones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del software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estén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siempre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actualizadas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y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sean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 </a:t>
            </a:r>
            <a:r>
              <a:rPr lang="en-US" b="1" dirty="0" err="1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coherentes</a:t>
            </a:r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cs typeface="Calibri"/>
              </a:rPr>
              <a:t>.</a:t>
            </a:r>
            <a:endParaRPr lang="en-US" b="1" dirty="0">
              <a:cs typeface="Calibri"/>
            </a:endParaRPr>
          </a:p>
          <a:p>
            <a:endParaRPr lang="en-US" b="1" dirty="0">
              <a:solidFill>
                <a:srgbClr val="374151"/>
              </a:solidFill>
              <a:highlight>
                <a:srgbClr val="F7F7F8"/>
              </a:highlight>
              <a:cs typeface="Calibri"/>
            </a:endParaRPr>
          </a:p>
          <a:p>
            <a:endParaRPr lang="en-US" b="1" dirty="0">
              <a:solidFill>
                <a:srgbClr val="374151"/>
              </a:solidFill>
              <a:highlight>
                <a:srgbClr val="F7F7F8"/>
              </a:highlight>
              <a:cs typeface="Calibri"/>
            </a:endParaRPr>
          </a:p>
          <a:p>
            <a:endParaRPr lang="en-US" sz="1200" dirty="0">
              <a:solidFill>
                <a:srgbClr val="374151"/>
              </a:solidFill>
              <a:highlight>
                <a:srgbClr val="F7F7F8"/>
              </a:highlight>
              <a:cs typeface="Calibri"/>
            </a:endParaRPr>
          </a:p>
          <a:p>
            <a:endParaRPr lang="en-US" b="1" dirty="0">
              <a:solidFill>
                <a:srgbClr val="374151"/>
              </a:solidFill>
              <a:highlight>
                <a:srgbClr val="F7F7F8"/>
              </a:highlight>
              <a:cs typeface="Calibri"/>
            </a:endParaRPr>
          </a:p>
          <a:p>
            <a:endParaRPr lang="en-US" b="1" dirty="0">
              <a:solidFill>
                <a:srgbClr val="374151"/>
              </a:solidFill>
              <a:highlight>
                <a:srgbClr val="F7F7F8"/>
              </a:highlight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CO" dirty="0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CO" dirty="0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CO" sz="2400" dirty="0">
              <a:cs typeface="Calibri"/>
            </a:endParaRPr>
          </a:p>
          <a:p>
            <a:pPr algn="ctr"/>
            <a:endParaRPr lang="es-CO" sz="28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CO" sz="2400" dirty="0">
              <a:cs typeface="Calibri" panose="020F0502020204030204"/>
            </a:endParaRPr>
          </a:p>
          <a:p>
            <a:endParaRPr lang="es-CO" sz="2400" dirty="0">
              <a:cs typeface="Calibri" panose="020F0502020204030204"/>
            </a:endParaRPr>
          </a:p>
          <a:p>
            <a:pPr algn="ctr" fontAlgn="base"/>
            <a:endParaRPr lang="es-CO" dirty="0">
              <a:cs typeface="Calibri" panose="020F0502020204030204"/>
            </a:endParaRPr>
          </a:p>
          <a:p>
            <a:br>
              <a:rPr lang="es-CO" sz="2400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63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1235476" y="379905"/>
            <a:ext cx="989846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s-CO" sz="2400" dirty="0">
              <a:ea typeface="+mn-lt"/>
              <a:cs typeface="+mn-lt"/>
            </a:endParaRPr>
          </a:p>
          <a:p>
            <a:pPr marL="228600">
              <a:buFont typeface="Arial"/>
              <a:buChar char="•"/>
            </a:pPr>
            <a:endParaRPr lang="es-CO" dirty="0">
              <a:cs typeface="Calibri"/>
            </a:endParaRPr>
          </a:p>
          <a:p>
            <a:pPr>
              <a:buFont typeface="Arial"/>
              <a:buChar char="•"/>
            </a:pPr>
            <a:endParaRPr lang="es-CO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s-CO" sz="2400" dirty="0">
              <a:cs typeface="Calibri" panose="020F0502020204030204"/>
            </a:endParaRPr>
          </a:p>
          <a:p>
            <a:endParaRPr lang="es-CO" dirty="0">
              <a:cs typeface="Calibri" panose="020F0502020204030204"/>
            </a:endParaRPr>
          </a:p>
          <a:p>
            <a:pPr fontAlgn="base"/>
            <a:endParaRPr lang="es-CO" b="1" dirty="0">
              <a:cs typeface="Calibri" panose="020F0502020204030204"/>
            </a:endParaRPr>
          </a:p>
          <a:p>
            <a:pPr fontAlgn="base"/>
            <a:endParaRPr lang="es-CO" dirty="0">
              <a:cs typeface="Calibri" panose="020F0502020204030204"/>
            </a:endParaRPr>
          </a:p>
          <a:p>
            <a:pPr algn="ctr"/>
            <a:endParaRPr lang="es-CO" b="1" dirty="0">
              <a:cs typeface="Calibri" panose="020F0502020204030204"/>
            </a:endParaRPr>
          </a:p>
          <a:p>
            <a:pPr algn="ctr"/>
            <a:endParaRPr lang="x-none" sz="2400" b="1" dirty="0">
              <a:cs typeface="Calibri" panose="020F0502020204030204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C5D1B89-DF15-E644-6F13-8E91233CB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57" y="575472"/>
            <a:ext cx="10363197" cy="55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1547871" y="769524"/>
            <a:ext cx="9415785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es-CO" sz="2400" dirty="0">
              <a:cs typeface="Calibri"/>
            </a:endParaRPr>
          </a:p>
          <a:p>
            <a:endParaRPr lang="es-CO" dirty="0">
              <a:cs typeface="Calibri"/>
            </a:endParaRPr>
          </a:p>
          <a:p>
            <a:endParaRPr lang="es-CO" b="1" dirty="0"/>
          </a:p>
          <a:p>
            <a:endParaRPr lang="es-CO" b="1" dirty="0"/>
          </a:p>
          <a:p>
            <a:pPr algn="ctr"/>
            <a:endParaRPr lang="x-none" sz="2400" b="1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2127F14-F297-947B-4AFF-E6440DA0E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34" y="718526"/>
            <a:ext cx="10532531" cy="50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1C35F-AC82-DC1A-659D-5A355E7A7D22}"/>
              </a:ext>
            </a:extLst>
          </p:cNvPr>
          <p:cNvSpPr txBox="1"/>
          <p:nvPr/>
        </p:nvSpPr>
        <p:spPr>
          <a:xfrm>
            <a:off x="1201488" y="490318"/>
            <a:ext cx="10027516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dirty="0">
              <a:cs typeface="Calibri" panose="020F0502020204030204"/>
            </a:endParaRPr>
          </a:p>
          <a:p>
            <a:pPr algn="ctr"/>
            <a:endParaRPr lang="es-CO" sz="2800" b="1" dirty="0">
              <a:cs typeface="Calibri"/>
            </a:endParaRPr>
          </a:p>
          <a:p>
            <a:pPr fontAlgn="base"/>
            <a:endParaRPr lang="es-CO" dirty="0"/>
          </a:p>
          <a:p>
            <a:pPr algn="ctr"/>
            <a:endParaRPr lang="x-none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051560" y="1499616"/>
            <a:ext cx="987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CO" sz="1200" dirty="0"/>
            </a:br>
            <a:endParaRPr lang="es-CO" sz="1200" dirty="0"/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B039507-687F-63C2-2117-156151BCD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45" y="665700"/>
            <a:ext cx="10687754" cy="49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367028" y="896112"/>
            <a:ext cx="975207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es-CO" sz="2400" dirty="0">
              <a:cs typeface="Calibri"/>
            </a:endParaRPr>
          </a:p>
          <a:p>
            <a:pPr fontAlgn="base"/>
            <a:endParaRPr lang="es-CO" dirty="0"/>
          </a:p>
          <a:p>
            <a:pPr algn="ctr"/>
            <a:endParaRPr lang="es-CO" dirty="0"/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8A452D-68B2-6B86-1176-5F2F941C1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6" y="563553"/>
            <a:ext cx="10927643" cy="520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50976" y="740663"/>
            <a:ext cx="10387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1447283" y="923544"/>
            <a:ext cx="961964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s-CO" sz="2400" dirty="0">
              <a:ea typeface="+mn-lt"/>
              <a:cs typeface="+mn-lt"/>
            </a:endParaRPr>
          </a:p>
          <a:p>
            <a:endParaRPr lang="es-CO" sz="2800" dirty="0">
              <a:ea typeface="+mn-lt"/>
              <a:cs typeface="+mn-lt"/>
            </a:endParaRPr>
          </a:p>
          <a:p>
            <a:endParaRPr lang="es-CO" sz="2800" dirty="0">
              <a:ea typeface="+mn-lt"/>
              <a:cs typeface="+mn-lt"/>
            </a:endParaRPr>
          </a:p>
          <a:p>
            <a:pPr algn="ctr"/>
            <a:endParaRPr lang="es-CO" sz="2800" b="1" dirty="0">
              <a:cs typeface="Calibri"/>
            </a:endParaRPr>
          </a:p>
          <a:p>
            <a:pPr fontAlgn="base"/>
            <a:endParaRPr lang="es-CO" dirty="0"/>
          </a:p>
          <a:p>
            <a:endParaRPr lang="es-CO" dirty="0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88C75B-27BB-95B1-61E4-22F59C4E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45" y="453033"/>
            <a:ext cx="10927643" cy="52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490472" y="587516"/>
            <a:ext cx="9400032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s-CO" sz="2400" b="1" dirty="0">
              <a:cs typeface="Calibri"/>
            </a:endParaRPr>
          </a:p>
          <a:p>
            <a:endParaRPr lang="es-CO" dirty="0">
              <a:cs typeface="Calibri"/>
            </a:endParaRPr>
          </a:p>
          <a:p>
            <a:pPr fontAlgn="base"/>
            <a:endParaRPr lang="es-CO" dirty="0"/>
          </a:p>
          <a:p>
            <a:pPr fontAlgn="base"/>
            <a:endParaRPr lang="es-CO" dirty="0"/>
          </a:p>
          <a:p>
            <a:pPr fontAlgn="base"/>
            <a:endParaRPr lang="es-CO" dirty="0"/>
          </a:p>
          <a:p>
            <a:pPr fontAlgn="base"/>
            <a:endParaRPr lang="es-CO" dirty="0"/>
          </a:p>
          <a:p>
            <a:endParaRPr lang="es-CO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E645A3-80C9-8FD1-E0D5-4B4490789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45" y="480632"/>
            <a:ext cx="10984088" cy="52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7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5129D1-4CF4-4A87-A842-87DDC6EBC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EF07E2-B0D1-487C-8FF3-651F698D7F29}">
  <ds:schemaRefs>
    <ds:schemaRef ds:uri="http://schemas.microsoft.com/office/2006/documentManagement/types"/>
    <ds:schemaRef ds:uri="adf42388-5c37-48f2-81de-ffca450cbe9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d9d2458e-e414-492a-b4c0-d84ebee47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10323</TotalTime>
  <Words>508</Words>
  <Application>Microsoft Office PowerPoint</Application>
  <PresentationFormat>Widescreen</PresentationFormat>
  <Paragraphs>124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1040031390</cp:lastModifiedBy>
  <cp:revision>716</cp:revision>
  <dcterms:created xsi:type="dcterms:W3CDTF">2014-10-14T06:21:58Z</dcterms:created>
  <dcterms:modified xsi:type="dcterms:W3CDTF">2023-04-11T13:51:26Z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