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98" r:id="rId6"/>
    <p:sldId id="460" r:id="rId7"/>
    <p:sldId id="497" r:id="rId8"/>
    <p:sldId id="500" r:id="rId9"/>
    <p:sldId id="386" r:id="rId10"/>
    <p:sldId id="3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/>
    <p:restoredTop sz="86067"/>
  </p:normalViewPr>
  <p:slideViewPr>
    <p:cSldViewPr snapToGrid="0">
      <p:cViewPr varScale="1">
        <p:scale>
          <a:sx n="102" d="100"/>
          <a:sy n="102" d="100"/>
        </p:scale>
        <p:origin x="208" y="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29/03/23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092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90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53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Patrón DTO en java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A5D1A-7780-4CDA-6182-74C2B4616211}"/>
              </a:ext>
            </a:extLst>
          </p:cNvPr>
          <p:cNvSpPr txBox="1"/>
          <p:nvPr/>
        </p:nvSpPr>
        <p:spPr>
          <a:xfrm>
            <a:off x="2942866" y="2151727"/>
            <a:ext cx="6097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Los DTO son un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tipo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objetos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que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sirven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únicamente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para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transportar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datos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. EL DTO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contiene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las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propiedades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del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objeto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.</a:t>
            </a:r>
            <a:endParaRPr lang="en-CO" sz="3200" b="1" dirty="0"/>
          </a:p>
        </p:txBody>
      </p:sp>
    </p:spTree>
    <p:extLst>
      <p:ext uri="{BB962C8B-B14F-4D97-AF65-F5344CB8AC3E}">
        <p14:creationId xmlns:p14="http://schemas.microsoft.com/office/powerpoint/2010/main" val="8121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2" descr="Qué es un DTO y cómo mapearlo? | Data Transfer Object - YouTube">
            <a:extLst>
              <a:ext uri="{FF2B5EF4-FFF2-40B4-BE49-F238E27FC236}">
                <a16:creationId xmlns:a16="http://schemas.microsoft.com/office/drawing/2014/main" id="{17A8ACD2-472D-59DD-9264-DDB141D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88" y="439386"/>
            <a:ext cx="8983024" cy="50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Patrón DTO (Data Transfer Objects) – IberAsync.es">
            <a:extLst>
              <a:ext uri="{FF2B5EF4-FFF2-40B4-BE49-F238E27FC236}">
                <a16:creationId xmlns:a16="http://schemas.microsoft.com/office/drawing/2014/main" id="{88D230AB-DAD9-6D8E-1776-1F44419A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11" y="1509557"/>
            <a:ext cx="9926814" cy="38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3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A5D1A-7780-4CDA-6182-74C2B4616211}"/>
              </a:ext>
            </a:extLst>
          </p:cNvPr>
          <p:cNvSpPr txBox="1"/>
          <p:nvPr/>
        </p:nvSpPr>
        <p:spPr>
          <a:xfrm>
            <a:off x="5104175" y="892943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endParaRPr lang="en-CO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53B16-5CB6-47C6-E8AE-A09122C74FDE}"/>
              </a:ext>
            </a:extLst>
          </p:cNvPr>
          <p:cNvSpPr txBox="1"/>
          <p:nvPr/>
        </p:nvSpPr>
        <p:spPr>
          <a:xfrm>
            <a:off x="510639" y="2603612"/>
            <a:ext cx="11529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1- Solo exponemos los atributos que necesitamos, y asi protejemos nuestro dominio.</a:t>
            </a:r>
          </a:p>
          <a:p>
            <a:endParaRPr lang="en-CO" dirty="0"/>
          </a:p>
          <a:p>
            <a:r>
              <a:rPr lang="en-CO" dirty="0"/>
              <a:t>2 – No usamos nuestros objectos de dominio para recibir la informacion desde el controller y guardarla en base de datos.</a:t>
            </a:r>
          </a:p>
          <a:p>
            <a:endParaRPr lang="en-CO" dirty="0"/>
          </a:p>
          <a:p>
            <a:r>
              <a:rPr lang="en-CO" dirty="0"/>
              <a:t>3- No devolvemos nuestros objectos de dominio a una capa exterior para su consumo.</a:t>
            </a:r>
          </a:p>
        </p:txBody>
      </p:sp>
    </p:spTree>
    <p:extLst>
      <p:ext uri="{BB962C8B-B14F-4D97-AF65-F5344CB8AC3E}">
        <p14:creationId xmlns:p14="http://schemas.microsoft.com/office/powerpoint/2010/main" val="1898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mapstruct.org</a:t>
            </a:r>
            <a:r>
              <a:rPr lang="es-CO" dirty="0"/>
              <a:t>/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22963</TotalTime>
  <Words>293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Agency FB</vt:lpstr>
      <vt:lpstr>Arial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351</cp:revision>
  <dcterms:created xsi:type="dcterms:W3CDTF">2014-10-14T06:21:58Z</dcterms:created>
  <dcterms:modified xsi:type="dcterms:W3CDTF">2023-03-30T00:20:10Z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