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0_38119D6.xml" ContentType="application/vnd.ms-powerpoint.comments+xml"/>
  <Override PartName="/ppt/comments/modernComment_13F_4917FBA0.xml" ContentType="application/vnd.ms-powerpoint.comment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73" r:id="rId6"/>
    <p:sldId id="388" r:id="rId7"/>
    <p:sldId id="414" r:id="rId8"/>
    <p:sldId id="319" r:id="rId9"/>
    <p:sldId id="413" r:id="rId10"/>
    <p:sldId id="407" r:id="rId11"/>
    <p:sldId id="409" r:id="rId12"/>
    <p:sldId id="412" r:id="rId13"/>
    <p:sldId id="4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1C25D81-C893-DA06-0B8C-1F7FC9D1D82A}" v="19" dt="2023-01-24T13:44:00.628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90C160F-A3F2-CB5B-5233-3E97A815DA3C}" v="276" dt="2023-01-31T01:16:48.058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/>
    <p:restoredTop sz="94679"/>
  </p:normalViewPr>
  <p:slideViewPr>
    <p:cSldViewPr snapToGrid="0">
      <p:cViewPr varScale="1">
        <p:scale>
          <a:sx n="83" d="100"/>
          <a:sy n="83" d="100"/>
        </p:scale>
        <p:origin x="-4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04/04/2023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70" r:id="rId12"/>
    <p:sldLayoutId id="2147483681" r:id="rId13"/>
    <p:sldLayoutId id="2147483713" r:id="rId14"/>
    <p:sldLayoutId id="2147483714" r:id="rId15"/>
    <p:sldLayoutId id="214748371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18/10/relationships/comments" Target="../comments/modernComment_13F_4917FBA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 smtClean="0">
                <a:solidFill>
                  <a:schemeClr val="accent5">
                    <a:lumMod val="50000"/>
                  </a:schemeClr>
                </a:solidFill>
              </a:rPr>
              <a:t>Sesión </a:t>
            </a:r>
            <a:r>
              <a:rPr lang="es-CO" sz="6600" b="1" dirty="0" smtClean="0">
                <a:solidFill>
                  <a:schemeClr val="accent5">
                    <a:lumMod val="50000"/>
                  </a:schemeClr>
                </a:solidFill>
              </a:rPr>
              <a:t>37</a:t>
            </a:r>
            <a:endParaRPr lang="es-CO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800" b="1" dirty="0"/>
              <a:t>RabbitMQ con Spring Boot: Enviando mensajes entre microservicios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61872" y="587002"/>
            <a:ext cx="10076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Hosts virtual</a:t>
            </a:r>
          </a:p>
          <a:p>
            <a:endParaRPr lang="es-CO" dirty="0" smtClean="0"/>
          </a:p>
          <a:p>
            <a:r>
              <a:rPr lang="es-CO" dirty="0" smtClean="0"/>
              <a:t>En </a:t>
            </a:r>
            <a:r>
              <a:rPr lang="es-CO" dirty="0"/>
              <a:t>RabbitMQ, un </a:t>
            </a:r>
            <a:r>
              <a:rPr lang="es-CO" dirty="0" smtClean="0"/>
              <a:t>hosts </a:t>
            </a:r>
            <a:r>
              <a:rPr lang="es-CO" dirty="0"/>
              <a:t>virtual es un espacio de nombres lógico y aislado que permite a los usuarios crear y administrar recursos de RabbitMQ, como colas, intercambios y enrutamientos, de manera independiente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Un host virtual en RabbitMQ es similar a un directorio en un sistema de archivos: es una forma de separar y organizar recursos para diferentes usuarios o aplicaciones en el mismo servidor RabbitMQ. Cada host virtual tiene su propia configuración y conjunto de permisos de usuario, lo que permite un mayor nivel de seguridad y control de acceso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hosts virtuales en RabbitMQ son útiles en situaciones donde varios equipos o aplicaciones comparten el mismo servidor RabbitMQ, ya que permiten que cada equipo o aplicación tenga su propio espacio aislado y seguro para trabajar.</a:t>
            </a:r>
          </a:p>
          <a:p>
            <a:endParaRPr lang="es-CO" b="1" dirty="0" smtClean="0"/>
          </a:p>
        </p:txBody>
      </p:sp>
    </p:spTree>
    <p:extLst>
      <p:ext uri="{BB962C8B-B14F-4D97-AF65-F5344CB8AC3E}">
        <p14:creationId xmlns:p14="http://schemas.microsoft.com/office/powerpoint/2010/main" val="804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>
            <a:normAutofit/>
          </a:bodyPr>
          <a:lstStyle/>
          <a:p>
            <a:r>
              <a:rPr lang="es-CO" sz="2800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89" y="2335323"/>
            <a:ext cx="8319868" cy="4400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CO" dirty="0"/>
              <a:t>RabbitMQ con Spring Boot: Enviando mensajes entre </a:t>
            </a:r>
            <a:r>
              <a:rPr lang="es-CO" dirty="0" smtClean="0"/>
              <a:t>microservicios</a:t>
            </a:r>
            <a:endParaRPr lang="es-ES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s-ES" dirty="0" smtClean="0"/>
              <a:t>Caracteristicas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dirty="0" smtClean="0"/>
              <a:t>Ejemplo practico</a:t>
            </a:r>
          </a:p>
          <a:p>
            <a:pPr marL="1371600" lvl="3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545336" y="572724"/>
            <a:ext cx="860450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b="1" dirty="0"/>
          </a:p>
          <a:p>
            <a:pPr algn="ctr"/>
            <a:endParaRPr lang="x-none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53312" y="572724"/>
            <a:ext cx="92720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Que es un publicador</a:t>
            </a:r>
          </a:p>
          <a:p>
            <a:pPr algn="ctr"/>
            <a:endParaRPr lang="es-CO" sz="2800" b="1" dirty="0" smtClean="0"/>
          </a:p>
          <a:p>
            <a:r>
              <a:rPr lang="es-CO" dirty="0"/>
              <a:t>En RabbitMQ, un "publicador" (también conocido como "productor" o "emisor") es un componente de software que envía mensajes a una cola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publicadores en RabbitMQ son los encargados de crear los mensajes y enviarlos a un "exchange" (intercambio). Luego, el exchange se encarga de enrutar los mensajes a las colas correspondientes según las reglas de enrutamiento especificadas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Por lo tanto, un publicador en RabbitMQ es responsable de generar y enviar mensajes a un exchange, lo que permite que otros componentes, como consumidores o suscriptores, reciban y procesen esos mensajes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mensajes enviados por un publicador pueden contener cualquier tipo de información, como texto, JSON, XML, etc., y pueden ser utilizados para comunicar información entre diferentes componentes de un sistema distribuido o para implementar patrones de integración como el patrón "publish-subscribe".</a:t>
            </a:r>
          </a:p>
          <a:p>
            <a:pPr algn="ctr"/>
            <a:endParaRPr lang="es-CO" b="1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545336" y="572724"/>
            <a:ext cx="860450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b="1" dirty="0"/>
          </a:p>
          <a:p>
            <a:pPr algn="ctr"/>
            <a:endParaRPr lang="x-none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53312" y="572724"/>
            <a:ext cx="927201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Que es un suscriptor?</a:t>
            </a:r>
          </a:p>
          <a:p>
            <a:endParaRPr lang="es-CO" dirty="0"/>
          </a:p>
          <a:p>
            <a:r>
              <a:rPr lang="es-CO" dirty="0" smtClean="0"/>
              <a:t>En </a:t>
            </a:r>
            <a:r>
              <a:rPr lang="es-CO" dirty="0"/>
              <a:t>RabbitMQ, un "suscriptor" (también conocido como "consumidor" o "receptor") es un componente de software que recibe mensajes de una cola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suscriptores en RabbitMQ se suscriben a una cola específica y esperan recibir los mensajes que llegan a esa cola. Cuando un mensaje llega a la cola a la que se ha suscrito el suscriptor, RabbitMQ entrega el mensaje al suscriptor para que lo procese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Por lo tanto, un suscriptor en RabbitMQ es responsable de recibir y procesar mensajes que se han enviado a una cola específica. Los mensajes recibidos por un suscriptor pueden contener cualquier tipo de información, como texto, JSON, XML, etc., y pueden ser utilizados para comunicar información entre diferentes componentes de un sistema distribuido o para implementar patrones de integración como el patrón "publish-subscribe</a:t>
            </a:r>
            <a:r>
              <a:rPr lang="es-CO" dirty="0" smtClean="0"/>
              <a:t>".</a:t>
            </a:r>
          </a:p>
          <a:p>
            <a:endParaRPr lang="es-CO" dirty="0"/>
          </a:p>
          <a:p>
            <a:r>
              <a:rPr lang="es-CO" dirty="0"/>
              <a:t>Los suscriptores pueden ser implementados en diferentes lenguajes de programación y pueden ser configurados para manejar mensajes de manera síncrona o asíncrona, según las necesidades del sistema.</a:t>
            </a:r>
          </a:p>
          <a:p>
            <a:pPr algn="ctr"/>
            <a:endParaRPr lang="es-CO" b="1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13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261872" y="643694"/>
            <a:ext cx="9299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RabbitMQ con Spring Boot: Enviando mensajes entre microservicios</a:t>
            </a:r>
          </a:p>
          <a:p>
            <a:endParaRPr lang="es-CO" dirty="0" smtClean="0"/>
          </a:p>
          <a:p>
            <a:pPr algn="ctr"/>
            <a:r>
              <a:rPr lang="es-CO" dirty="0" smtClean="0"/>
              <a:t>Conexión entre 2 micro servicios</a:t>
            </a:r>
          </a:p>
          <a:p>
            <a:pPr algn="ctr"/>
            <a:endParaRPr lang="es-CO" dirty="0"/>
          </a:p>
          <a:p>
            <a:endParaRPr lang="es-CO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4087368"/>
            <a:ext cx="8741664" cy="1764792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408176" y="2514600"/>
            <a:ext cx="1965960" cy="1005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8430768" y="2514600"/>
            <a:ext cx="1929384" cy="1005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4946904" y="2705797"/>
            <a:ext cx="1499616" cy="65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4946904" y="2440621"/>
            <a:ext cx="237744" cy="40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5458968" y="2440621"/>
            <a:ext cx="237744" cy="40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11 Rectángulo"/>
          <p:cNvSpPr/>
          <p:nvPr/>
        </p:nvSpPr>
        <p:spPr>
          <a:xfrm>
            <a:off x="5843016" y="2957670"/>
            <a:ext cx="351531" cy="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1508760" y="281278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Ms1(publicador)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557260" y="2812780"/>
            <a:ext cx="173888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Ms2(Suscriptor)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5" name="14 Conector recto de flecha"/>
          <p:cNvCxnSpPr>
            <a:stCxn id="4" idx="3"/>
            <a:endCxn id="5" idx="1"/>
          </p:cNvCxnSpPr>
          <p:nvPr/>
        </p:nvCxnSpPr>
        <p:spPr>
          <a:xfrm>
            <a:off x="3374136" y="3017520"/>
            <a:ext cx="1572768" cy="1330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7" idx="1"/>
          </p:cNvCxnSpPr>
          <p:nvPr/>
        </p:nvCxnSpPr>
        <p:spPr>
          <a:xfrm flipV="1">
            <a:off x="6446520" y="3017520"/>
            <a:ext cx="1984248" cy="665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472184" y="472140"/>
            <a:ext cx="860450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b="1" dirty="0"/>
          </a:p>
          <a:p>
            <a:pPr algn="ctr"/>
            <a:endParaRPr lang="x-none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060704" y="472140"/>
            <a:ext cx="981151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Exchange</a:t>
            </a:r>
          </a:p>
          <a:p>
            <a:r>
              <a:rPr lang="es-CO" dirty="0"/>
              <a:t>En RabbitMQ, un "exchange" (intercambio en español) es un componente que recibe mensajes de los productores (publicadores) y los enruta a las colas correspondientes basándose en las reglas de enrutamiento especificadas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Cuando un publicador envía un mensaje a un exchange, el exchange examina el mensaje y lo enruta a una o varias colas, según las reglas de enrutamiento especificadas. Las reglas de enrutamiento pueden ser definidas por el tipo de exchange y la clave de enrutamiento utilizada en el mensaje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Existen cuatro tipos de exchanges en RabbitMQ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r>
              <a:rPr lang="es-CO" b="1" dirty="0"/>
              <a:t>Direct: </a:t>
            </a:r>
            <a:r>
              <a:rPr lang="es-CO" dirty="0"/>
              <a:t>envía mensajes a la cola con la clave de enrutamiento exacta.</a:t>
            </a:r>
          </a:p>
          <a:p>
            <a:r>
              <a:rPr lang="es-CO" b="1" dirty="0"/>
              <a:t>Fanout</a:t>
            </a:r>
            <a:r>
              <a:rPr lang="es-CO" dirty="0"/>
              <a:t>: envía mensajes a todas las colas que están vinculadas al exchange.</a:t>
            </a:r>
          </a:p>
          <a:p>
            <a:r>
              <a:rPr lang="es-CO" b="1" dirty="0"/>
              <a:t>Topic: </a:t>
            </a:r>
            <a:r>
              <a:rPr lang="es-CO" dirty="0"/>
              <a:t>envía mensajes a las colas que coinciden con el patrón de la clave de enrutamiento.</a:t>
            </a:r>
          </a:p>
          <a:p>
            <a:r>
              <a:rPr lang="es-CO" b="1" dirty="0"/>
              <a:t>Headers: </a:t>
            </a:r>
            <a:r>
              <a:rPr lang="es-CO" dirty="0"/>
              <a:t>utiliza los atributos del mensaje como clave de </a:t>
            </a:r>
            <a:r>
              <a:rPr lang="es-CO" dirty="0" smtClean="0"/>
              <a:t>enrutamiento.</a:t>
            </a:r>
          </a:p>
          <a:p>
            <a:endParaRPr lang="es-CO" dirty="0"/>
          </a:p>
          <a:p>
            <a:r>
              <a:rPr lang="es-CO" dirty="0"/>
              <a:t>Los exchanges en RabbitMQ proporcionan una manera flexible y eficiente de enrutar los mensajes a las colas correspondientes, lo que permite que los sistemas distribuidos manejen grandes volúmenes de mensajes de manera escalable y robusta.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O" b="1" dirty="0" smtClean="0"/>
          </a:p>
          <a:p>
            <a:pPr algn="ctr"/>
            <a:endParaRPr lang="es-CO" dirty="0"/>
          </a:p>
          <a:p>
            <a:pPr algn="ctr"/>
            <a:endParaRPr lang="es-CO" b="1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091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4504" y="416186"/>
            <a:ext cx="9829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Routing</a:t>
            </a:r>
            <a:r>
              <a:rPr lang="es-CO" b="1" dirty="0" smtClean="0"/>
              <a:t> Key</a:t>
            </a:r>
          </a:p>
          <a:p>
            <a:r>
              <a:rPr lang="es-CO" dirty="0" smtClean="0"/>
              <a:t>En </a:t>
            </a:r>
            <a:r>
              <a:rPr lang="es-CO" dirty="0"/>
              <a:t>RabbitMQ, una "</a:t>
            </a:r>
            <a:r>
              <a:rPr lang="es-CO" dirty="0"/>
              <a:t>routing</a:t>
            </a:r>
            <a:r>
              <a:rPr lang="es-CO" dirty="0"/>
              <a:t> </a:t>
            </a:r>
            <a:r>
              <a:rPr lang="es-CO" dirty="0"/>
              <a:t>key</a:t>
            </a:r>
            <a:r>
              <a:rPr lang="es-CO" dirty="0"/>
              <a:t>" (clave de enrutamiento en español) es una cadena de texto que se utiliza para enrutar los mensajes desde un exchange a las colas correspondientes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Cuando un mensaje es enviado a un exchange, el exchange examina la clave de enrutamiento en el mensaje y la utiliza para determinar a qué colas debe ser enviado el mensaje. El comportamiento exacto del enrutamiento depende del tipo de exchange que se está utilizando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Por ejemplo, en un exchange de tipo "</a:t>
            </a:r>
            <a:r>
              <a:rPr lang="es-CO" dirty="0"/>
              <a:t>direct</a:t>
            </a:r>
            <a:r>
              <a:rPr lang="es-CO" dirty="0"/>
              <a:t>", la clave de enrutamiento se utiliza para identificar la cola exacta a la que se debe enviar el mensaje. En un exchange de tipo "</a:t>
            </a:r>
            <a:r>
              <a:rPr lang="es-CO" dirty="0"/>
              <a:t>topic</a:t>
            </a:r>
            <a:r>
              <a:rPr lang="es-CO" dirty="0"/>
              <a:t>", la clave de enrutamiento se utiliza para enrutamiento basado en patrones, donde una cola puede ser suscrita a un patrón de enrutamiento que coincida con múltiples claves de enrutamiento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 clave de enrutamiento puede ser cualquier cadena de texto y es definida por el productor (publicador) al enviar el mensaje al exchange. El consumidor (suscriptor) que está suscrito a una cola específica también define su propia clave de enrutamiento para indicar qué mensajes desea recibir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En resumen, la clave de enrutamiento es un componente clave en el enrutamiento de mensajes en RabbitMQ y se utiliza para garantizar que los mensajes sean enviados a las colas correctas en un sistema distribuido.</a:t>
            </a:r>
          </a:p>
          <a:p>
            <a:pPr algn="ctr"/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1732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3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32688" y="372494"/>
            <a:ext cx="102047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Cola</a:t>
            </a:r>
          </a:p>
          <a:p>
            <a:r>
              <a:rPr lang="es-CO" dirty="0" smtClean="0"/>
              <a:t>En </a:t>
            </a:r>
            <a:r>
              <a:rPr lang="es-CO" dirty="0"/>
              <a:t>RabbitMQ, una "cola" es un componente que almacena los mensajes enviados por los productores (publicadores) y los hace disponibles para los consumidores (suscriptores) que están suscritos a esa cola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Cuando un mensaje es enviado a un exchange en RabbitMQ, el exchange lo enruta a una o varias colas basándose en las reglas de enrutamiento especificadas. Los mensajes se almacenan en las colas hasta que un consumidor los consume y los procesa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Cada cola en RabbitMQ tiene un nombre único y se pueden definir varias propiedades para controlar su comportamiento, como la durabilidad, la exclusividad y la capacidad máxima de mensajes.</a:t>
            </a:r>
          </a:p>
          <a:p>
            <a:r>
              <a:rPr lang="es-CO" dirty="0"/>
              <a:t>La durabilidad de una cola indica si los mensajes que se han almacenado en ella deben sobrevivir a una caída o reinicio del </a:t>
            </a:r>
            <a:r>
              <a:rPr lang="es-CO" dirty="0"/>
              <a:t>broker</a:t>
            </a:r>
            <a:r>
              <a:rPr lang="es-CO" dirty="0"/>
              <a:t> RabbitMQ</a:t>
            </a:r>
            <a:r>
              <a:rPr lang="es-CO" dirty="0" smtClean="0"/>
              <a:t>.</a:t>
            </a:r>
          </a:p>
          <a:p>
            <a:r>
              <a:rPr lang="es-CO" dirty="0" smtClean="0"/>
              <a:t>La </a:t>
            </a:r>
            <a:r>
              <a:rPr lang="es-CO" dirty="0"/>
              <a:t>exclusividad de una cola indica si sólo un consumidor puede estar suscrito a ella en un momento dado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 capacidad máxima de mensajes de una cola indica el número máximo de mensajes que se pueden almacenar en la cola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Las colas en RabbitMQ son una forma efectiva de gestionar grandes volúmenes de mensajes en sistemas distribuidos, permitiendo que los productores envíen mensajes a un ritmo constante y que los consumidores los procesen según sea necesario.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29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=""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61872" y="587002"/>
            <a:ext cx="10076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binding</a:t>
            </a:r>
            <a:endParaRPr lang="es-CO" b="1" dirty="0" smtClean="0"/>
          </a:p>
          <a:p>
            <a:endParaRPr lang="es-CO" dirty="0"/>
          </a:p>
          <a:p>
            <a:r>
              <a:rPr lang="es-CO" dirty="0" smtClean="0"/>
              <a:t>En </a:t>
            </a:r>
            <a:r>
              <a:rPr lang="es-CO" dirty="0"/>
              <a:t>RabbitMQ, un "</a:t>
            </a:r>
            <a:r>
              <a:rPr lang="es-CO" dirty="0"/>
              <a:t>binding</a:t>
            </a:r>
            <a:r>
              <a:rPr lang="es-CO" dirty="0"/>
              <a:t>" es la relación que se establece entre un exchange y una cola para permitir que los mensajes sean </a:t>
            </a:r>
            <a:r>
              <a:rPr lang="es-CO" dirty="0"/>
              <a:t>enrutados</a:t>
            </a:r>
            <a:r>
              <a:rPr lang="es-CO" dirty="0"/>
              <a:t> desde el exchange a la cola correspondiente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Un </a:t>
            </a:r>
            <a:r>
              <a:rPr lang="es-CO" dirty="0"/>
              <a:t>binding</a:t>
            </a:r>
            <a:r>
              <a:rPr lang="es-CO" dirty="0"/>
              <a:t> se crea mediante la especificación de una clave de enrutamiento y un conjunto de argumentos opcionales que definen el comportamiento del </a:t>
            </a:r>
            <a:r>
              <a:rPr lang="es-CO" dirty="0"/>
              <a:t>binding</a:t>
            </a:r>
            <a:r>
              <a:rPr lang="es-CO" dirty="0"/>
              <a:t>, como la durabilidad y la exclusividad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Cuando un mensaje es enviado a un exchange en RabbitMQ, el exchange utiliza la clave de enrutamiento del mensaje para determinar a qué colas se deben enviar los mensajes. Si existe un </a:t>
            </a:r>
            <a:r>
              <a:rPr lang="es-CO" dirty="0"/>
              <a:t>binding</a:t>
            </a:r>
            <a:r>
              <a:rPr lang="es-CO" dirty="0"/>
              <a:t> entre el exchange y la cola que coincide con la clave de enrutamiento, entonces el mensaje se enruta a esa cola.</a:t>
            </a:r>
          </a:p>
          <a:p>
            <a:r>
              <a:rPr lang="es-CO" dirty="0"/>
              <a:t>Los </a:t>
            </a:r>
            <a:r>
              <a:rPr lang="es-CO" dirty="0"/>
              <a:t>bindings</a:t>
            </a:r>
            <a:r>
              <a:rPr lang="es-CO" dirty="0"/>
              <a:t> permiten una gran flexibilidad en la forma en que se </a:t>
            </a:r>
            <a:r>
              <a:rPr lang="es-CO" dirty="0"/>
              <a:t>enrutan</a:t>
            </a:r>
            <a:r>
              <a:rPr lang="es-CO" dirty="0"/>
              <a:t> los mensajes en RabbitMQ, ya que un exchange puede estar vinculado a varias colas y una cola puede estar vinculada a varios exchanges. Esto permite que los mensajes sean </a:t>
            </a:r>
            <a:r>
              <a:rPr lang="es-CO" dirty="0"/>
              <a:t>enrutados</a:t>
            </a:r>
            <a:r>
              <a:rPr lang="es-CO" dirty="0"/>
              <a:t> a diferentes colas basándose en diferentes criterios, como el tipo de mensaje, el origen del mensaje, etc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En resumen, los </a:t>
            </a:r>
            <a:r>
              <a:rPr lang="es-CO" dirty="0"/>
              <a:t>bindings</a:t>
            </a:r>
            <a:r>
              <a:rPr lang="es-CO" dirty="0"/>
              <a:t> son la forma en que se establece la relación entre un exchange y una cola en RabbitMQ, permitiendo que los mensajes sean </a:t>
            </a:r>
            <a:r>
              <a:rPr lang="es-CO" dirty="0"/>
              <a:t>enrutados</a:t>
            </a:r>
            <a:r>
              <a:rPr lang="es-CO" dirty="0"/>
              <a:t> de manera efectiva en sistemas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9110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adf42388-5c37-48f2-81de-ffca450cbe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13656</TotalTime>
  <Words>1614</Words>
  <Application>Microsoft Office PowerPoint</Application>
  <PresentationFormat>Personalizado</PresentationFormat>
  <Paragraphs>123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1040031390</cp:lastModifiedBy>
  <cp:revision>384</cp:revision>
  <dcterms:created xsi:type="dcterms:W3CDTF">2014-10-14T06:21:58Z</dcterms:created>
  <dcterms:modified xsi:type="dcterms:W3CDTF">2023-04-04T13:26:44Z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