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386" r:id="rId15"/>
    <p:sldId id="3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/>
    <p:restoredTop sz="86067"/>
  </p:normalViewPr>
  <p:slideViewPr>
    <p:cSldViewPr snapToGrid="0">
      <p:cViewPr varScale="1">
        <p:scale>
          <a:sx n="96" d="100"/>
          <a:sy n="96" d="100"/>
        </p:scale>
        <p:origin x="168" y="9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10/04/23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04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092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00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33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28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46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6524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74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03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lectoring.io/java-mapping-with-mapstruc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factorizando.com/inyeccion-dependencia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Arquitecturas limpias.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Desventajas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2. </a:t>
            </a:r>
            <a:r>
              <a:rPr lang="en-US" sz="3200" b="1" dirty="0" err="1">
                <a:latin typeface="arial" panose="020B0604020202020204" pitchFamily="34" charset="0"/>
              </a:rPr>
              <a:t>Mantenimiento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473403" y="3290500"/>
            <a:ext cx="70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Si es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una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un considerable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tamaño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tendrá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muchas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tendrás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sus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respectivas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Interfaces con sus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implementaciones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niveles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provocará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un mayor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coste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su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mantenimiento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debido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aumento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ejemplo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clases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si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Java. Pero gracias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sobre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esfuerzo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tendremos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un gran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nivel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aislamiento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entre las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8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https://reflectoring.io/java-mapping-with-mapstruct/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www.youtube.com</a:t>
            </a:r>
            <a:r>
              <a:rPr lang="es-CO" dirty="0"/>
              <a:t>/</a:t>
            </a:r>
            <a:r>
              <a:rPr lang="es-CO" dirty="0" err="1"/>
              <a:t>watch?v</a:t>
            </a:r>
            <a:r>
              <a:rPr lang="es-CO" dirty="0"/>
              <a:t>=GZ9ic9QSO5U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A5D1A-7780-4CDA-6182-74C2B4616211}"/>
              </a:ext>
            </a:extLst>
          </p:cNvPr>
          <p:cNvSpPr txBox="1"/>
          <p:nvPr/>
        </p:nvSpPr>
        <p:spPr>
          <a:xfrm>
            <a:off x="3047011" y="2257744"/>
            <a:ext cx="60979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</a:rPr>
              <a:t>Que son las </a:t>
            </a:r>
            <a:r>
              <a:rPr lang="en-US" sz="3200" b="1" dirty="0" err="1">
                <a:latin typeface="arial" panose="020B0604020202020204" pitchFamily="34" charset="0"/>
              </a:rPr>
              <a:t>A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rquitecturas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limpias</a:t>
            </a:r>
            <a:r>
              <a:rPr lang="en-US" sz="3200" b="1" dirty="0">
                <a:latin typeface="arial" panose="020B0604020202020204" pitchFamily="34" charset="0"/>
              </a:rPr>
              <a:t>?</a:t>
            </a:r>
            <a:endParaRPr lang="en-CO" sz="3200" b="1" dirty="0"/>
          </a:p>
        </p:txBody>
      </p:sp>
    </p:spTree>
    <p:extLst>
      <p:ext uri="{BB962C8B-B14F-4D97-AF65-F5344CB8AC3E}">
        <p14:creationId xmlns:p14="http://schemas.microsoft.com/office/powerpoint/2010/main" val="8121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Arquitectura Hexagonal">
            <a:extLst>
              <a:ext uri="{FF2B5EF4-FFF2-40B4-BE49-F238E27FC236}">
                <a16:creationId xmlns:a16="http://schemas.microsoft.com/office/drawing/2014/main" id="{76D16A8E-C78A-2181-2E07-8BA04981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1" y="990877"/>
            <a:ext cx="6743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7377F5-A338-7F04-833D-C119BDD7BF1A}"/>
              </a:ext>
            </a:extLst>
          </p:cNvPr>
          <p:cNvSpPr txBox="1"/>
          <p:nvPr/>
        </p:nvSpPr>
        <p:spPr>
          <a:xfrm>
            <a:off x="7584855" y="1575067"/>
            <a:ext cx="388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La idea principal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detrás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tipo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arquitectura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es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crear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un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componente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central o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núcleo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rodeados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interfaces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través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cual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pueda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acceder. Es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decir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lo que se propone es un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núcleo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central,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ocuparía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hexagono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más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interior,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que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tendrían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dominios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repositorios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expondrían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un API o Interfaces para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poder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obtener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datos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partir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438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1. </a:t>
            </a:r>
            <a:r>
              <a:rPr lang="en-US" sz="3200" b="1" dirty="0" err="1">
                <a:latin typeface="arial" panose="020B0604020202020204" pitchFamily="34" charset="0"/>
              </a:rPr>
              <a:t>Cambios</a:t>
            </a:r>
            <a:r>
              <a:rPr lang="en-US" sz="3200" b="1" dirty="0">
                <a:latin typeface="arial" panose="020B0604020202020204" pitchFamily="34" charset="0"/>
              </a:rPr>
              <a:t> de framework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577548" y="3429000"/>
            <a:ext cx="70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muchas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ocasiones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podrá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querer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cambiar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framework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ejemplo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uno no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reactivo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uno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permita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programación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reactiva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casos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tipo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arquitectura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facilitará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mucho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camino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para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poder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llevar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cabo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tipo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cambios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489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2. </a:t>
            </a:r>
            <a:r>
              <a:rPr lang="en-US" sz="3200" b="1" dirty="0" err="1">
                <a:latin typeface="arial" panose="020B0604020202020204" pitchFamily="34" charset="0"/>
              </a:rPr>
              <a:t>Inyeccion</a:t>
            </a:r>
            <a:r>
              <a:rPr lang="en-US" sz="3200" b="1" dirty="0">
                <a:latin typeface="arial" panose="020B0604020202020204" pitchFamily="34" charset="0"/>
              </a:rPr>
              <a:t> de </a:t>
            </a:r>
            <a:r>
              <a:rPr lang="en-US" sz="3200" b="1" dirty="0" err="1">
                <a:latin typeface="arial" panose="020B0604020202020204" pitchFamily="34" charset="0"/>
              </a:rPr>
              <a:t>dependencias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577548" y="3429000"/>
            <a:ext cx="70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tipo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arquitectura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muy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bien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definida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acoplada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para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usarlo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con </a:t>
            </a:r>
            <a:r>
              <a:rPr lang="en-US" b="0" i="0" u="sng" dirty="0">
                <a:solidFill>
                  <a:srgbClr val="1E70CD"/>
                </a:solidFill>
                <a:effectLst/>
                <a:latin typeface="Lato" panose="020F0502020204030203" pitchFamily="34" charset="0"/>
                <a:hlinkClick r:id="rId4"/>
              </a:rPr>
              <a:t>Inyección de Dependencias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ya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facilitará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comunicación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acceso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entre las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6977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3. </a:t>
            </a:r>
            <a:r>
              <a:rPr lang="en-US" sz="3200" b="1" dirty="0" err="1">
                <a:latin typeface="arial" panose="020B0604020202020204" pitchFamily="34" charset="0"/>
              </a:rPr>
              <a:t>Facilitar</a:t>
            </a:r>
            <a:r>
              <a:rPr lang="en-US" sz="3200" b="1" dirty="0">
                <a:latin typeface="arial" panose="020B0604020202020204" pitchFamily="34" charset="0"/>
              </a:rPr>
              <a:t> las </a:t>
            </a:r>
            <a:r>
              <a:rPr lang="en-US" sz="3200" b="1" dirty="0" err="1">
                <a:latin typeface="arial" panose="020B0604020202020204" pitchFamily="34" charset="0"/>
              </a:rPr>
              <a:t>labores</a:t>
            </a:r>
            <a:r>
              <a:rPr lang="en-US" sz="3200" b="1" dirty="0">
                <a:latin typeface="arial" panose="020B0604020202020204" pitchFamily="34" charset="0"/>
              </a:rPr>
              <a:t> de testing.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577548" y="3429000"/>
            <a:ext cx="70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Arquitectura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Hexagonal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va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permitir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código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nuestra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dividido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separado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separación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va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permitir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facilitar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hacer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test de las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partes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manera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aislada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/>
            <a:br>
              <a:rPr lang="en-US" dirty="0"/>
            </a:b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559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4. </a:t>
            </a:r>
            <a:r>
              <a:rPr lang="en-US" sz="3200" b="1" dirty="0" err="1">
                <a:latin typeface="arial" panose="020B0604020202020204" pitchFamily="34" charset="0"/>
              </a:rPr>
              <a:t>Agnostico</a:t>
            </a:r>
            <a:r>
              <a:rPr lang="en-US" sz="3200" b="1" dirty="0">
                <a:latin typeface="arial" panose="020B0604020202020204" pitchFamily="34" charset="0"/>
              </a:rPr>
              <a:t> al </a:t>
            </a:r>
            <a:r>
              <a:rPr lang="en-US" sz="3200" b="1" dirty="0" err="1">
                <a:latin typeface="arial" panose="020B0604020202020204" pitchFamily="34" charset="0"/>
              </a:rPr>
              <a:t>mundo</a:t>
            </a:r>
            <a:r>
              <a:rPr lang="en-US" sz="3200" b="1" dirty="0">
                <a:latin typeface="arial" panose="020B0604020202020204" pitchFamily="34" charset="0"/>
              </a:rPr>
              <a:t> exterior.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577548" y="3429000"/>
            <a:ext cx="70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Como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núcleo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nuestra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va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aislado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través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un API o Interfaces,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será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totalmente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agnóstico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manera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la que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acceda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recibirá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una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petición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acceso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través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un Script, Http,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etc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…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comunicando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entre las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través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sus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puertos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adaptadores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/>
            <a:br>
              <a:rPr lang="en-US" dirty="0"/>
            </a:b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9694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5. </a:t>
            </a:r>
            <a:r>
              <a:rPr lang="en-US" sz="3200" b="1" dirty="0" err="1">
                <a:latin typeface="arial" panose="020B0604020202020204" pitchFamily="34" charset="0"/>
              </a:rPr>
              <a:t>Negocio</a:t>
            </a:r>
            <a:r>
              <a:rPr lang="en-US" sz="3200" b="1" dirty="0">
                <a:latin typeface="arial" panose="020B0604020202020204" pitchFamily="34" charset="0"/>
              </a:rPr>
              <a:t> e </a:t>
            </a:r>
            <a:r>
              <a:rPr lang="en-US" sz="3200" b="1" dirty="0" err="1">
                <a:latin typeface="arial" panose="020B0604020202020204" pitchFamily="34" charset="0"/>
              </a:rPr>
              <a:t>Infraestructura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diferenciados</a:t>
            </a:r>
            <a:r>
              <a:rPr lang="en-US" sz="3200" b="1" dirty="0">
                <a:latin typeface="arial" panose="020B0604020202020204" pitchFamily="34" charset="0"/>
              </a:rPr>
              <a:t>.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577548" y="3614790"/>
            <a:ext cx="70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Gracias al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uso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esta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arquitectura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negocio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o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lógica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nuestra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se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encontrará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aislado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infraestructura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siendo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totalmente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independientes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uno del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otro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.</a:t>
            </a:r>
          </a:p>
          <a:p>
            <a:br>
              <a:rPr lang="en-US" dirty="0"/>
            </a:b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642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E70E-A5B3-27A3-D589-5147E8E0C9C4}"/>
              </a:ext>
            </a:extLst>
          </p:cNvPr>
          <p:cNvSpPr txBox="1"/>
          <p:nvPr/>
        </p:nvSpPr>
        <p:spPr>
          <a:xfrm>
            <a:off x="2882160" y="576196"/>
            <a:ext cx="60979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arial" panose="020B0604020202020204" pitchFamily="34" charset="0"/>
              </a:rPr>
              <a:t>Desventajas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3200" b="1" i="0" dirty="0" err="1">
                <a:effectLst/>
                <a:latin typeface="arial" panose="020B0604020202020204" pitchFamily="34" charset="0"/>
              </a:rPr>
              <a:t>Arquitectura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Hexagonal.</a:t>
            </a: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</a:rPr>
              <a:t>1. </a:t>
            </a:r>
            <a:r>
              <a:rPr lang="en-US" sz="3200" b="1" dirty="0" err="1">
                <a:latin typeface="arial" panose="020B0604020202020204" pitchFamily="34" charset="0"/>
              </a:rPr>
              <a:t>Aumentara</a:t>
            </a:r>
            <a:r>
              <a:rPr lang="en-US" sz="3200" b="1" dirty="0">
                <a:latin typeface="arial" panose="020B0604020202020204" pitchFamily="34" charset="0"/>
              </a:rPr>
              <a:t> la </a:t>
            </a:r>
            <a:r>
              <a:rPr lang="en-US" sz="3200" b="1" dirty="0" err="1">
                <a:latin typeface="arial" panose="020B0604020202020204" pitchFamily="34" charset="0"/>
              </a:rPr>
              <a:t>complejidad</a:t>
            </a:r>
            <a:endParaRPr lang="en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E089-0221-95F2-004A-08E91FBE6BE5}"/>
              </a:ext>
            </a:extLst>
          </p:cNvPr>
          <p:cNvSpPr txBox="1"/>
          <p:nvPr/>
        </p:nvSpPr>
        <p:spPr>
          <a:xfrm>
            <a:off x="2412697" y="3230070"/>
            <a:ext cx="70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crear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interfaces para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comunicar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entre las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diferentes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capas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complejidad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la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suele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aumentar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con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frecuencia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El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equipo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desarrollo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tendrá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tener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muy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claro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principios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básicos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como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implementarlos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ya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que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sino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podrá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incurrir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errores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hacer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una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aplicación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menos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mantenible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difícil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de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seguir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23048</TotalTime>
  <Words>849</Words>
  <Application>Microsoft Macintosh PowerPoint</Application>
  <PresentationFormat>Widescreen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Agency FB</vt:lpstr>
      <vt:lpstr>Arial</vt:lpstr>
      <vt:lpstr>Arial</vt:lpstr>
      <vt:lpstr>Calibri</vt:lpstr>
      <vt:lpstr>Calibri Light</vt:lpstr>
      <vt:lpstr>Futura PT Cond Book</vt:lpstr>
      <vt:lpstr>Lato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355</cp:revision>
  <dcterms:created xsi:type="dcterms:W3CDTF">2014-10-14T06:21:58Z</dcterms:created>
  <dcterms:modified xsi:type="dcterms:W3CDTF">2023-04-11T01:28:25Z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