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omments/modernComment_100_38119D6.xml" ContentType="application/vnd.ms-powerpoint.comment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modernComment_13F_4917FBA0.xml" ContentType="application/vnd.ms-powerpoint.comment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8" r:id="rId4"/>
  </p:sldMasterIdLst>
  <p:notesMasterIdLst>
    <p:notesMasterId r:id="rId22"/>
  </p:notesMasterIdLst>
  <p:handoutMasterIdLst>
    <p:handoutMasterId r:id="rId23"/>
  </p:handoutMasterIdLst>
  <p:sldIdLst>
    <p:sldId id="256" r:id="rId5"/>
    <p:sldId id="414" r:id="rId6"/>
    <p:sldId id="319" r:id="rId7"/>
    <p:sldId id="388" r:id="rId8"/>
    <p:sldId id="413" r:id="rId9"/>
    <p:sldId id="399" r:id="rId10"/>
    <p:sldId id="407" r:id="rId11"/>
    <p:sldId id="408" r:id="rId12"/>
    <p:sldId id="409" r:id="rId13"/>
    <p:sldId id="410" r:id="rId14"/>
    <p:sldId id="412" r:id="rId15"/>
    <p:sldId id="415" r:id="rId16"/>
    <p:sldId id="416" r:id="rId17"/>
    <p:sldId id="417" r:id="rId18"/>
    <p:sldId id="418" r:id="rId19"/>
    <p:sldId id="419" r:id="rId20"/>
    <p:sldId id="420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F69450-C5C0-8634-EF55-CFE8D4FD7DD0}" name="Comunicaciones Makaia" initials="CM" userId="S::comunicaciones@makaia.org::220e4890-9e40-4a58-b512-9f9a42413612" providerId="AD"/>
  <p188:author id="{07C80375-6B86-3645-0412-E9C429510666}" name="Ana Isabel Restrepo" initials="AR" userId="S::ana.restrepo@makaia.org::4cd68b0b-102c-411d-92b3-8237f583d83a" providerId="AD"/>
  <p188:author id="{EFBB4F9F-BE95-C1C9-87B4-9D45F59FA02A}" name="Hernando Arbeláez" initials="HA" userId="S::hernando.arbelaez@makaia.org::86facc00-5631-41d2-8728-453cc56a6689" providerId="AD"/>
  <p188:author id="{EC4F58FE-DA04-D761-DAC8-E34519A8F2B6}" name="Carlos Gonzalez" initials="CG" userId="S::carlos.gonzalez@makaia.org::d539283d-c23d-403f-9dea-c91fb3188593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0CC"/>
    <a:srgbClr val="3F3F3F"/>
    <a:srgbClr val="2A9ABB"/>
    <a:srgbClr val="008AB0"/>
    <a:srgbClr val="0EAAE3"/>
    <a:srgbClr val="D8DEE4"/>
    <a:srgbClr val="00C6FD"/>
    <a:srgbClr val="6060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65BEDD-4C0C-144D-E06E-6762DF807AE5}" v="22" dt="2022-03-12T16:39:55.469"/>
    <p1510:client id="{01CBEBC7-8BD7-591B-72A5-962541B517B7}" v="2" dt="2022-06-24T14:00:04.441"/>
    <p1510:client id="{027065CC-B534-47F5-5982-DA90ECEE9F59}" v="4" dt="2022-03-01T12:21:07.074"/>
    <p1510:client id="{0D7B58E4-B528-4290-8A7C-FA21FA12940D}" v="22" dt="2021-12-09T20:51:00.361"/>
    <p1510:client id="{15AC64F5-CBC5-D698-14F5-4D99EC705887}" v="69" dt="2022-02-22T17:53:27.556"/>
    <p1510:client id="{1BB87A1C-9A53-C9ED-83DE-B0D926356A61}" v="31" dt="2022-04-01T15:49:32.893"/>
    <p1510:client id="{201823E9-07BA-9C3C-0ADC-A854418E5626}" v="3" dt="2022-03-09T23:22:54.886"/>
    <p1510:client id="{239E6AD8-9268-7DD0-2EBD-684135CCEBCA}" v="943" dt="2022-03-09T19:48:17.798"/>
    <p1510:client id="{245345D3-0329-75AB-C108-C34EB74CDA83}" v="21" dt="2022-02-21T21:16:13.240"/>
    <p1510:client id="{28D34DF1-4878-C9CA-5C4B-17D64EE524C4}" v="720" dt="2022-03-09T20:03:19.538"/>
    <p1510:client id="{2F35EE74-5735-1AB9-FDCC-3CB132382A19}" v="1" dt="2022-06-16T14:53:35.196"/>
    <p1510:client id="{31C25D81-C893-DA06-0B8C-1F7FC9D1D82A}" v="19" dt="2023-01-24T13:44:00.628"/>
    <p1510:client id="{35A29D54-D221-157F-6924-49F37E97C841}" v="164" dt="2022-03-10T12:55:39.681"/>
    <p1510:client id="{3D2BA0B4-790E-BF0C-9062-66552FD1A3F3}" v="1347" dt="2022-02-21T14:15:21.965"/>
    <p1510:client id="{40D22E66-430A-C258-8AE6-0B9872D9096F}" v="1296" dt="2022-03-10T20:35:28.109"/>
    <p1510:client id="{41B5550B-2889-BBEE-F245-EB3CBD8237AA}" v="134" dt="2022-02-24T15:37:20.507"/>
    <p1510:client id="{50155A57-D5DC-2BDE-3317-7CF705F45375}" v="21" dt="2022-02-25T20:22:29.719"/>
    <p1510:client id="{53674272-1453-C54E-7A0F-F40F29DB5552}" v="198" dt="2022-03-09T20:58:34.001"/>
    <p1510:client id="{5532D05A-84EE-61E4-0FD6-4058E2F36C8B}" v="454" dt="2022-02-21T12:41:56.856"/>
    <p1510:client id="{57D59262-B58A-7CFA-962B-D6C809AF633B}" v="319" dt="2023-04-09T01:52:08.297"/>
    <p1510:client id="{63309643-FC8C-01E1-1A5B-422822D22F63}" v="20" dt="2022-03-18T19:11:21.890"/>
    <p1510:client id="{64266D59-2A64-BFF3-2D03-586FB9948E51}" v="3" dt="2021-12-09T21:37:33.105"/>
    <p1510:client id="{654A4E64-66B0-7527-42EB-7014E423203A}" v="1665" dt="2022-02-25T21:57:04.444"/>
    <p1510:client id="{68E2ED9F-8AB3-40DF-A52B-58440F0D2241}" v="2" dt="2022-03-10T15:00:16.616"/>
    <p1510:client id="{6CCDBBFD-60F6-443A-9478-207281CE70D2}" v="1" dt="2022-02-22T17:46:10.836"/>
    <p1510:client id="{75CCF672-AB72-A0CD-2C3F-672FA4A9205B}" v="95" dt="2022-06-24T15:57:31.551"/>
    <p1510:client id="{769FCA1F-DB04-82CD-F2E3-8BAF31C719D2}" v="297" dt="2021-12-09T14:55:22.927"/>
    <p1510:client id="{77E23DFA-6E59-77C6-8FAB-E0816DA89501}" v="8" dt="2022-02-22T20:13:45.757"/>
    <p1510:client id="{7CD757D5-CFF9-059F-BFE8-8465868A442F}" v="13" dt="2022-03-10T12:47:01.994"/>
    <p1510:client id="{819FC829-3FEA-618E-15C6-1B6E4053775A}" v="951" dt="2022-03-02T14:03:47.450"/>
    <p1510:client id="{82FC9CB4-0C96-E671-500D-E9AE9CCD6983}" v="311" dt="2023-04-03T04:46:44.215"/>
    <p1510:client id="{858607E5-10EF-8187-4792-B8F9539A1D29}" v="370" dt="2023-04-11T13:51:26.097"/>
    <p1510:client id="{8CDA410A-F4F9-6B50-F950-22759017E727}" v="1889" dt="2022-02-28T19:39:49.029"/>
    <p1510:client id="{8F90AB15-8B3D-EF08-4F66-2507AD5BF32F}" v="1389" dt="2022-02-25T16:21:56.910"/>
    <p1510:client id="{9068EF2D-A5AA-F78C-5273-8A6AE6530872}" v="1346" dt="2022-02-21T20:32:20.152"/>
    <p1510:client id="{93DEBDCD-E32D-D08F-AD18-6616170D881B}" v="31" dt="2022-02-23T20:18:20.119"/>
    <p1510:client id="{9CE175B8-C6C5-6164-C712-A6F2E813BDFD}" v="9" dt="2021-12-07T15:29:30.130"/>
    <p1510:client id="{9E2B4A5E-9DBD-D56D-6BAE-A111FC9DF677}" v="895" dt="2022-03-10T15:42:28.315"/>
    <p1510:client id="{A953FBBB-886C-701C-4E0C-C3CDFBD9A8CF}" v="6" dt="2022-03-01T21:39:43.549"/>
    <p1510:client id="{AB3FD79F-5090-9D7C-4BF8-B160A514C964}" v="10" dt="2022-02-25T15:30:24.658"/>
    <p1510:client id="{AC50A063-42DC-634F-18BB-3A0D441D652E}" v="748" dt="2022-02-18T20:43:29.854"/>
    <p1510:client id="{AFD1AD6F-AAFF-49FB-85C0-CE4C6CC5D2D2}" v="1" dt="2021-12-09T21:40:51.221"/>
    <p1510:client id="{B0BF6982-D4A1-14CD-C264-4DFF46D13378}" v="2" dt="2022-03-28T16:55:44.333"/>
    <p1510:client id="{B2600B06-1295-6CE3-5104-0BBAA9FC086B}" v="7433" dt="2022-02-24T19:37:52.311"/>
    <p1510:client id="{B8392FE0-2841-2E08-1D03-CF609408304A}" v="305" dt="2022-03-10T12:55:32.663"/>
    <p1510:client id="{B8D14F5F-F4DD-342B-080E-726B2951DFE4}" v="7" dt="2022-02-24T19:04:36.725"/>
    <p1510:client id="{BFE724A8-4018-3EC4-3E88-A84A4425650C}" v="10" dt="2022-03-24T13:25:43.648"/>
    <p1510:client id="{C6B1431A-7AB3-55D3-BDA0-15312A74D5E4}" v="27" dt="2022-07-06T07:32:06.309"/>
    <p1510:client id="{C75A1516-DC74-E490-15FA-2A626F45A478}" v="1980" dt="2022-03-10T13:53:16.613"/>
    <p1510:client id="{C91BF858-8E8F-1BC2-ECAC-365F49E13B5E}" v="1" dt="2022-03-17T15:33:19.140"/>
    <p1510:client id="{D399B28B-396D-FE76-8FC1-4BEB9090082C}" v="591" dt="2021-12-09T20:52:21.095"/>
    <p1510:client id="{D46A175B-D455-62E4-9AA8-9B4B117C1E11}" v="4" dt="2022-03-10T12:49:13.052"/>
    <p1510:client id="{D596B594-DFE7-4A9C-B280-C2FAC904A5F1}" v="6" dt="2021-12-09T21:43:23.244"/>
    <p1510:client id="{DB2604F1-5A98-3E70-B2A4-7421579D88F1}" v="302" dt="2022-03-02T15:45:35.896"/>
    <p1510:client id="{E30D0A0D-5AE0-B299-ABFA-EB0175A64AAE}" v="167" dt="2022-03-10T12:45:25.356"/>
    <p1510:client id="{E603F1DC-2299-A12B-AAE1-5302AA7917DB}" v="484" dt="2021-12-03T16:15:30.981"/>
    <p1510:client id="{E90C160F-A3F2-CB5B-5233-3E97A815DA3C}" v="276" dt="2023-01-31T01:16:48.058"/>
    <p1510:client id="{EA5E0B25-8602-974E-C2AA-88C434FF69BB}" v="165" dt="2022-02-28T21:20:55.481"/>
    <p1510:client id="{EAFA9BC6-0ADC-7E70-A675-20C67B8CE7A5}" v="183" dt="2022-03-10T14:59:20.858"/>
    <p1510:client id="{ED8377CF-E51D-595C-624E-CDBF2E4DB95F}" v="11" dt="2022-04-05T21:06:35.986"/>
    <p1510:client id="{F11B4400-5188-0916-F6D3-70D4FDC57DC9}" v="16" dt="2022-07-01T21:37:22.081"/>
    <p1510:client id="{F38A7B81-FC1E-01B7-EB62-2BACD78E7737}" v="13" dt="2022-02-28T21:23:36.627"/>
    <p1510:client id="{F3F4A5A4-8DD6-449C-9C5B-237B7611EAB5}" v="5" dt="2022-03-10T20:06:25.379"/>
    <p1510:client id="{F99867DE-8F5F-1214-CBD4-62425B159205}" v="82" dt="2022-02-24T03:01:50.937"/>
    <p1510:client id="{F9BB56E8-E107-49DB-94CD-E7376F915621}" v="75" dt="2021-12-08T20:54:49.023"/>
    <p1510:client id="{FD498B0F-A0A0-2952-7D8A-86BE0696B0BF}" v="46" dt="2022-02-22T13:42:35.064"/>
  </p1510:revLst>
</p1510:revInfo>
</file>

<file path=ppt/tableStyles.xml><?xml version="1.0" encoding="utf-8"?>
<a:tblStyleLst xmlns:a="http://schemas.openxmlformats.org/drawingml/2006/main" def="{5C22544A-7EE6-4342-B048-85BDC9FD1C3A}">
  <a:tblStyle styleId="{5A111915-BE36-4E01-A7E5-04B1672EAD32}" styleName="Estilo claro 2 - Acento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BDBED569-4797-4DF1-A0F4-6AAB3CD982D8}" styleName="Estilo claro 3 - Acento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03"/>
    <p:restoredTop sz="94679"/>
  </p:normalViewPr>
  <p:slideViewPr>
    <p:cSldViewPr snapToGrid="0">
      <p:cViewPr varScale="1">
        <p:scale>
          <a:sx n="83" d="100"/>
          <a:sy n="83" d="100"/>
        </p:scale>
        <p:origin x="-475" y="-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omments/modernComment_100_38119D6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0D105DCB-6F96-4116-BF8F-C9AF53F3D6C1}" authorId="{EC4F58FE-DA04-D761-DAC8-E34519A8F2B6}" status="resolved" created="2021-12-08T20:26:34.601" complete="100000">
    <pc:sldMkLst xmlns:pc="http://schemas.microsoft.com/office/powerpoint/2013/main/command">
      <pc:docMk/>
      <pc:sldMk cId="58792406" sldId="256"/>
    </pc:sldMkLst>
    <p188:txBody>
      <a:bodyPr/>
      <a:lstStyle/>
      <a:p>
        <a:r>
          <a:rPr lang="es-ES"/>
          <a:t>no quisiera que el mapa se vuelva un elemento permanente y no debería estar en la portada de nuestra presentación</a:t>
        </a:r>
      </a:p>
    </p188:txBody>
  </p188:cm>
</p188:cmLst>
</file>

<file path=ppt/comments/modernComment_13F_4917FBA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02CF4DEE-84FF-4774-9F1E-294E8B928E49}" authorId="{EC4F58FE-DA04-D761-DAC8-E34519A8F2B6}" status="resolved" created="2022-02-24T02:32:35.572" complete="100000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1226308512" sldId="319"/>
      <ac:spMk id="4" creationId="{00000000-0000-0000-0000-000000000000}"/>
    </ac:deMkLst>
    <p188:txBody>
      <a:bodyPr/>
      <a:lstStyle/>
      <a:p>
        <a:r>
          <a:rPr lang="es-ES"/>
          <a:t>[@Comunicaciones Makaia] este dato en rojo debe ser el acumulado a la fecha, no solo 2021</a:t>
        </a:r>
      </a:p>
    </p188:txBody>
  </p188:cm>
</p188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0385A9-19D8-454E-881B-EC9DC2CA071D}" type="datetimeFigureOut">
              <a:rPr lang="en-US" smtClean="0"/>
              <a:t>4/11/2023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10298A-A03F-418F-998A-F7CA54F8BFE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4894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3066CC-A6A2-44F3-B1B5-3ACDB18E5413}" type="datetimeFigureOut">
              <a:rPr lang="id-ID" smtClean="0"/>
              <a:t>11/04/2023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1F4BB0-DE69-4039-8358-2F9C0C96578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018599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1F4BB0-DE69-4039-8358-2F9C0C965788}" type="slidenum">
              <a:rPr lang="id-ID" smtClean="0"/>
              <a:t>3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706387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1F4BB0-DE69-4039-8358-2F9C0C965788}" type="slidenum">
              <a:rPr lang="id-ID" smtClean="0"/>
              <a:t>12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884404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1F4BB0-DE69-4039-8358-2F9C0C965788}" type="slidenum">
              <a:rPr lang="id-ID" smtClean="0"/>
              <a:t>13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453204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1F4BB0-DE69-4039-8358-2F9C0C965788}" type="slidenum">
              <a:rPr lang="id-ID" smtClean="0"/>
              <a:t>14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613702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1F4BB0-DE69-4039-8358-2F9C0C965788}" type="slidenum">
              <a:rPr lang="id-ID" smtClean="0"/>
              <a:t>15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408993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1F4BB0-DE69-4039-8358-2F9C0C965788}" type="slidenum">
              <a:rPr lang="id-ID" smtClean="0"/>
              <a:t>15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33837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1F4BB0-DE69-4039-8358-2F9C0C965788}" type="slidenum">
              <a:rPr lang="id-ID" smtClean="0"/>
              <a:t>16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938237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1F4BB0-DE69-4039-8358-2F9C0C965788}" type="slidenum">
              <a:rPr lang="id-ID" smtClean="0"/>
              <a:t>17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003697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1F4BB0-DE69-4039-8358-2F9C0C965788}" type="slidenum">
              <a:rPr lang="id-ID" smtClean="0"/>
              <a:t>4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666009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1F4BB0-DE69-4039-8358-2F9C0C965788}" type="slidenum">
              <a:rPr lang="id-ID" smtClean="0"/>
              <a:t>5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717161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1F4BB0-DE69-4039-8358-2F9C0C965788}" type="slidenum">
              <a:rPr lang="id-ID" smtClean="0"/>
              <a:t>6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717161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1F4BB0-DE69-4039-8358-2F9C0C965788}" type="slidenum">
              <a:rPr lang="id-ID" smtClean="0"/>
              <a:t>7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168534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1F4BB0-DE69-4039-8358-2F9C0C965788}" type="slidenum">
              <a:rPr lang="id-ID" smtClean="0"/>
              <a:t>8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884404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1F4BB0-DE69-4039-8358-2F9C0C965788}" type="slidenum">
              <a:rPr lang="id-ID" smtClean="0"/>
              <a:t>9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884404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1F4BB0-DE69-4039-8358-2F9C0C965788}" type="slidenum">
              <a:rPr lang="id-ID" smtClean="0"/>
              <a:t>10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884404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1F4BB0-DE69-4039-8358-2F9C0C965788}" type="slidenum">
              <a:rPr lang="id-ID" smtClean="0"/>
              <a:t>11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884404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963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525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0990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2663597"/>
            <a:ext cx="12192000" cy="243704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59709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485900" y="2395726"/>
            <a:ext cx="2843213" cy="2843213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614861" y="2395725"/>
            <a:ext cx="2843213" cy="2843213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743822" y="2395724"/>
            <a:ext cx="2843213" cy="2843213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2931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5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2203728" y="2143125"/>
            <a:ext cx="3339823" cy="4714875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39853820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5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2114549" y="2249578"/>
            <a:ext cx="1514475" cy="1363182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257674" y="2249578"/>
            <a:ext cx="1514475" cy="1363182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400799" y="2249578"/>
            <a:ext cx="1514475" cy="1363182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543924" y="2249578"/>
            <a:ext cx="1514475" cy="1363182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2114549" y="4404392"/>
            <a:ext cx="1514475" cy="1363182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4257674" y="4404392"/>
            <a:ext cx="1514475" cy="1363182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6400799" y="4404392"/>
            <a:ext cx="1514475" cy="1363182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8543924" y="4404392"/>
            <a:ext cx="1514475" cy="1363182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0490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5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1671639" y="2537371"/>
            <a:ext cx="4163214" cy="3146903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39222562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1122614" y="3318038"/>
            <a:ext cx="614365" cy="61436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0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3819075" y="2703673"/>
            <a:ext cx="614365" cy="61436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1" name="Picture Placeholder 4"/>
          <p:cNvSpPr>
            <a:spLocks noGrp="1"/>
          </p:cNvSpPr>
          <p:nvPr>
            <p:ph type="pic" sz="quarter" idx="12"/>
          </p:nvPr>
        </p:nvSpPr>
        <p:spPr>
          <a:xfrm>
            <a:off x="6535134" y="3298172"/>
            <a:ext cx="614365" cy="61436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2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9118190" y="2683806"/>
            <a:ext cx="614365" cy="61436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3109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1549793" y="2190595"/>
            <a:ext cx="2891240" cy="1837416"/>
          </a:xfrm>
          <a:prstGeom prst="rect">
            <a:avLst/>
          </a:prstGeom>
        </p:spPr>
      </p:sp>
      <p:sp>
        <p:nvSpPr>
          <p:cNvPr id="10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4504033" y="2190595"/>
            <a:ext cx="3779246" cy="1837416"/>
          </a:xfrm>
          <a:prstGeom prst="rect">
            <a:avLst/>
          </a:prstGeom>
        </p:spPr>
      </p:sp>
      <p:sp>
        <p:nvSpPr>
          <p:cNvPr id="11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6193629" y="4091896"/>
            <a:ext cx="4386664" cy="1837416"/>
          </a:xfrm>
          <a:prstGeom prst="rect">
            <a:avLst/>
          </a:prstGeom>
        </p:spPr>
      </p:sp>
      <p:sp>
        <p:nvSpPr>
          <p:cNvPr id="12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1549793" y="4091896"/>
            <a:ext cx="2262590" cy="1837416"/>
          </a:xfrm>
          <a:prstGeom prst="rect">
            <a:avLst/>
          </a:prstGeom>
        </p:spPr>
      </p:sp>
      <p:sp>
        <p:nvSpPr>
          <p:cNvPr id="13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3869532" y="4091894"/>
            <a:ext cx="2266948" cy="1837416"/>
          </a:xfrm>
          <a:prstGeom prst="rect">
            <a:avLst/>
          </a:prstGeom>
        </p:spPr>
      </p:sp>
      <p:sp>
        <p:nvSpPr>
          <p:cNvPr id="14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8329812" y="2190595"/>
            <a:ext cx="2250481" cy="1837416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2764388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3672114"/>
            <a:ext cx="2438400" cy="2438400"/>
          </a:xfrm>
          <a:prstGeom prst="rect">
            <a:avLst/>
          </a:prstGeom>
        </p:spPr>
      </p:sp>
      <p:sp>
        <p:nvSpPr>
          <p:cNvPr id="11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2438400" y="3672114"/>
            <a:ext cx="2438400" cy="2438400"/>
          </a:xfrm>
          <a:prstGeom prst="rect">
            <a:avLst/>
          </a:prstGeom>
        </p:spPr>
      </p:sp>
      <p:sp>
        <p:nvSpPr>
          <p:cNvPr id="12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876800" y="3672114"/>
            <a:ext cx="2438400" cy="2438400"/>
          </a:xfrm>
          <a:prstGeom prst="rect">
            <a:avLst/>
          </a:prstGeom>
        </p:spPr>
      </p:sp>
      <p:sp>
        <p:nvSpPr>
          <p:cNvPr id="13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7315200" y="3672114"/>
            <a:ext cx="2438400" cy="2438400"/>
          </a:xfrm>
          <a:prstGeom prst="rect">
            <a:avLst/>
          </a:prstGeom>
        </p:spPr>
      </p:sp>
      <p:sp>
        <p:nvSpPr>
          <p:cNvPr id="14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9753600" y="3672114"/>
            <a:ext cx="2438400" cy="2438400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1433504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16098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1291769" y="2298744"/>
            <a:ext cx="3004457" cy="2882855"/>
          </a:xfrm>
          <a:prstGeom prst="rect">
            <a:avLst/>
          </a:prstGeom>
        </p:spPr>
      </p:sp>
      <p:sp>
        <p:nvSpPr>
          <p:cNvPr id="7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4625067" y="2298744"/>
            <a:ext cx="3004457" cy="2882855"/>
          </a:xfrm>
          <a:prstGeom prst="rect">
            <a:avLst/>
          </a:prstGeom>
        </p:spPr>
      </p:sp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7958363" y="2298744"/>
            <a:ext cx="3004457" cy="2882855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209236234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"/>
          <p:cNvSpPr>
            <a:spLocks noGrp="1"/>
          </p:cNvSpPr>
          <p:nvPr>
            <p:ph type="pic" sz="quarter" idx="10"/>
          </p:nvPr>
        </p:nvSpPr>
        <p:spPr bwMode="auto">
          <a:xfrm>
            <a:off x="1323837" y="2335667"/>
            <a:ext cx="2425122" cy="3589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6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3947974" y="4225636"/>
            <a:ext cx="2425122" cy="1699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7" name="Picture Placeholder 2"/>
          <p:cNvSpPr>
            <a:spLocks noGrp="1"/>
          </p:cNvSpPr>
          <p:nvPr>
            <p:ph type="pic" sz="quarter" idx="13"/>
          </p:nvPr>
        </p:nvSpPr>
        <p:spPr bwMode="auto">
          <a:xfrm>
            <a:off x="3947974" y="2335667"/>
            <a:ext cx="2425122" cy="1699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</p:spTree>
    <p:extLst>
      <p:ext uri="{BB962C8B-B14F-4D97-AF65-F5344CB8AC3E}">
        <p14:creationId xmlns:p14="http://schemas.microsoft.com/office/powerpoint/2010/main" val="71475503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"/>
          <p:cNvSpPr>
            <a:spLocks noGrp="1"/>
          </p:cNvSpPr>
          <p:nvPr>
            <p:ph type="pic" sz="quarter" idx="10"/>
          </p:nvPr>
        </p:nvSpPr>
        <p:spPr bwMode="auto">
          <a:xfrm>
            <a:off x="8569184" y="2335667"/>
            <a:ext cx="2425122" cy="3589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7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5941733" y="4225636"/>
            <a:ext cx="2425122" cy="1699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8" name="Picture Placeholder 2"/>
          <p:cNvSpPr>
            <a:spLocks noGrp="1"/>
          </p:cNvSpPr>
          <p:nvPr>
            <p:ph type="pic" sz="quarter" idx="13"/>
          </p:nvPr>
        </p:nvSpPr>
        <p:spPr bwMode="auto">
          <a:xfrm>
            <a:off x="5941733" y="2335667"/>
            <a:ext cx="2425122" cy="1699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</p:spTree>
    <p:extLst>
      <p:ext uri="{BB962C8B-B14F-4D97-AF65-F5344CB8AC3E}">
        <p14:creationId xmlns:p14="http://schemas.microsoft.com/office/powerpoint/2010/main" val="79008616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"/>
          <p:cNvSpPr>
            <a:spLocks noGrp="1"/>
          </p:cNvSpPr>
          <p:nvPr>
            <p:ph type="pic" sz="quarter" idx="12"/>
          </p:nvPr>
        </p:nvSpPr>
        <p:spPr bwMode="auto">
          <a:xfrm>
            <a:off x="6095999" y="2243327"/>
            <a:ext cx="2425122" cy="3589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7" name="Picture Placeholder 1"/>
          <p:cNvSpPr>
            <a:spLocks noGrp="1"/>
          </p:cNvSpPr>
          <p:nvPr>
            <p:ph type="pic" sz="quarter" idx="10"/>
          </p:nvPr>
        </p:nvSpPr>
        <p:spPr bwMode="auto">
          <a:xfrm>
            <a:off x="972347" y="2243327"/>
            <a:ext cx="2425122" cy="3589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8" name="Picture Placeholder 1"/>
          <p:cNvSpPr>
            <a:spLocks noGrp="1"/>
          </p:cNvSpPr>
          <p:nvPr>
            <p:ph type="pic" sz="quarter" idx="11"/>
          </p:nvPr>
        </p:nvSpPr>
        <p:spPr bwMode="auto">
          <a:xfrm>
            <a:off x="3534173" y="2243327"/>
            <a:ext cx="2425122" cy="3589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0" name="Picture Placeholder 1"/>
          <p:cNvSpPr>
            <a:spLocks noGrp="1"/>
          </p:cNvSpPr>
          <p:nvPr>
            <p:ph type="pic" sz="quarter" idx="13"/>
          </p:nvPr>
        </p:nvSpPr>
        <p:spPr bwMode="auto">
          <a:xfrm>
            <a:off x="8657825" y="2243327"/>
            <a:ext cx="2425122" cy="3589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</p:spTree>
    <p:extLst>
      <p:ext uri="{BB962C8B-B14F-4D97-AF65-F5344CB8AC3E}">
        <p14:creationId xmlns:p14="http://schemas.microsoft.com/office/powerpoint/2010/main" val="126027647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"/>
          <p:cNvSpPr>
            <a:spLocks noGrp="1"/>
          </p:cNvSpPr>
          <p:nvPr>
            <p:ph type="pic" sz="quarter" idx="10"/>
          </p:nvPr>
        </p:nvSpPr>
        <p:spPr bwMode="auto">
          <a:xfrm>
            <a:off x="0" y="0"/>
            <a:ext cx="12192000" cy="3255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</p:spTree>
    <p:extLst>
      <p:ext uri="{BB962C8B-B14F-4D97-AF65-F5344CB8AC3E}">
        <p14:creationId xmlns:p14="http://schemas.microsoft.com/office/powerpoint/2010/main" val="29881238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"/>
          <p:cNvSpPr>
            <a:spLocks noGrp="1"/>
          </p:cNvSpPr>
          <p:nvPr>
            <p:ph type="pic" sz="quarter" idx="10"/>
          </p:nvPr>
        </p:nvSpPr>
        <p:spPr bwMode="auto">
          <a:xfrm>
            <a:off x="0" y="0"/>
            <a:ext cx="608214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</p:spTree>
    <p:extLst>
      <p:ext uri="{BB962C8B-B14F-4D97-AF65-F5344CB8AC3E}">
        <p14:creationId xmlns:p14="http://schemas.microsoft.com/office/powerpoint/2010/main" val="149151675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"/>
          <p:cNvSpPr>
            <a:spLocks noGrp="1"/>
          </p:cNvSpPr>
          <p:nvPr>
            <p:ph type="pic" sz="quarter" idx="10"/>
          </p:nvPr>
        </p:nvSpPr>
        <p:spPr bwMode="auto">
          <a:xfrm>
            <a:off x="554182" y="595116"/>
            <a:ext cx="11083636" cy="5667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</p:spTree>
    <p:extLst>
      <p:ext uri="{BB962C8B-B14F-4D97-AF65-F5344CB8AC3E}">
        <p14:creationId xmlns:p14="http://schemas.microsoft.com/office/powerpoint/2010/main" val="9110499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52"/>
          </p:nvPr>
        </p:nvSpPr>
        <p:spPr>
          <a:xfrm>
            <a:off x="3305694" y="2355619"/>
            <a:ext cx="2133600" cy="2133600"/>
          </a:xfrm>
          <a:prstGeom prst="ellipse">
            <a:avLst/>
          </a:prstGeom>
        </p:spPr>
      </p:sp>
      <p:sp>
        <p:nvSpPr>
          <p:cNvPr id="4" name="Picture Placeholder 3"/>
          <p:cNvSpPr>
            <a:spLocks noGrp="1"/>
          </p:cNvSpPr>
          <p:nvPr>
            <p:ph type="pic" sz="quarter" idx="51"/>
          </p:nvPr>
        </p:nvSpPr>
        <p:spPr>
          <a:xfrm>
            <a:off x="6963294" y="2355619"/>
            <a:ext cx="2133600" cy="2133600"/>
          </a:xfrm>
          <a:prstGeom prst="ellipse">
            <a:avLst/>
          </a:prstGeom>
        </p:spPr>
      </p:sp>
    </p:spTree>
    <p:extLst>
      <p:ext uri="{BB962C8B-B14F-4D97-AF65-F5344CB8AC3E}">
        <p14:creationId xmlns:p14="http://schemas.microsoft.com/office/powerpoint/2010/main" val="179069491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52"/>
          </p:nvPr>
        </p:nvSpPr>
        <p:spPr>
          <a:xfrm>
            <a:off x="1424247" y="2053590"/>
            <a:ext cx="1939636" cy="1939636"/>
          </a:xfrm>
          <a:prstGeom prst="ellipse">
            <a:avLst/>
          </a:prstGeom>
        </p:spPr>
      </p:sp>
    </p:spTree>
    <p:extLst>
      <p:ext uri="{BB962C8B-B14F-4D97-AF65-F5344CB8AC3E}">
        <p14:creationId xmlns:p14="http://schemas.microsoft.com/office/powerpoint/2010/main" val="41875030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"/>
          <p:cNvSpPr>
            <a:spLocks noGrp="1"/>
          </p:cNvSpPr>
          <p:nvPr>
            <p:ph type="pic" sz="quarter" idx="10"/>
          </p:nvPr>
        </p:nvSpPr>
        <p:spPr bwMode="auto">
          <a:xfrm>
            <a:off x="0" y="0"/>
            <a:ext cx="608214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</p:spTree>
    <p:extLst>
      <p:ext uri="{BB962C8B-B14F-4D97-AF65-F5344CB8AC3E}">
        <p14:creationId xmlns:p14="http://schemas.microsoft.com/office/powerpoint/2010/main" val="1469269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36735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"/>
          <p:cNvSpPr>
            <a:spLocks noGrp="1"/>
          </p:cNvSpPr>
          <p:nvPr>
            <p:ph type="pic" sz="quarter" idx="10"/>
          </p:nvPr>
        </p:nvSpPr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</p:spTree>
    <p:extLst>
      <p:ext uri="{BB962C8B-B14F-4D97-AF65-F5344CB8AC3E}">
        <p14:creationId xmlns:p14="http://schemas.microsoft.com/office/powerpoint/2010/main" val="108855029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"/>
          <p:cNvSpPr>
            <a:spLocks noGrp="1"/>
          </p:cNvSpPr>
          <p:nvPr>
            <p:ph type="pic" sz="quarter" idx="10"/>
          </p:nvPr>
        </p:nvSpPr>
        <p:spPr bwMode="auto">
          <a:xfrm>
            <a:off x="5890989" y="2292914"/>
            <a:ext cx="4697188" cy="1567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7" name="Picture Placeholder 1"/>
          <p:cNvSpPr>
            <a:spLocks noGrp="1"/>
          </p:cNvSpPr>
          <p:nvPr>
            <p:ph type="pic" sz="quarter" idx="11"/>
          </p:nvPr>
        </p:nvSpPr>
        <p:spPr bwMode="auto">
          <a:xfrm>
            <a:off x="5890989" y="3989709"/>
            <a:ext cx="2282167" cy="1567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0" name="Picture Placeholder 1"/>
          <p:cNvSpPr>
            <a:spLocks noGrp="1"/>
          </p:cNvSpPr>
          <p:nvPr>
            <p:ph type="pic" sz="quarter" idx="12"/>
          </p:nvPr>
        </p:nvSpPr>
        <p:spPr bwMode="auto">
          <a:xfrm>
            <a:off x="8306010" y="3989709"/>
            <a:ext cx="2282167" cy="1567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</p:spTree>
    <p:extLst>
      <p:ext uri="{BB962C8B-B14F-4D97-AF65-F5344CB8AC3E}">
        <p14:creationId xmlns:p14="http://schemas.microsoft.com/office/powerpoint/2010/main" val="11582089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4294967295"/>
          </p:nvPr>
        </p:nvSpPr>
        <p:spPr>
          <a:xfrm>
            <a:off x="1817919" y="2354428"/>
            <a:ext cx="2095500" cy="1508760"/>
          </a:xfrm>
          <a:prstGeom prst="rect">
            <a:avLst/>
          </a:prstGeom>
        </p:spPr>
      </p:sp>
      <p:sp>
        <p:nvSpPr>
          <p:cNvPr id="4" name="Picture Placeholder 3"/>
          <p:cNvSpPr>
            <a:spLocks noGrp="1"/>
          </p:cNvSpPr>
          <p:nvPr>
            <p:ph type="pic" sz="quarter" idx="4294967295"/>
          </p:nvPr>
        </p:nvSpPr>
        <p:spPr>
          <a:xfrm>
            <a:off x="4019391" y="2354428"/>
            <a:ext cx="2095500" cy="1508760"/>
          </a:xfrm>
          <a:prstGeom prst="rect">
            <a:avLst/>
          </a:prstGeom>
        </p:spPr>
      </p:sp>
      <p:sp>
        <p:nvSpPr>
          <p:cNvPr id="5" name="Picture Placeholder 4"/>
          <p:cNvSpPr>
            <a:spLocks noGrp="1"/>
          </p:cNvSpPr>
          <p:nvPr>
            <p:ph type="pic" sz="quarter" idx="4294967295"/>
          </p:nvPr>
        </p:nvSpPr>
        <p:spPr>
          <a:xfrm>
            <a:off x="6220863" y="2354428"/>
            <a:ext cx="2095500" cy="1508760"/>
          </a:xfrm>
          <a:prstGeom prst="rect">
            <a:avLst/>
          </a:prstGeom>
        </p:spPr>
      </p:sp>
      <p:sp>
        <p:nvSpPr>
          <p:cNvPr id="6" name="Picture Placeholder 10"/>
          <p:cNvSpPr>
            <a:spLocks noGrp="1"/>
          </p:cNvSpPr>
          <p:nvPr>
            <p:ph type="pic" sz="quarter" idx="4294967295"/>
          </p:nvPr>
        </p:nvSpPr>
        <p:spPr>
          <a:xfrm>
            <a:off x="8422335" y="2354428"/>
            <a:ext cx="2095500" cy="1508760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81374072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"/>
          <p:cNvSpPr>
            <a:spLocks noGrp="1"/>
          </p:cNvSpPr>
          <p:nvPr>
            <p:ph type="pic" sz="quarter" idx="10"/>
          </p:nvPr>
        </p:nvSpPr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</p:spTree>
    <p:extLst>
      <p:ext uri="{BB962C8B-B14F-4D97-AF65-F5344CB8AC3E}">
        <p14:creationId xmlns:p14="http://schemas.microsoft.com/office/powerpoint/2010/main" val="101213504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4294967295"/>
          </p:nvPr>
        </p:nvSpPr>
        <p:spPr>
          <a:xfrm>
            <a:off x="1257502" y="2395727"/>
            <a:ext cx="2438400" cy="3464544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149860731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"/>
          <p:cNvSpPr>
            <a:spLocks noGrp="1"/>
          </p:cNvSpPr>
          <p:nvPr>
            <p:ph type="pic" sz="quarter" idx="10"/>
          </p:nvPr>
        </p:nvSpPr>
        <p:spPr bwMode="auto">
          <a:xfrm>
            <a:off x="0" y="3311236"/>
            <a:ext cx="12192000" cy="3546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</p:spTree>
    <p:extLst>
      <p:ext uri="{BB962C8B-B14F-4D97-AF65-F5344CB8AC3E}">
        <p14:creationId xmlns:p14="http://schemas.microsoft.com/office/powerpoint/2010/main" val="62422198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"/>
          <p:cNvSpPr>
            <a:spLocks noGrp="1"/>
          </p:cNvSpPr>
          <p:nvPr>
            <p:ph type="pic" sz="quarter" idx="10"/>
          </p:nvPr>
        </p:nvSpPr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</p:spTree>
    <p:extLst>
      <p:ext uri="{BB962C8B-B14F-4D97-AF65-F5344CB8AC3E}">
        <p14:creationId xmlns:p14="http://schemas.microsoft.com/office/powerpoint/2010/main" val="131507964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4294967295"/>
          </p:nvPr>
        </p:nvSpPr>
        <p:spPr>
          <a:xfrm>
            <a:off x="4988858" y="3106271"/>
            <a:ext cx="2266183" cy="3966882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186123717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4294967295"/>
          </p:nvPr>
        </p:nvSpPr>
        <p:spPr>
          <a:xfrm>
            <a:off x="7922871" y="1769840"/>
            <a:ext cx="1898248" cy="3225353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155342177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sz="quarter" idx="4294967295"/>
          </p:nvPr>
        </p:nvSpPr>
        <p:spPr>
          <a:xfrm>
            <a:off x="2328863" y="4202119"/>
            <a:ext cx="2255153" cy="3966882"/>
          </a:xfrm>
          <a:prstGeom prst="rect">
            <a:avLst/>
          </a:prstGeom>
        </p:spPr>
      </p:sp>
      <p:sp>
        <p:nvSpPr>
          <p:cNvPr id="7" name="Picture Placeholder 2"/>
          <p:cNvSpPr>
            <a:spLocks noGrp="1"/>
          </p:cNvSpPr>
          <p:nvPr>
            <p:ph type="pic" sz="quarter" idx="4294967295"/>
          </p:nvPr>
        </p:nvSpPr>
        <p:spPr>
          <a:xfrm>
            <a:off x="4926590" y="3000145"/>
            <a:ext cx="2255153" cy="3966882"/>
          </a:xfrm>
          <a:prstGeom prst="rect">
            <a:avLst/>
          </a:prstGeom>
        </p:spPr>
      </p:sp>
      <p:sp>
        <p:nvSpPr>
          <p:cNvPr id="8" name="Picture Placeholder 2"/>
          <p:cNvSpPr>
            <a:spLocks noGrp="1"/>
          </p:cNvSpPr>
          <p:nvPr>
            <p:ph type="pic" sz="quarter" idx="4294967295"/>
          </p:nvPr>
        </p:nvSpPr>
        <p:spPr>
          <a:xfrm>
            <a:off x="7527575" y="4220532"/>
            <a:ext cx="2255153" cy="3966882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272341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92864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4294967295"/>
          </p:nvPr>
        </p:nvSpPr>
        <p:spPr>
          <a:xfrm>
            <a:off x="8739679" y="1505368"/>
            <a:ext cx="1888348" cy="3343950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202779157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4294967295"/>
          </p:nvPr>
        </p:nvSpPr>
        <p:spPr>
          <a:xfrm>
            <a:off x="1156447" y="2124635"/>
            <a:ext cx="2752165" cy="4733365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69560917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4294967295"/>
          </p:nvPr>
        </p:nvSpPr>
        <p:spPr>
          <a:xfrm>
            <a:off x="1419923" y="2057729"/>
            <a:ext cx="3382536" cy="2164866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170103122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4294967295"/>
          </p:nvPr>
        </p:nvSpPr>
        <p:spPr>
          <a:xfrm>
            <a:off x="7715833" y="2071053"/>
            <a:ext cx="3382536" cy="2164866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159230334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4294967295"/>
          </p:nvPr>
        </p:nvSpPr>
        <p:spPr>
          <a:xfrm>
            <a:off x="1068646" y="1865313"/>
            <a:ext cx="3382536" cy="2164866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53136150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4294967295"/>
          </p:nvPr>
        </p:nvSpPr>
        <p:spPr>
          <a:xfrm>
            <a:off x="7006361" y="2117318"/>
            <a:ext cx="3382536" cy="2164866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2109588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4/11/2023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066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4/11/2023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550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4/11/2023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283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483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680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theme" Target="../theme/theme1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4/11/2023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9527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670" r:id="rId12"/>
    <p:sldLayoutId id="2147483681" r:id="rId13"/>
    <p:sldLayoutId id="2147483713" r:id="rId14"/>
    <p:sldLayoutId id="2147483714" r:id="rId15"/>
    <p:sldLayoutId id="2147483715" r:id="rId16"/>
    <p:sldLayoutId id="2147483736" r:id="rId17"/>
    <p:sldLayoutId id="2147483737" r:id="rId18"/>
    <p:sldLayoutId id="2147483738" r:id="rId19"/>
    <p:sldLayoutId id="2147483739" r:id="rId20"/>
    <p:sldLayoutId id="2147483740" r:id="rId21"/>
    <p:sldLayoutId id="2147483741" r:id="rId22"/>
    <p:sldLayoutId id="2147483742" r:id="rId23"/>
    <p:sldLayoutId id="2147483743" r:id="rId24"/>
    <p:sldLayoutId id="2147483744" r:id="rId25"/>
    <p:sldLayoutId id="2147483745" r:id="rId26"/>
    <p:sldLayoutId id="2147483746" r:id="rId27"/>
    <p:sldLayoutId id="2147483747" r:id="rId28"/>
    <p:sldLayoutId id="2147483748" r:id="rId29"/>
    <p:sldLayoutId id="2147483749" r:id="rId30"/>
    <p:sldLayoutId id="2147483750" r:id="rId31"/>
    <p:sldLayoutId id="2147483751" r:id="rId32"/>
    <p:sldLayoutId id="2147483752" r:id="rId33"/>
    <p:sldLayoutId id="2147483753" r:id="rId34"/>
    <p:sldLayoutId id="2147483754" r:id="rId35"/>
    <p:sldLayoutId id="2147483755" r:id="rId36"/>
    <p:sldLayoutId id="2147483756" r:id="rId37"/>
    <p:sldLayoutId id="2147483757" r:id="rId38"/>
    <p:sldLayoutId id="2147483758" r:id="rId39"/>
    <p:sldLayoutId id="2147483759" r:id="rId40"/>
    <p:sldLayoutId id="2147483760" r:id="rId41"/>
    <p:sldLayoutId id="2147483761" r:id="rId42"/>
    <p:sldLayoutId id="2147483762" r:id="rId43"/>
    <p:sldLayoutId id="2147483763" r:id="rId44"/>
    <p:sldLayoutId id="2147483764" r:id="rId4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microsoft.com/office/2018/10/relationships/comments" Target="../comments/modernComment_100_38119D6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3F_4917FBA0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uadroTexto 10">
            <a:extLst>
              <a:ext uri="{FF2B5EF4-FFF2-40B4-BE49-F238E27FC236}">
                <a16:creationId xmlns:a16="http://schemas.microsoft.com/office/drawing/2014/main" id="{04698F19-E78E-487B-3884-3091408BC336}"/>
              </a:ext>
            </a:extLst>
          </p:cNvPr>
          <p:cNvSpPr txBox="1"/>
          <p:nvPr/>
        </p:nvSpPr>
        <p:spPr>
          <a:xfrm>
            <a:off x="2593589" y="6371888"/>
            <a:ext cx="6675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Carrera 43 A # 34 - 155. Almacentro. Torre Norte. Oficina 701</a:t>
            </a:r>
          </a:p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Medellín (Antioquia), Colombia</a:t>
            </a:r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B2E9B499-BD08-9CCE-FF8F-7091BE2441F0}"/>
              </a:ext>
            </a:extLst>
          </p:cNvPr>
          <p:cNvSpPr txBox="1"/>
          <p:nvPr/>
        </p:nvSpPr>
        <p:spPr>
          <a:xfrm>
            <a:off x="2982084" y="5974027"/>
            <a:ext cx="60195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pc="600" dirty="0">
                <a:solidFill>
                  <a:schemeClr val="accent5">
                    <a:lumMod val="50000"/>
                  </a:schemeClr>
                </a:solidFill>
                <a:latin typeface="Montserrat" panose="02000505000000020004" pitchFamily="2" charset="0"/>
                <a:ea typeface="Lato" panose="020F0502020204030203" pitchFamily="34" charset="0"/>
                <a:cs typeface="Lato" panose="020F0502020204030203" pitchFamily="34" charset="0"/>
              </a:rPr>
              <a:t>WWW.MAKAIA.ORG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8124BC2C-FA46-4095-BE78-EDC7C6C46859}"/>
              </a:ext>
            </a:extLst>
          </p:cNvPr>
          <p:cNvSpPr txBox="1">
            <a:spLocks/>
          </p:cNvSpPr>
          <p:nvPr/>
        </p:nvSpPr>
        <p:spPr>
          <a:xfrm>
            <a:off x="1524000" y="856325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6600" b="1" dirty="0">
                <a:solidFill>
                  <a:schemeClr val="accent5">
                    <a:lumMod val="50000"/>
                  </a:schemeClr>
                </a:solidFill>
              </a:rPr>
              <a:t>Sesión 39</a:t>
            </a:r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F648ED21-2124-4408-9AD3-99343DDDF4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z="3200" b="1" dirty="0"/>
              <a:t> </a:t>
            </a:r>
            <a:r>
              <a:rPr lang="es-ES" sz="3200" b="1" dirty="0" err="1"/>
              <a:t>Integracion</a:t>
            </a:r>
            <a:r>
              <a:rPr lang="es-ES" sz="3200" b="1" dirty="0"/>
              <a:t> Continua</a:t>
            </a:r>
            <a:endParaRPr lang="es-ES" sz="3200" b="1" dirty="0" err="1">
              <a:cs typeface="Calibri"/>
            </a:endParaRPr>
          </a:p>
          <a:p>
            <a:r>
              <a:rPr lang="es-ES" sz="2800" b="1" dirty="0">
                <a:cs typeface="Calibri"/>
              </a:rPr>
              <a:t>CI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D7A96F3D-91B8-4FE5-8682-91BEE0F8E7F0}"/>
              </a:ext>
            </a:extLst>
          </p:cNvPr>
          <p:cNvCxnSpPr/>
          <p:nvPr/>
        </p:nvCxnSpPr>
        <p:spPr>
          <a:xfrm>
            <a:off x="2142978" y="3243925"/>
            <a:ext cx="790604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792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  <p:extLst>
    <p:ext uri="{6950BFC3-D8DA-4A85-94F7-54DA5524770B}">
      <p188:commentRel xmlns:p188="http://schemas.microsoft.com/office/powerpoint/2018/8/main" r:id="rId2"/>
    </p:ext>
  </p:extLs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uadroTexto 24">
            <a:extLst>
              <a:ext uri="{FF2B5EF4-FFF2-40B4-BE49-F238E27FC236}">
                <a16:creationId xmlns:a16="http://schemas.microsoft.com/office/drawing/2014/main" id="{030E6D40-A5F1-61C5-4D97-3B8CEBCE3562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593589" y="6371888"/>
            <a:ext cx="6675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Carrera 43 A # 34 - 155. Almacentro. Torre Norte. Oficina 701</a:t>
            </a:r>
          </a:p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Medellín (Antioquia), Colombia</a:t>
            </a:r>
          </a:p>
        </p:txBody>
      </p:sp>
      <p:sp>
        <p:nvSpPr>
          <p:cNvPr id="26" name="TextBox 3">
            <a:extLst>
              <a:ext uri="{FF2B5EF4-FFF2-40B4-BE49-F238E27FC236}">
                <a16:creationId xmlns:a16="http://schemas.microsoft.com/office/drawing/2014/main" id="{3442F8FE-4859-0AAF-F532-3D05D91E6A8A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982084" y="5974027"/>
            <a:ext cx="60195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pc="600" dirty="0">
                <a:solidFill>
                  <a:schemeClr val="accent5">
                    <a:lumMod val="50000"/>
                  </a:schemeClr>
                </a:solidFill>
                <a:latin typeface="Montserrat" panose="02000505000000020004" pitchFamily="2" charset="0"/>
                <a:ea typeface="Lato" panose="020F0502020204030203" pitchFamily="34" charset="0"/>
                <a:cs typeface="Lato" panose="020F0502020204030203" pitchFamily="34" charset="0"/>
              </a:rPr>
              <a:t>WWW.MAKAIA.ORG</a:t>
            </a:r>
          </a:p>
        </p:txBody>
      </p:sp>
      <p:sp>
        <p:nvSpPr>
          <p:cNvPr id="2" name="1 CuadroTexto"/>
          <p:cNvSpPr txBox="1"/>
          <p:nvPr/>
        </p:nvSpPr>
        <p:spPr>
          <a:xfrm>
            <a:off x="1348740" y="691248"/>
            <a:ext cx="8791956" cy="172354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/>
              <a:buChar char="•"/>
            </a:pPr>
            <a:endParaRPr lang="es-CO" sz="2400" dirty="0">
              <a:cs typeface="Calibri" panose="020F0502020204030204"/>
            </a:endParaRPr>
          </a:p>
          <a:p>
            <a:pPr algn="ctr"/>
            <a:endParaRPr lang="es-CO" sz="2800" b="1" dirty="0">
              <a:cs typeface="Calibri"/>
            </a:endParaRPr>
          </a:p>
          <a:p>
            <a:pPr fontAlgn="base"/>
            <a:endParaRPr lang="es-CO" dirty="0"/>
          </a:p>
          <a:p>
            <a:pPr fontAlgn="base"/>
            <a:endParaRPr lang="es-CO" dirty="0"/>
          </a:p>
          <a:p>
            <a:endParaRPr lang="es-CO" dirty="0"/>
          </a:p>
        </p:txBody>
      </p:sp>
      <p:sp>
        <p:nvSpPr>
          <p:cNvPr id="3" name="2 CuadroTexto"/>
          <p:cNvSpPr txBox="1"/>
          <p:nvPr/>
        </p:nvSpPr>
        <p:spPr>
          <a:xfrm>
            <a:off x="1049523" y="685800"/>
            <a:ext cx="98846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CO" dirty="0"/>
          </a:p>
          <a:p>
            <a:pPr algn="ctr"/>
            <a:endParaRPr lang="es-CO" b="1" dirty="0"/>
          </a:p>
        </p:txBody>
      </p:sp>
      <p:pic>
        <p:nvPicPr>
          <p:cNvPr id="5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64DBDD29-52EA-8C01-D0BF-66114611D9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511" y="448348"/>
            <a:ext cx="10969977" cy="5368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752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uadroTexto 24">
            <a:extLst>
              <a:ext uri="{FF2B5EF4-FFF2-40B4-BE49-F238E27FC236}">
                <a16:creationId xmlns:a16="http://schemas.microsoft.com/office/drawing/2014/main" id="{030E6D40-A5F1-61C5-4D97-3B8CEBCE3562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593589" y="6371888"/>
            <a:ext cx="6675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Carrera 43 A # 34 - 155. Almacentro. Torre Norte. Oficina 701</a:t>
            </a:r>
          </a:p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Medellín (Antioquia), Colombia</a:t>
            </a:r>
          </a:p>
        </p:txBody>
      </p:sp>
      <p:sp>
        <p:nvSpPr>
          <p:cNvPr id="26" name="TextBox 3">
            <a:extLst>
              <a:ext uri="{FF2B5EF4-FFF2-40B4-BE49-F238E27FC236}">
                <a16:creationId xmlns:a16="http://schemas.microsoft.com/office/drawing/2014/main" id="{3442F8FE-4859-0AAF-F532-3D05D91E6A8A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982084" y="5974027"/>
            <a:ext cx="60195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pc="600" dirty="0">
                <a:solidFill>
                  <a:schemeClr val="accent5">
                    <a:lumMod val="50000"/>
                  </a:schemeClr>
                </a:solidFill>
                <a:latin typeface="Montserrat" panose="02000505000000020004" pitchFamily="2" charset="0"/>
                <a:ea typeface="Lato" panose="020F0502020204030203" pitchFamily="34" charset="0"/>
                <a:cs typeface="Lato" panose="020F0502020204030203" pitchFamily="34" charset="0"/>
              </a:rPr>
              <a:t>WWW.MAKAIA.ORG</a:t>
            </a:r>
          </a:p>
        </p:txBody>
      </p:sp>
      <p:sp>
        <p:nvSpPr>
          <p:cNvPr id="2" name="1 CuadroTexto"/>
          <p:cNvSpPr txBox="1"/>
          <p:nvPr/>
        </p:nvSpPr>
        <p:spPr>
          <a:xfrm>
            <a:off x="1367028" y="1152144"/>
            <a:ext cx="8549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s-CO" b="1" dirty="0"/>
          </a:p>
          <a:p>
            <a:pPr algn="ctr"/>
            <a:endParaRPr lang="es-CO" b="1" dirty="0"/>
          </a:p>
        </p:txBody>
      </p:sp>
      <p:sp>
        <p:nvSpPr>
          <p:cNvPr id="3" name="2 CuadroTexto"/>
          <p:cNvSpPr txBox="1"/>
          <p:nvPr/>
        </p:nvSpPr>
        <p:spPr>
          <a:xfrm>
            <a:off x="1049523" y="228600"/>
            <a:ext cx="9884664" cy="249299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es-CO" sz="2400" dirty="0">
              <a:cs typeface="Calibri"/>
            </a:endParaRPr>
          </a:p>
          <a:p>
            <a:endParaRPr lang="es-CO" sz="2400" dirty="0">
              <a:ea typeface="+mn-lt"/>
              <a:cs typeface="+mn-lt"/>
            </a:endParaRPr>
          </a:p>
          <a:p>
            <a:endParaRPr lang="es-CO" sz="2400" dirty="0">
              <a:cs typeface="Calibri"/>
            </a:endParaRPr>
          </a:p>
          <a:p>
            <a:endParaRPr lang="es-CO" sz="2400" dirty="0"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O" sz="2400" dirty="0">
              <a:cs typeface="Calibri"/>
            </a:endParaRPr>
          </a:p>
          <a:p>
            <a:endParaRPr lang="es-CO" dirty="0">
              <a:cs typeface="Calibri" panose="020F0502020204030204"/>
            </a:endParaRPr>
          </a:p>
          <a:p>
            <a:pPr algn="ctr"/>
            <a:endParaRPr lang="es-CO" b="1" dirty="0">
              <a:cs typeface="Calibri" panose="020F0502020204030204"/>
            </a:endParaRPr>
          </a:p>
        </p:txBody>
      </p:sp>
      <p:pic>
        <p:nvPicPr>
          <p:cNvPr id="5" name="Picture 5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90A2EF44-E923-10C3-D7CE-4028138755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956" y="449794"/>
            <a:ext cx="10927643" cy="5252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853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uadroTexto 24">
            <a:extLst>
              <a:ext uri="{FF2B5EF4-FFF2-40B4-BE49-F238E27FC236}">
                <a16:creationId xmlns:a16="http://schemas.microsoft.com/office/drawing/2014/main" id="{030E6D40-A5F1-61C5-4D97-3B8CEBCE3562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593589" y="6371888"/>
            <a:ext cx="6675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Carrera 43 A # 34 - 155. Almacentro. Torre Norte. Oficina 701</a:t>
            </a:r>
          </a:p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Medellín (Antioquia), Colombia</a:t>
            </a:r>
          </a:p>
        </p:txBody>
      </p:sp>
      <p:sp>
        <p:nvSpPr>
          <p:cNvPr id="26" name="TextBox 3">
            <a:extLst>
              <a:ext uri="{FF2B5EF4-FFF2-40B4-BE49-F238E27FC236}">
                <a16:creationId xmlns:a16="http://schemas.microsoft.com/office/drawing/2014/main" id="{3442F8FE-4859-0AAF-F532-3D05D91E6A8A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982084" y="5974027"/>
            <a:ext cx="60195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pc="600" dirty="0">
                <a:solidFill>
                  <a:schemeClr val="accent5">
                    <a:lumMod val="50000"/>
                  </a:schemeClr>
                </a:solidFill>
                <a:latin typeface="Montserrat" panose="02000505000000020004" pitchFamily="2" charset="0"/>
                <a:ea typeface="Lato" panose="020F0502020204030203" pitchFamily="34" charset="0"/>
                <a:cs typeface="Lato" panose="020F0502020204030203" pitchFamily="34" charset="0"/>
              </a:rPr>
              <a:t>WWW.MAKAIA.ORG</a:t>
            </a:r>
          </a:p>
        </p:txBody>
      </p:sp>
      <p:sp>
        <p:nvSpPr>
          <p:cNvPr id="2" name="1 CuadroTexto"/>
          <p:cNvSpPr txBox="1"/>
          <p:nvPr/>
        </p:nvSpPr>
        <p:spPr>
          <a:xfrm>
            <a:off x="1367028" y="1152144"/>
            <a:ext cx="8549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s-CO" b="1" dirty="0"/>
          </a:p>
          <a:p>
            <a:pPr algn="ctr"/>
            <a:endParaRPr lang="es-CO" b="1" dirty="0"/>
          </a:p>
        </p:txBody>
      </p:sp>
      <p:sp>
        <p:nvSpPr>
          <p:cNvPr id="3" name="2 CuadroTexto"/>
          <p:cNvSpPr txBox="1"/>
          <p:nvPr/>
        </p:nvSpPr>
        <p:spPr>
          <a:xfrm>
            <a:off x="1049523" y="228600"/>
            <a:ext cx="9884664" cy="48320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es-CO" sz="2400" dirty="0">
              <a:cs typeface="Calibri"/>
            </a:endParaRPr>
          </a:p>
          <a:p>
            <a:pPr algn="ctr"/>
            <a:endParaRPr lang="es-CO" sz="4400" b="1" dirty="0">
              <a:ea typeface="+mn-lt"/>
              <a:cs typeface="+mn-lt"/>
            </a:endParaRPr>
          </a:p>
          <a:p>
            <a:pPr algn="ctr"/>
            <a:endParaRPr lang="es-CO" sz="4400" b="1" dirty="0">
              <a:ea typeface="+mn-lt"/>
              <a:cs typeface="+mn-lt"/>
            </a:endParaRPr>
          </a:p>
          <a:p>
            <a:pPr algn="ctr"/>
            <a:endParaRPr lang="es-CO" sz="4400" b="1" dirty="0">
              <a:ea typeface="+mn-lt"/>
              <a:cs typeface="+mn-lt"/>
            </a:endParaRPr>
          </a:p>
          <a:p>
            <a:pPr algn="ctr"/>
            <a:endParaRPr lang="es-CO" sz="4400" b="1" dirty="0">
              <a:cs typeface="Calibri" panose="020F0502020204030204"/>
            </a:endParaRPr>
          </a:p>
          <a:p>
            <a:endParaRPr lang="es-CO" sz="2400" dirty="0">
              <a:cs typeface="Calibri"/>
            </a:endParaRPr>
          </a:p>
          <a:p>
            <a:endParaRPr lang="es-CO" sz="2400" dirty="0"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O" sz="2400" dirty="0">
              <a:cs typeface="Calibri"/>
            </a:endParaRPr>
          </a:p>
          <a:p>
            <a:endParaRPr lang="es-CO" dirty="0">
              <a:cs typeface="Calibri" panose="020F0502020204030204"/>
            </a:endParaRPr>
          </a:p>
          <a:p>
            <a:pPr algn="ctr"/>
            <a:endParaRPr lang="es-CO" b="1" dirty="0">
              <a:cs typeface="Calibri" panose="020F0502020204030204"/>
            </a:endParaRPr>
          </a:p>
        </p:txBody>
      </p:sp>
      <p:pic>
        <p:nvPicPr>
          <p:cNvPr id="5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6BA4108D-E355-24F7-E4D1-7551CE11FB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067" y="398856"/>
            <a:ext cx="10913532" cy="5354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600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uadroTexto 24">
            <a:extLst>
              <a:ext uri="{FF2B5EF4-FFF2-40B4-BE49-F238E27FC236}">
                <a16:creationId xmlns:a16="http://schemas.microsoft.com/office/drawing/2014/main" id="{030E6D40-A5F1-61C5-4D97-3B8CEBCE3562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593589" y="6371888"/>
            <a:ext cx="6675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Carrera 43 A # 34 - 155. Almacentro. Torre Norte. Oficina 701</a:t>
            </a:r>
          </a:p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Medellín (Antioquia), Colombia</a:t>
            </a:r>
          </a:p>
        </p:txBody>
      </p:sp>
      <p:sp>
        <p:nvSpPr>
          <p:cNvPr id="26" name="TextBox 3">
            <a:extLst>
              <a:ext uri="{FF2B5EF4-FFF2-40B4-BE49-F238E27FC236}">
                <a16:creationId xmlns:a16="http://schemas.microsoft.com/office/drawing/2014/main" id="{3442F8FE-4859-0AAF-F532-3D05D91E6A8A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982084" y="5974027"/>
            <a:ext cx="60195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pc="600" dirty="0">
                <a:solidFill>
                  <a:schemeClr val="accent5">
                    <a:lumMod val="50000"/>
                  </a:schemeClr>
                </a:solidFill>
                <a:latin typeface="Montserrat" panose="02000505000000020004" pitchFamily="2" charset="0"/>
                <a:ea typeface="Lato" panose="020F0502020204030203" pitchFamily="34" charset="0"/>
                <a:cs typeface="Lato" panose="020F0502020204030203" pitchFamily="34" charset="0"/>
              </a:rPr>
              <a:t>WWW.MAKAIA.ORG</a:t>
            </a:r>
          </a:p>
        </p:txBody>
      </p:sp>
      <p:sp>
        <p:nvSpPr>
          <p:cNvPr id="2" name="1 CuadroTexto"/>
          <p:cNvSpPr txBox="1"/>
          <p:nvPr/>
        </p:nvSpPr>
        <p:spPr>
          <a:xfrm>
            <a:off x="1367028" y="1152144"/>
            <a:ext cx="8549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s-CO" b="1" dirty="0"/>
          </a:p>
          <a:p>
            <a:pPr algn="ctr"/>
            <a:endParaRPr lang="es-CO" b="1" dirty="0"/>
          </a:p>
        </p:txBody>
      </p:sp>
      <p:sp>
        <p:nvSpPr>
          <p:cNvPr id="3" name="2 CuadroTexto"/>
          <p:cNvSpPr txBox="1"/>
          <p:nvPr/>
        </p:nvSpPr>
        <p:spPr>
          <a:xfrm>
            <a:off x="1049523" y="228600"/>
            <a:ext cx="9884664" cy="280076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es-CO" sz="2400" dirty="0">
              <a:cs typeface="Calibri"/>
            </a:endParaRPr>
          </a:p>
          <a:p>
            <a:pPr algn="ctr"/>
            <a:endParaRPr lang="es-CO" sz="4400" b="1" dirty="0">
              <a:ea typeface="+mn-lt"/>
              <a:cs typeface="+mn-lt"/>
            </a:endParaRPr>
          </a:p>
          <a:p>
            <a:endParaRPr lang="es-CO" sz="2400" dirty="0">
              <a:ea typeface="+mn-lt"/>
              <a:cs typeface="+mn-lt"/>
            </a:endParaRPr>
          </a:p>
          <a:p>
            <a:endParaRPr lang="es-CO" sz="2400" dirty="0">
              <a:ea typeface="+mn-lt"/>
              <a:cs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O" sz="2400" dirty="0">
              <a:cs typeface="Calibri"/>
            </a:endParaRPr>
          </a:p>
          <a:p>
            <a:endParaRPr lang="es-CO" dirty="0">
              <a:cs typeface="Calibri"/>
            </a:endParaRPr>
          </a:p>
          <a:p>
            <a:pPr algn="ctr"/>
            <a:endParaRPr lang="es-CO" b="1" dirty="0">
              <a:cs typeface="Calibri"/>
            </a:endParaRPr>
          </a:p>
        </p:txBody>
      </p:sp>
      <p:pic>
        <p:nvPicPr>
          <p:cNvPr id="5" name="Picture 5" descr="Diagram&#10;&#10;Description automatically generated">
            <a:extLst>
              <a:ext uri="{FF2B5EF4-FFF2-40B4-BE49-F238E27FC236}">
                <a16:creationId xmlns:a16="http://schemas.microsoft.com/office/drawing/2014/main" id="{54B4C781-BBFF-9A0A-F198-7521037644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0845" y="334130"/>
            <a:ext cx="10631310" cy="5328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836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uadroTexto 24">
            <a:extLst>
              <a:ext uri="{FF2B5EF4-FFF2-40B4-BE49-F238E27FC236}">
                <a16:creationId xmlns:a16="http://schemas.microsoft.com/office/drawing/2014/main" id="{030E6D40-A5F1-61C5-4D97-3B8CEBCE3562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593589" y="6371888"/>
            <a:ext cx="6675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Carrera 43 A # 34 - 155. Almacentro. Torre Norte. Oficina 701</a:t>
            </a:r>
          </a:p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Medellín (Antioquia), Colombia</a:t>
            </a:r>
          </a:p>
        </p:txBody>
      </p:sp>
      <p:sp>
        <p:nvSpPr>
          <p:cNvPr id="26" name="TextBox 3">
            <a:extLst>
              <a:ext uri="{FF2B5EF4-FFF2-40B4-BE49-F238E27FC236}">
                <a16:creationId xmlns:a16="http://schemas.microsoft.com/office/drawing/2014/main" id="{3442F8FE-4859-0AAF-F532-3D05D91E6A8A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982084" y="5974027"/>
            <a:ext cx="60195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pc="600" dirty="0">
                <a:solidFill>
                  <a:schemeClr val="accent5">
                    <a:lumMod val="50000"/>
                  </a:schemeClr>
                </a:solidFill>
                <a:latin typeface="Montserrat" panose="02000505000000020004" pitchFamily="2" charset="0"/>
                <a:ea typeface="Lato" panose="020F0502020204030203" pitchFamily="34" charset="0"/>
                <a:cs typeface="Lato" panose="020F0502020204030203" pitchFamily="34" charset="0"/>
              </a:rPr>
              <a:t>WWW.MAKAIA.ORG</a:t>
            </a:r>
          </a:p>
        </p:txBody>
      </p:sp>
      <p:sp>
        <p:nvSpPr>
          <p:cNvPr id="2" name="1 CuadroTexto"/>
          <p:cNvSpPr txBox="1"/>
          <p:nvPr/>
        </p:nvSpPr>
        <p:spPr>
          <a:xfrm>
            <a:off x="1367028" y="1152144"/>
            <a:ext cx="8549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s-CO" b="1" dirty="0"/>
          </a:p>
          <a:p>
            <a:pPr algn="ctr"/>
            <a:endParaRPr lang="es-CO" b="1" dirty="0"/>
          </a:p>
        </p:txBody>
      </p:sp>
      <p:sp>
        <p:nvSpPr>
          <p:cNvPr id="3" name="2 CuadroTexto"/>
          <p:cNvSpPr txBox="1"/>
          <p:nvPr/>
        </p:nvSpPr>
        <p:spPr>
          <a:xfrm>
            <a:off x="1049523" y="228600"/>
            <a:ext cx="9884664" cy="48320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es-CO" sz="2400" dirty="0">
              <a:cs typeface="Calibri"/>
            </a:endParaRPr>
          </a:p>
          <a:p>
            <a:pPr algn="ctr"/>
            <a:endParaRPr lang="es-CO" sz="4400" b="1" dirty="0">
              <a:ea typeface="+mn-lt"/>
              <a:cs typeface="+mn-lt"/>
            </a:endParaRPr>
          </a:p>
          <a:p>
            <a:pPr algn="ctr"/>
            <a:endParaRPr lang="es-CO" sz="4400" b="1" dirty="0">
              <a:ea typeface="+mn-lt"/>
              <a:cs typeface="+mn-lt"/>
            </a:endParaRPr>
          </a:p>
          <a:p>
            <a:pPr algn="ctr"/>
            <a:endParaRPr lang="es-CO" sz="4400" b="1" dirty="0">
              <a:ea typeface="+mn-lt"/>
              <a:cs typeface="+mn-lt"/>
            </a:endParaRPr>
          </a:p>
          <a:p>
            <a:pPr algn="ctr"/>
            <a:endParaRPr lang="es-CO" sz="4400" b="1" dirty="0">
              <a:cs typeface="Calibri" panose="020F0502020204030204"/>
            </a:endParaRPr>
          </a:p>
          <a:p>
            <a:endParaRPr lang="es-CO" sz="2400" dirty="0">
              <a:cs typeface="Calibri"/>
            </a:endParaRPr>
          </a:p>
          <a:p>
            <a:endParaRPr lang="es-CO" sz="2400" dirty="0"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O" sz="2400" dirty="0">
              <a:cs typeface="Calibri"/>
            </a:endParaRPr>
          </a:p>
          <a:p>
            <a:endParaRPr lang="es-CO" dirty="0">
              <a:cs typeface="Calibri" panose="020F0502020204030204"/>
            </a:endParaRPr>
          </a:p>
          <a:p>
            <a:pPr algn="ctr"/>
            <a:endParaRPr lang="es-CO" b="1" dirty="0">
              <a:cs typeface="Calibri" panose="020F0502020204030204"/>
            </a:endParaRPr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762FE2C3-9940-89BE-7B35-DCA146A323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0290" y="344845"/>
            <a:ext cx="10744198" cy="5307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311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uadroTexto 24">
            <a:extLst>
              <a:ext uri="{FF2B5EF4-FFF2-40B4-BE49-F238E27FC236}">
                <a16:creationId xmlns:a16="http://schemas.microsoft.com/office/drawing/2014/main" id="{030E6D40-A5F1-61C5-4D97-3B8CEBCE3562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593589" y="6371888"/>
            <a:ext cx="6675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Carrera 43 A # 34 - 155. Almacentro. Torre Norte. Oficina 701</a:t>
            </a:r>
          </a:p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Medellín (Antioquia), Colombia</a:t>
            </a:r>
          </a:p>
        </p:txBody>
      </p:sp>
      <p:sp>
        <p:nvSpPr>
          <p:cNvPr id="26" name="TextBox 3">
            <a:extLst>
              <a:ext uri="{FF2B5EF4-FFF2-40B4-BE49-F238E27FC236}">
                <a16:creationId xmlns:a16="http://schemas.microsoft.com/office/drawing/2014/main" id="{3442F8FE-4859-0AAF-F532-3D05D91E6A8A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982084" y="5974027"/>
            <a:ext cx="60195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pc="600" dirty="0">
                <a:solidFill>
                  <a:schemeClr val="accent5">
                    <a:lumMod val="50000"/>
                  </a:schemeClr>
                </a:solidFill>
                <a:latin typeface="Montserrat" panose="02000505000000020004" pitchFamily="2" charset="0"/>
                <a:ea typeface="Lato" panose="020F0502020204030203" pitchFamily="34" charset="0"/>
                <a:cs typeface="Lato" panose="020F0502020204030203" pitchFamily="34" charset="0"/>
              </a:rPr>
              <a:t>WWW.MAKAIA.ORG</a:t>
            </a:r>
          </a:p>
        </p:txBody>
      </p:sp>
      <p:sp>
        <p:nvSpPr>
          <p:cNvPr id="2" name="1 CuadroTexto"/>
          <p:cNvSpPr txBox="1"/>
          <p:nvPr/>
        </p:nvSpPr>
        <p:spPr>
          <a:xfrm>
            <a:off x="1367028" y="1152144"/>
            <a:ext cx="8549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s-CO" b="1" dirty="0"/>
          </a:p>
          <a:p>
            <a:pPr algn="ctr"/>
            <a:endParaRPr lang="es-CO" b="1" dirty="0"/>
          </a:p>
        </p:txBody>
      </p:sp>
      <p:sp>
        <p:nvSpPr>
          <p:cNvPr id="3" name="2 CuadroTexto"/>
          <p:cNvSpPr txBox="1"/>
          <p:nvPr/>
        </p:nvSpPr>
        <p:spPr>
          <a:xfrm>
            <a:off x="1049523" y="228600"/>
            <a:ext cx="9884664" cy="48320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es-CO" sz="2400" dirty="0">
              <a:cs typeface="Calibri"/>
            </a:endParaRPr>
          </a:p>
          <a:p>
            <a:pPr algn="ctr"/>
            <a:endParaRPr lang="es-CO" sz="4400" b="1" dirty="0">
              <a:ea typeface="+mn-lt"/>
              <a:cs typeface="+mn-lt"/>
            </a:endParaRPr>
          </a:p>
          <a:p>
            <a:pPr algn="ctr"/>
            <a:endParaRPr lang="es-CO" sz="4400" b="1" dirty="0">
              <a:ea typeface="+mn-lt"/>
              <a:cs typeface="+mn-lt"/>
            </a:endParaRPr>
          </a:p>
          <a:p>
            <a:pPr algn="ctr"/>
            <a:endParaRPr lang="es-CO" sz="4400" b="1" dirty="0">
              <a:ea typeface="+mn-lt"/>
              <a:cs typeface="+mn-lt"/>
            </a:endParaRPr>
          </a:p>
          <a:p>
            <a:pPr algn="ctr"/>
            <a:endParaRPr lang="es-CO" sz="4400" b="1" dirty="0">
              <a:cs typeface="Calibri" panose="020F0502020204030204"/>
            </a:endParaRPr>
          </a:p>
          <a:p>
            <a:endParaRPr lang="es-CO" sz="2400" dirty="0">
              <a:cs typeface="Calibri"/>
            </a:endParaRPr>
          </a:p>
          <a:p>
            <a:endParaRPr lang="es-CO" sz="2400" dirty="0"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O" sz="2400" dirty="0">
              <a:cs typeface="Calibri"/>
            </a:endParaRPr>
          </a:p>
          <a:p>
            <a:endParaRPr lang="es-CO" dirty="0">
              <a:cs typeface="Calibri" panose="020F0502020204030204"/>
            </a:endParaRPr>
          </a:p>
          <a:p>
            <a:pPr algn="ctr"/>
            <a:endParaRPr lang="es-CO" b="1" dirty="0">
              <a:cs typeface="Calibri" panose="020F0502020204030204"/>
            </a:endParaRPr>
          </a:p>
        </p:txBody>
      </p:sp>
      <p:pic>
        <p:nvPicPr>
          <p:cNvPr id="5" name="Picture 5" descr="A picture containing logo&#10;&#10;Description automatically generated">
            <a:extLst>
              <a:ext uri="{FF2B5EF4-FFF2-40B4-BE49-F238E27FC236}">
                <a16:creationId xmlns:a16="http://schemas.microsoft.com/office/drawing/2014/main" id="{40F77B18-E256-C483-BACD-E61ACD8C7B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2067" y="340354"/>
            <a:ext cx="10730088" cy="5316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375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uadroTexto 24">
            <a:extLst>
              <a:ext uri="{FF2B5EF4-FFF2-40B4-BE49-F238E27FC236}">
                <a16:creationId xmlns:a16="http://schemas.microsoft.com/office/drawing/2014/main" id="{030E6D40-A5F1-61C5-4D97-3B8CEBCE3562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593589" y="6371888"/>
            <a:ext cx="6675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Carrera 43 A # 34 - 155. Almacentro. Torre Norte. Oficina 701</a:t>
            </a:r>
          </a:p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Medellín (Antioquia), Colombia</a:t>
            </a:r>
          </a:p>
        </p:txBody>
      </p:sp>
      <p:sp>
        <p:nvSpPr>
          <p:cNvPr id="26" name="TextBox 3">
            <a:extLst>
              <a:ext uri="{FF2B5EF4-FFF2-40B4-BE49-F238E27FC236}">
                <a16:creationId xmlns:a16="http://schemas.microsoft.com/office/drawing/2014/main" id="{3442F8FE-4859-0AAF-F532-3D05D91E6A8A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982084" y="5974027"/>
            <a:ext cx="60195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pc="600" dirty="0">
                <a:solidFill>
                  <a:schemeClr val="accent5">
                    <a:lumMod val="50000"/>
                  </a:schemeClr>
                </a:solidFill>
                <a:latin typeface="Montserrat" panose="02000505000000020004" pitchFamily="2" charset="0"/>
                <a:ea typeface="Lato" panose="020F0502020204030203" pitchFamily="34" charset="0"/>
                <a:cs typeface="Lato" panose="020F0502020204030203" pitchFamily="34" charset="0"/>
              </a:rPr>
              <a:t>WWW.MAKAIA.ORG</a:t>
            </a:r>
          </a:p>
        </p:txBody>
      </p:sp>
      <p:sp>
        <p:nvSpPr>
          <p:cNvPr id="2" name="1 CuadroTexto"/>
          <p:cNvSpPr txBox="1"/>
          <p:nvPr/>
        </p:nvSpPr>
        <p:spPr>
          <a:xfrm>
            <a:off x="1367028" y="1152144"/>
            <a:ext cx="8549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s-CO" b="1" dirty="0"/>
          </a:p>
          <a:p>
            <a:pPr algn="ctr"/>
            <a:endParaRPr lang="es-CO" b="1" dirty="0"/>
          </a:p>
        </p:txBody>
      </p:sp>
      <p:sp>
        <p:nvSpPr>
          <p:cNvPr id="3" name="2 CuadroTexto"/>
          <p:cNvSpPr txBox="1"/>
          <p:nvPr/>
        </p:nvSpPr>
        <p:spPr>
          <a:xfrm>
            <a:off x="1049523" y="228600"/>
            <a:ext cx="9884664" cy="550920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es-CO" sz="2400" dirty="0">
              <a:cs typeface="Calibri"/>
            </a:endParaRPr>
          </a:p>
          <a:p>
            <a:pPr algn="ctr"/>
            <a:endParaRPr lang="es-CO" sz="4400" b="1" dirty="0">
              <a:ea typeface="+mn-lt"/>
              <a:cs typeface="+mn-lt"/>
            </a:endParaRPr>
          </a:p>
          <a:p>
            <a:pPr algn="ctr"/>
            <a:endParaRPr lang="es-CO" sz="4400" b="1" dirty="0">
              <a:ea typeface="+mn-lt"/>
              <a:cs typeface="+mn-lt"/>
            </a:endParaRPr>
          </a:p>
          <a:p>
            <a:pPr algn="ctr"/>
            <a:endParaRPr lang="es-CO" sz="4400" b="1" dirty="0">
              <a:ea typeface="+mn-lt"/>
              <a:cs typeface="+mn-lt"/>
            </a:endParaRPr>
          </a:p>
          <a:p>
            <a:pPr algn="ctr"/>
            <a:r>
              <a:rPr lang="es-CO" sz="4400" b="1" dirty="0">
                <a:ea typeface="+mn-lt"/>
                <a:cs typeface="+mn-lt"/>
              </a:rPr>
              <a:t>IMPLEMENTACION</a:t>
            </a:r>
          </a:p>
          <a:p>
            <a:pPr algn="ctr"/>
            <a:endParaRPr lang="es-CO" sz="4400" b="1" dirty="0">
              <a:cs typeface="Calibri" panose="020F0502020204030204"/>
            </a:endParaRPr>
          </a:p>
          <a:p>
            <a:endParaRPr lang="es-CO" sz="2400" dirty="0">
              <a:cs typeface="Calibri"/>
            </a:endParaRPr>
          </a:p>
          <a:p>
            <a:endParaRPr lang="es-CO" sz="2400" dirty="0"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O" sz="2400" dirty="0">
              <a:cs typeface="Calibri"/>
            </a:endParaRPr>
          </a:p>
          <a:p>
            <a:endParaRPr lang="es-CO" dirty="0">
              <a:cs typeface="Calibri" panose="020F0502020204030204"/>
            </a:endParaRPr>
          </a:p>
          <a:p>
            <a:pPr algn="ctr"/>
            <a:endParaRPr lang="es-CO" b="1" dirty="0">
              <a:cs typeface="Calibri" panose="020F0502020204030204"/>
            </a:endParaRPr>
          </a:p>
        </p:txBody>
      </p:sp>
      <p:pic>
        <p:nvPicPr>
          <p:cNvPr id="4" name="Picture 5" descr="Diagram&#10;&#10;Description automatically generated">
            <a:extLst>
              <a:ext uri="{FF2B5EF4-FFF2-40B4-BE49-F238E27FC236}">
                <a16:creationId xmlns:a16="http://schemas.microsoft.com/office/drawing/2014/main" id="{7877E1DE-EB34-9E7F-4F4B-D1D740D662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512" y="279139"/>
            <a:ext cx="10885310" cy="5438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128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uadroTexto 24">
            <a:extLst>
              <a:ext uri="{FF2B5EF4-FFF2-40B4-BE49-F238E27FC236}">
                <a16:creationId xmlns:a16="http://schemas.microsoft.com/office/drawing/2014/main" id="{030E6D40-A5F1-61C5-4D97-3B8CEBCE3562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593589" y="6371888"/>
            <a:ext cx="6675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Carrera 43 A # 34 - 155. Almacentro. Torre Norte. Oficina 701</a:t>
            </a:r>
          </a:p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Medellín (Antioquia), Colombia</a:t>
            </a:r>
          </a:p>
        </p:txBody>
      </p:sp>
      <p:sp>
        <p:nvSpPr>
          <p:cNvPr id="26" name="TextBox 3">
            <a:extLst>
              <a:ext uri="{FF2B5EF4-FFF2-40B4-BE49-F238E27FC236}">
                <a16:creationId xmlns:a16="http://schemas.microsoft.com/office/drawing/2014/main" id="{3442F8FE-4859-0AAF-F532-3D05D91E6A8A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982084" y="5974027"/>
            <a:ext cx="60195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pc="600" dirty="0">
                <a:solidFill>
                  <a:schemeClr val="accent5">
                    <a:lumMod val="50000"/>
                  </a:schemeClr>
                </a:solidFill>
                <a:latin typeface="Montserrat" panose="02000505000000020004" pitchFamily="2" charset="0"/>
                <a:ea typeface="Lato" panose="020F0502020204030203" pitchFamily="34" charset="0"/>
                <a:cs typeface="Lato" panose="020F0502020204030203" pitchFamily="34" charset="0"/>
              </a:rPr>
              <a:t>WWW.MAKAIA.ORG</a:t>
            </a:r>
          </a:p>
        </p:txBody>
      </p:sp>
      <p:sp>
        <p:nvSpPr>
          <p:cNvPr id="2" name="1 CuadroTexto"/>
          <p:cNvSpPr txBox="1"/>
          <p:nvPr/>
        </p:nvSpPr>
        <p:spPr>
          <a:xfrm>
            <a:off x="1367028" y="1152144"/>
            <a:ext cx="8549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s-CO" b="1" dirty="0"/>
          </a:p>
          <a:p>
            <a:pPr algn="ctr"/>
            <a:endParaRPr lang="es-CO" b="1" dirty="0"/>
          </a:p>
        </p:txBody>
      </p:sp>
      <p:sp>
        <p:nvSpPr>
          <p:cNvPr id="3" name="2 CuadroTexto"/>
          <p:cNvSpPr txBox="1"/>
          <p:nvPr/>
        </p:nvSpPr>
        <p:spPr>
          <a:xfrm>
            <a:off x="1049523" y="228600"/>
            <a:ext cx="9884664" cy="550920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es-CO" sz="2400" dirty="0">
              <a:cs typeface="Calibri"/>
            </a:endParaRPr>
          </a:p>
          <a:p>
            <a:pPr algn="ctr"/>
            <a:endParaRPr lang="es-CO" sz="4400" b="1" dirty="0">
              <a:ea typeface="+mn-lt"/>
              <a:cs typeface="+mn-lt"/>
            </a:endParaRPr>
          </a:p>
          <a:p>
            <a:pPr algn="ctr"/>
            <a:endParaRPr lang="es-CO" sz="4400" b="1" dirty="0">
              <a:ea typeface="+mn-lt"/>
              <a:cs typeface="+mn-lt"/>
            </a:endParaRPr>
          </a:p>
          <a:p>
            <a:pPr algn="ctr"/>
            <a:endParaRPr lang="es-CO" sz="4400" b="1" dirty="0">
              <a:ea typeface="+mn-lt"/>
              <a:cs typeface="+mn-lt"/>
            </a:endParaRPr>
          </a:p>
          <a:p>
            <a:pPr algn="ctr"/>
            <a:r>
              <a:rPr lang="es-CO" sz="4400" b="1" dirty="0">
                <a:ea typeface="+mn-lt"/>
                <a:cs typeface="+mn-lt"/>
              </a:rPr>
              <a:t>IMPLEMENTACION</a:t>
            </a:r>
          </a:p>
          <a:p>
            <a:pPr algn="ctr"/>
            <a:endParaRPr lang="es-CO" sz="4400" b="1" dirty="0">
              <a:cs typeface="Calibri" panose="020F0502020204030204"/>
            </a:endParaRPr>
          </a:p>
          <a:p>
            <a:endParaRPr lang="es-CO" sz="2400" dirty="0">
              <a:cs typeface="Calibri"/>
            </a:endParaRPr>
          </a:p>
          <a:p>
            <a:endParaRPr lang="es-CO" sz="2400" dirty="0"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O" sz="2400" dirty="0">
              <a:cs typeface="Calibri"/>
            </a:endParaRPr>
          </a:p>
          <a:p>
            <a:endParaRPr lang="es-CO" dirty="0">
              <a:cs typeface="Calibri" panose="020F0502020204030204"/>
            </a:endParaRPr>
          </a:p>
          <a:p>
            <a:pPr algn="ctr"/>
            <a:endParaRPr lang="es-CO" b="1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524468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F307FCB-22AF-D1B8-0CF1-09C2A6F3C510}"/>
              </a:ext>
            </a:extLst>
          </p:cNvPr>
          <p:cNvSpPr txBox="1"/>
          <p:nvPr/>
        </p:nvSpPr>
        <p:spPr>
          <a:xfrm>
            <a:off x="842674" y="516985"/>
            <a:ext cx="8308048" cy="717119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b="1" dirty="0">
                <a:ea typeface="+mn-lt"/>
                <a:cs typeface="+mn-lt"/>
              </a:rPr>
              <a:t>Que es Integracion Continua</a:t>
            </a:r>
            <a:endParaRPr lang="en-US" sz="3200" b="1" dirty="0">
              <a:cs typeface="Calibri"/>
            </a:endParaRPr>
          </a:p>
          <a:p>
            <a:pPr algn="ctr"/>
            <a:endParaRPr lang="en-US" sz="3200" b="1" dirty="0">
              <a:cs typeface="Calibri"/>
            </a:endParaRPr>
          </a:p>
          <a:p>
            <a:pPr algn="ctr"/>
            <a:endParaRPr lang="en-US" b="1" dirty="0">
              <a:solidFill>
                <a:srgbClr val="000000"/>
              </a:solidFill>
              <a:cs typeface="Calibri"/>
            </a:endParaRPr>
          </a:p>
          <a:p>
            <a:r>
              <a:rPr lang="en-US" b="1" dirty="0">
                <a:solidFill>
                  <a:srgbClr val="374151"/>
                </a:solidFill>
                <a:highlight>
                  <a:srgbClr val="F7F7F8"/>
                </a:highlight>
                <a:cs typeface="Calibri"/>
              </a:rPr>
              <a:t>La </a:t>
            </a:r>
            <a:r>
              <a:rPr lang="en-US" b="1" dirty="0" err="1">
                <a:solidFill>
                  <a:srgbClr val="374151"/>
                </a:solidFill>
                <a:highlight>
                  <a:srgbClr val="F7F7F8"/>
                </a:highlight>
                <a:cs typeface="Calibri"/>
              </a:rPr>
              <a:t>integración</a:t>
            </a:r>
            <a:r>
              <a:rPr lang="en-US" b="1" dirty="0">
                <a:solidFill>
                  <a:srgbClr val="374151"/>
                </a:solidFill>
                <a:highlight>
                  <a:srgbClr val="F7F7F8"/>
                </a:highlight>
                <a:cs typeface="Calibri"/>
              </a:rPr>
              <a:t> continua es </a:t>
            </a:r>
            <a:r>
              <a:rPr lang="en-US" b="1" dirty="0" err="1">
                <a:solidFill>
                  <a:srgbClr val="374151"/>
                </a:solidFill>
                <a:highlight>
                  <a:srgbClr val="F7F7F8"/>
                </a:highlight>
                <a:cs typeface="Calibri"/>
              </a:rPr>
              <a:t>una</a:t>
            </a:r>
            <a:r>
              <a:rPr lang="en-US" b="1" dirty="0">
                <a:solidFill>
                  <a:srgbClr val="374151"/>
                </a:solidFill>
                <a:highlight>
                  <a:srgbClr val="F7F7F8"/>
                </a:highlight>
                <a:cs typeface="Calibri"/>
              </a:rPr>
              <a:t> </a:t>
            </a:r>
            <a:r>
              <a:rPr lang="en-US" b="1" dirty="0" err="1">
                <a:solidFill>
                  <a:srgbClr val="374151"/>
                </a:solidFill>
                <a:highlight>
                  <a:srgbClr val="F7F7F8"/>
                </a:highlight>
                <a:cs typeface="Calibri"/>
              </a:rPr>
              <a:t>práctica</a:t>
            </a:r>
            <a:r>
              <a:rPr lang="en-US" b="1" dirty="0">
                <a:solidFill>
                  <a:srgbClr val="374151"/>
                </a:solidFill>
                <a:highlight>
                  <a:srgbClr val="F7F7F8"/>
                </a:highlight>
                <a:cs typeface="Calibri"/>
              </a:rPr>
              <a:t> de </a:t>
            </a:r>
            <a:r>
              <a:rPr lang="en-US" b="1" dirty="0" err="1">
                <a:solidFill>
                  <a:srgbClr val="374151"/>
                </a:solidFill>
                <a:highlight>
                  <a:srgbClr val="F7F7F8"/>
                </a:highlight>
                <a:cs typeface="Calibri"/>
              </a:rPr>
              <a:t>desarrollo</a:t>
            </a:r>
            <a:r>
              <a:rPr lang="en-US" b="1" dirty="0">
                <a:solidFill>
                  <a:srgbClr val="374151"/>
                </a:solidFill>
                <a:highlight>
                  <a:srgbClr val="F7F7F8"/>
                </a:highlight>
                <a:cs typeface="Calibri"/>
              </a:rPr>
              <a:t> de software que </a:t>
            </a:r>
            <a:r>
              <a:rPr lang="en-US" b="1" dirty="0" err="1">
                <a:solidFill>
                  <a:srgbClr val="374151"/>
                </a:solidFill>
                <a:highlight>
                  <a:srgbClr val="F7F7F8"/>
                </a:highlight>
                <a:cs typeface="Calibri"/>
              </a:rPr>
              <a:t>consiste</a:t>
            </a:r>
            <a:r>
              <a:rPr lang="en-US" b="1" dirty="0">
                <a:solidFill>
                  <a:srgbClr val="374151"/>
                </a:solidFill>
                <a:highlight>
                  <a:srgbClr val="F7F7F8"/>
                </a:highlight>
                <a:cs typeface="Calibri"/>
              </a:rPr>
              <a:t> </a:t>
            </a:r>
            <a:r>
              <a:rPr lang="en-US" b="1" dirty="0" err="1">
                <a:solidFill>
                  <a:srgbClr val="374151"/>
                </a:solidFill>
                <a:highlight>
                  <a:srgbClr val="F7F7F8"/>
                </a:highlight>
                <a:cs typeface="Calibri"/>
              </a:rPr>
              <a:t>en</a:t>
            </a:r>
            <a:r>
              <a:rPr lang="en-US" b="1" dirty="0">
                <a:solidFill>
                  <a:srgbClr val="374151"/>
                </a:solidFill>
                <a:highlight>
                  <a:srgbClr val="F7F7F8"/>
                </a:highlight>
                <a:cs typeface="Calibri"/>
              </a:rPr>
              <a:t> </a:t>
            </a:r>
            <a:r>
              <a:rPr lang="en-US" b="1" dirty="0" err="1">
                <a:solidFill>
                  <a:srgbClr val="374151"/>
                </a:solidFill>
                <a:highlight>
                  <a:srgbClr val="F7F7F8"/>
                </a:highlight>
                <a:cs typeface="Calibri"/>
              </a:rPr>
              <a:t>integrar</a:t>
            </a:r>
            <a:r>
              <a:rPr lang="en-US" b="1" dirty="0">
                <a:solidFill>
                  <a:srgbClr val="374151"/>
                </a:solidFill>
                <a:highlight>
                  <a:srgbClr val="F7F7F8"/>
                </a:highlight>
                <a:cs typeface="Calibri"/>
              </a:rPr>
              <a:t> y </a:t>
            </a:r>
            <a:r>
              <a:rPr lang="en-US" b="1" dirty="0" err="1">
                <a:solidFill>
                  <a:srgbClr val="374151"/>
                </a:solidFill>
                <a:highlight>
                  <a:srgbClr val="F7F7F8"/>
                </a:highlight>
                <a:cs typeface="Calibri"/>
              </a:rPr>
              <a:t>probar</a:t>
            </a:r>
            <a:r>
              <a:rPr lang="en-US" b="1" dirty="0">
                <a:solidFill>
                  <a:srgbClr val="374151"/>
                </a:solidFill>
                <a:highlight>
                  <a:srgbClr val="F7F7F8"/>
                </a:highlight>
                <a:cs typeface="Calibri"/>
              </a:rPr>
              <a:t> </a:t>
            </a:r>
            <a:r>
              <a:rPr lang="en-US" b="1" dirty="0" err="1">
                <a:solidFill>
                  <a:srgbClr val="374151"/>
                </a:solidFill>
                <a:highlight>
                  <a:srgbClr val="F7F7F8"/>
                </a:highlight>
                <a:cs typeface="Calibri"/>
              </a:rPr>
              <a:t>el</a:t>
            </a:r>
            <a:r>
              <a:rPr lang="en-US" b="1" dirty="0">
                <a:solidFill>
                  <a:srgbClr val="374151"/>
                </a:solidFill>
                <a:highlight>
                  <a:srgbClr val="F7F7F8"/>
                </a:highlight>
                <a:cs typeface="Calibri"/>
              </a:rPr>
              <a:t> </a:t>
            </a:r>
            <a:r>
              <a:rPr lang="en-US" b="1" dirty="0" err="1">
                <a:solidFill>
                  <a:srgbClr val="374151"/>
                </a:solidFill>
                <a:highlight>
                  <a:srgbClr val="F7F7F8"/>
                </a:highlight>
                <a:cs typeface="Calibri"/>
              </a:rPr>
              <a:t>código</a:t>
            </a:r>
            <a:r>
              <a:rPr lang="en-US" b="1" dirty="0">
                <a:solidFill>
                  <a:srgbClr val="374151"/>
                </a:solidFill>
                <a:highlight>
                  <a:srgbClr val="F7F7F8"/>
                </a:highlight>
                <a:cs typeface="Calibri"/>
              </a:rPr>
              <a:t> </a:t>
            </a:r>
            <a:r>
              <a:rPr lang="en-US" b="1" dirty="0" err="1">
                <a:solidFill>
                  <a:srgbClr val="374151"/>
                </a:solidFill>
                <a:highlight>
                  <a:srgbClr val="F7F7F8"/>
                </a:highlight>
                <a:cs typeface="Calibri"/>
              </a:rPr>
              <a:t>fuente</a:t>
            </a:r>
            <a:r>
              <a:rPr lang="en-US" b="1" dirty="0">
                <a:solidFill>
                  <a:srgbClr val="374151"/>
                </a:solidFill>
                <a:highlight>
                  <a:srgbClr val="F7F7F8"/>
                </a:highlight>
                <a:cs typeface="Calibri"/>
              </a:rPr>
              <a:t> de </a:t>
            </a:r>
            <a:r>
              <a:rPr lang="en-US" b="1" dirty="0" err="1">
                <a:solidFill>
                  <a:srgbClr val="374151"/>
                </a:solidFill>
                <a:highlight>
                  <a:srgbClr val="F7F7F8"/>
                </a:highlight>
                <a:cs typeface="Calibri"/>
              </a:rPr>
              <a:t>manera</a:t>
            </a:r>
            <a:r>
              <a:rPr lang="en-US" b="1" dirty="0">
                <a:solidFill>
                  <a:srgbClr val="374151"/>
                </a:solidFill>
                <a:highlight>
                  <a:srgbClr val="F7F7F8"/>
                </a:highlight>
                <a:cs typeface="Calibri"/>
              </a:rPr>
              <a:t> continua y </a:t>
            </a:r>
            <a:r>
              <a:rPr lang="en-US" b="1" dirty="0" err="1">
                <a:solidFill>
                  <a:srgbClr val="374151"/>
                </a:solidFill>
                <a:highlight>
                  <a:srgbClr val="F7F7F8"/>
                </a:highlight>
                <a:cs typeface="Calibri"/>
              </a:rPr>
              <a:t>automatizada</a:t>
            </a:r>
            <a:r>
              <a:rPr lang="en-US" b="1" dirty="0">
                <a:solidFill>
                  <a:srgbClr val="374151"/>
                </a:solidFill>
                <a:highlight>
                  <a:srgbClr val="F7F7F8"/>
                </a:highlight>
                <a:cs typeface="Calibri"/>
              </a:rPr>
              <a:t>. El </a:t>
            </a:r>
            <a:r>
              <a:rPr lang="en-US" b="1" dirty="0" err="1">
                <a:solidFill>
                  <a:srgbClr val="374151"/>
                </a:solidFill>
                <a:highlight>
                  <a:srgbClr val="F7F7F8"/>
                </a:highlight>
                <a:cs typeface="Calibri"/>
              </a:rPr>
              <a:t>objetivo</a:t>
            </a:r>
            <a:r>
              <a:rPr lang="en-US" b="1" dirty="0">
                <a:solidFill>
                  <a:srgbClr val="374151"/>
                </a:solidFill>
                <a:highlight>
                  <a:srgbClr val="F7F7F8"/>
                </a:highlight>
                <a:cs typeface="Calibri"/>
              </a:rPr>
              <a:t> principal de la </a:t>
            </a:r>
            <a:r>
              <a:rPr lang="en-US" b="1" dirty="0" err="1">
                <a:solidFill>
                  <a:srgbClr val="374151"/>
                </a:solidFill>
                <a:highlight>
                  <a:srgbClr val="F7F7F8"/>
                </a:highlight>
                <a:cs typeface="Calibri"/>
              </a:rPr>
              <a:t>integración</a:t>
            </a:r>
            <a:r>
              <a:rPr lang="en-US" b="1" dirty="0">
                <a:solidFill>
                  <a:srgbClr val="374151"/>
                </a:solidFill>
                <a:highlight>
                  <a:srgbClr val="F7F7F8"/>
                </a:highlight>
                <a:cs typeface="Calibri"/>
              </a:rPr>
              <a:t> continua es </a:t>
            </a:r>
            <a:r>
              <a:rPr lang="en-US" b="1" dirty="0" err="1">
                <a:solidFill>
                  <a:srgbClr val="374151"/>
                </a:solidFill>
                <a:highlight>
                  <a:srgbClr val="F7F7F8"/>
                </a:highlight>
                <a:cs typeface="Calibri"/>
              </a:rPr>
              <a:t>detectar</a:t>
            </a:r>
            <a:r>
              <a:rPr lang="en-US" b="1" dirty="0">
                <a:solidFill>
                  <a:srgbClr val="374151"/>
                </a:solidFill>
                <a:highlight>
                  <a:srgbClr val="F7F7F8"/>
                </a:highlight>
                <a:cs typeface="Calibri"/>
              </a:rPr>
              <a:t> y </a:t>
            </a:r>
            <a:r>
              <a:rPr lang="en-US" b="1" dirty="0" err="1">
                <a:solidFill>
                  <a:srgbClr val="374151"/>
                </a:solidFill>
                <a:highlight>
                  <a:srgbClr val="F7F7F8"/>
                </a:highlight>
                <a:cs typeface="Calibri"/>
              </a:rPr>
              <a:t>solucionar</a:t>
            </a:r>
            <a:r>
              <a:rPr lang="en-US" b="1" dirty="0">
                <a:solidFill>
                  <a:srgbClr val="374151"/>
                </a:solidFill>
                <a:highlight>
                  <a:srgbClr val="F7F7F8"/>
                </a:highlight>
                <a:cs typeface="Calibri"/>
              </a:rPr>
              <a:t> </a:t>
            </a:r>
            <a:r>
              <a:rPr lang="en-US" b="1" dirty="0" err="1">
                <a:solidFill>
                  <a:srgbClr val="374151"/>
                </a:solidFill>
                <a:highlight>
                  <a:srgbClr val="F7F7F8"/>
                </a:highlight>
                <a:cs typeface="Calibri"/>
              </a:rPr>
              <a:t>problemas</a:t>
            </a:r>
            <a:r>
              <a:rPr lang="en-US" b="1" dirty="0">
                <a:solidFill>
                  <a:srgbClr val="374151"/>
                </a:solidFill>
                <a:highlight>
                  <a:srgbClr val="F7F7F8"/>
                </a:highlight>
                <a:cs typeface="Calibri"/>
              </a:rPr>
              <a:t> de </a:t>
            </a:r>
            <a:r>
              <a:rPr lang="en-US" b="1" dirty="0" err="1">
                <a:solidFill>
                  <a:srgbClr val="374151"/>
                </a:solidFill>
                <a:highlight>
                  <a:srgbClr val="F7F7F8"/>
                </a:highlight>
                <a:cs typeface="Calibri"/>
              </a:rPr>
              <a:t>manera</a:t>
            </a:r>
            <a:r>
              <a:rPr lang="en-US" b="1" dirty="0">
                <a:solidFill>
                  <a:srgbClr val="374151"/>
                </a:solidFill>
                <a:highlight>
                  <a:srgbClr val="F7F7F8"/>
                </a:highlight>
                <a:cs typeface="Calibri"/>
              </a:rPr>
              <a:t> </a:t>
            </a:r>
            <a:r>
              <a:rPr lang="en-US" b="1" dirty="0" err="1">
                <a:solidFill>
                  <a:srgbClr val="374151"/>
                </a:solidFill>
                <a:highlight>
                  <a:srgbClr val="F7F7F8"/>
                </a:highlight>
                <a:cs typeface="Calibri"/>
              </a:rPr>
              <a:t>temprana</a:t>
            </a:r>
            <a:r>
              <a:rPr lang="en-US" b="1" dirty="0">
                <a:solidFill>
                  <a:srgbClr val="374151"/>
                </a:solidFill>
                <a:highlight>
                  <a:srgbClr val="F7F7F8"/>
                </a:highlight>
                <a:cs typeface="Calibri"/>
              </a:rPr>
              <a:t> </a:t>
            </a:r>
            <a:r>
              <a:rPr lang="en-US" b="1" dirty="0" err="1">
                <a:solidFill>
                  <a:srgbClr val="374151"/>
                </a:solidFill>
                <a:highlight>
                  <a:srgbClr val="F7F7F8"/>
                </a:highlight>
                <a:cs typeface="Calibri"/>
              </a:rPr>
              <a:t>en</a:t>
            </a:r>
            <a:r>
              <a:rPr lang="en-US" b="1" dirty="0">
                <a:solidFill>
                  <a:srgbClr val="374151"/>
                </a:solidFill>
                <a:highlight>
                  <a:srgbClr val="F7F7F8"/>
                </a:highlight>
                <a:cs typeface="Calibri"/>
              </a:rPr>
              <a:t> </a:t>
            </a:r>
            <a:r>
              <a:rPr lang="en-US" b="1" dirty="0" err="1">
                <a:solidFill>
                  <a:srgbClr val="374151"/>
                </a:solidFill>
                <a:highlight>
                  <a:srgbClr val="F7F7F8"/>
                </a:highlight>
                <a:cs typeface="Calibri"/>
              </a:rPr>
              <a:t>el</a:t>
            </a:r>
            <a:r>
              <a:rPr lang="en-US" b="1" dirty="0">
                <a:solidFill>
                  <a:srgbClr val="374151"/>
                </a:solidFill>
                <a:highlight>
                  <a:srgbClr val="F7F7F8"/>
                </a:highlight>
                <a:cs typeface="Calibri"/>
              </a:rPr>
              <a:t> </a:t>
            </a:r>
            <a:r>
              <a:rPr lang="en-US" b="1" dirty="0" err="1">
                <a:solidFill>
                  <a:srgbClr val="374151"/>
                </a:solidFill>
                <a:highlight>
                  <a:srgbClr val="F7F7F8"/>
                </a:highlight>
                <a:cs typeface="Calibri"/>
              </a:rPr>
              <a:t>ciclo</a:t>
            </a:r>
            <a:r>
              <a:rPr lang="en-US" b="1" dirty="0">
                <a:solidFill>
                  <a:srgbClr val="374151"/>
                </a:solidFill>
                <a:highlight>
                  <a:srgbClr val="F7F7F8"/>
                </a:highlight>
                <a:cs typeface="Calibri"/>
              </a:rPr>
              <a:t> de </a:t>
            </a:r>
            <a:r>
              <a:rPr lang="en-US" b="1" dirty="0" err="1">
                <a:solidFill>
                  <a:srgbClr val="374151"/>
                </a:solidFill>
                <a:highlight>
                  <a:srgbClr val="F7F7F8"/>
                </a:highlight>
                <a:cs typeface="Calibri"/>
              </a:rPr>
              <a:t>desarrollo</a:t>
            </a:r>
            <a:r>
              <a:rPr lang="en-US" b="1" dirty="0">
                <a:solidFill>
                  <a:srgbClr val="374151"/>
                </a:solidFill>
                <a:highlight>
                  <a:srgbClr val="F7F7F8"/>
                </a:highlight>
                <a:cs typeface="Calibri"/>
              </a:rPr>
              <a:t>, lo que </a:t>
            </a:r>
            <a:r>
              <a:rPr lang="en-US" b="1" dirty="0" err="1">
                <a:solidFill>
                  <a:srgbClr val="374151"/>
                </a:solidFill>
                <a:highlight>
                  <a:srgbClr val="F7F7F8"/>
                </a:highlight>
                <a:cs typeface="Calibri"/>
              </a:rPr>
              <a:t>permite</a:t>
            </a:r>
            <a:r>
              <a:rPr lang="en-US" b="1" dirty="0">
                <a:solidFill>
                  <a:srgbClr val="374151"/>
                </a:solidFill>
                <a:highlight>
                  <a:srgbClr val="F7F7F8"/>
                </a:highlight>
                <a:cs typeface="Calibri"/>
              </a:rPr>
              <a:t> la </a:t>
            </a:r>
            <a:r>
              <a:rPr lang="en-US" b="1" dirty="0" err="1">
                <a:solidFill>
                  <a:srgbClr val="374151"/>
                </a:solidFill>
                <a:highlight>
                  <a:srgbClr val="F7F7F8"/>
                </a:highlight>
                <a:cs typeface="Calibri"/>
              </a:rPr>
              <a:t>entrega</a:t>
            </a:r>
            <a:r>
              <a:rPr lang="en-US" b="1" dirty="0">
                <a:solidFill>
                  <a:srgbClr val="374151"/>
                </a:solidFill>
                <a:highlight>
                  <a:srgbClr val="F7F7F8"/>
                </a:highlight>
                <a:cs typeface="Calibri"/>
              </a:rPr>
              <a:t> de software de </a:t>
            </a:r>
            <a:r>
              <a:rPr lang="en-US" b="1" dirty="0" err="1">
                <a:solidFill>
                  <a:srgbClr val="374151"/>
                </a:solidFill>
                <a:highlight>
                  <a:srgbClr val="F7F7F8"/>
                </a:highlight>
                <a:cs typeface="Calibri"/>
              </a:rPr>
              <a:t>alta</a:t>
            </a:r>
            <a:r>
              <a:rPr lang="en-US" b="1" dirty="0">
                <a:solidFill>
                  <a:srgbClr val="374151"/>
                </a:solidFill>
                <a:highlight>
                  <a:srgbClr val="F7F7F8"/>
                </a:highlight>
                <a:cs typeface="Calibri"/>
              </a:rPr>
              <a:t> </a:t>
            </a:r>
            <a:r>
              <a:rPr lang="en-US" b="1" dirty="0" err="1">
                <a:solidFill>
                  <a:srgbClr val="374151"/>
                </a:solidFill>
                <a:highlight>
                  <a:srgbClr val="F7F7F8"/>
                </a:highlight>
                <a:cs typeface="Calibri"/>
              </a:rPr>
              <a:t>calidad</a:t>
            </a:r>
            <a:r>
              <a:rPr lang="en-US" b="1" dirty="0">
                <a:solidFill>
                  <a:srgbClr val="374151"/>
                </a:solidFill>
                <a:highlight>
                  <a:srgbClr val="F7F7F8"/>
                </a:highlight>
                <a:cs typeface="Calibri"/>
              </a:rPr>
              <a:t> de </a:t>
            </a:r>
            <a:r>
              <a:rPr lang="en-US" b="1" dirty="0" err="1">
                <a:solidFill>
                  <a:srgbClr val="374151"/>
                </a:solidFill>
                <a:highlight>
                  <a:srgbClr val="F7F7F8"/>
                </a:highlight>
                <a:cs typeface="Calibri"/>
              </a:rPr>
              <a:t>manera</a:t>
            </a:r>
            <a:r>
              <a:rPr lang="en-US" b="1" dirty="0">
                <a:solidFill>
                  <a:srgbClr val="374151"/>
                </a:solidFill>
                <a:highlight>
                  <a:srgbClr val="F7F7F8"/>
                </a:highlight>
                <a:cs typeface="Calibri"/>
              </a:rPr>
              <a:t> </a:t>
            </a:r>
            <a:r>
              <a:rPr lang="en-US" b="1" dirty="0" err="1">
                <a:solidFill>
                  <a:srgbClr val="374151"/>
                </a:solidFill>
                <a:highlight>
                  <a:srgbClr val="F7F7F8"/>
                </a:highlight>
                <a:cs typeface="Calibri"/>
              </a:rPr>
              <a:t>más</a:t>
            </a:r>
            <a:r>
              <a:rPr lang="en-US" b="1" dirty="0">
                <a:solidFill>
                  <a:srgbClr val="374151"/>
                </a:solidFill>
                <a:highlight>
                  <a:srgbClr val="F7F7F8"/>
                </a:highlight>
                <a:cs typeface="Calibri"/>
              </a:rPr>
              <a:t> </a:t>
            </a:r>
            <a:r>
              <a:rPr lang="en-US" b="1" dirty="0" err="1">
                <a:solidFill>
                  <a:srgbClr val="374151"/>
                </a:solidFill>
                <a:highlight>
                  <a:srgbClr val="F7F7F8"/>
                </a:highlight>
                <a:cs typeface="Calibri"/>
              </a:rPr>
              <a:t>rápida</a:t>
            </a:r>
            <a:r>
              <a:rPr lang="en-US" b="1" dirty="0">
                <a:solidFill>
                  <a:srgbClr val="374151"/>
                </a:solidFill>
                <a:highlight>
                  <a:srgbClr val="F7F7F8"/>
                </a:highlight>
                <a:cs typeface="Calibri"/>
              </a:rPr>
              <a:t> y </a:t>
            </a:r>
            <a:r>
              <a:rPr lang="en-US" b="1" dirty="0" err="1">
                <a:solidFill>
                  <a:srgbClr val="374151"/>
                </a:solidFill>
                <a:highlight>
                  <a:srgbClr val="F7F7F8"/>
                </a:highlight>
                <a:cs typeface="Calibri"/>
              </a:rPr>
              <a:t>eficiente</a:t>
            </a:r>
            <a:r>
              <a:rPr lang="en-US" b="1" dirty="0">
                <a:solidFill>
                  <a:srgbClr val="374151"/>
                </a:solidFill>
                <a:highlight>
                  <a:srgbClr val="F7F7F8"/>
                </a:highlight>
                <a:cs typeface="Calibri"/>
              </a:rPr>
              <a:t>.</a:t>
            </a:r>
            <a:endParaRPr lang="en-US" b="1" dirty="0">
              <a:cs typeface="Calibri"/>
            </a:endParaRPr>
          </a:p>
          <a:p>
            <a:endParaRPr lang="en-US" b="1" dirty="0">
              <a:solidFill>
                <a:srgbClr val="374151"/>
              </a:solidFill>
              <a:highlight>
                <a:srgbClr val="F7F7F8"/>
              </a:highlight>
              <a:cs typeface="Calibri"/>
            </a:endParaRPr>
          </a:p>
          <a:p>
            <a:r>
              <a:rPr lang="en-US" b="1" dirty="0">
                <a:solidFill>
                  <a:srgbClr val="374151"/>
                </a:solidFill>
                <a:highlight>
                  <a:srgbClr val="F7F7F8"/>
                </a:highlight>
                <a:cs typeface="Calibri"/>
              </a:rPr>
              <a:t>En </a:t>
            </a:r>
            <a:r>
              <a:rPr lang="en-US" b="1" dirty="0" err="1">
                <a:solidFill>
                  <a:srgbClr val="374151"/>
                </a:solidFill>
                <a:highlight>
                  <a:srgbClr val="F7F7F8"/>
                </a:highlight>
                <a:cs typeface="Calibri"/>
              </a:rPr>
              <a:t>términos</a:t>
            </a:r>
            <a:r>
              <a:rPr lang="en-US" b="1" dirty="0">
                <a:solidFill>
                  <a:srgbClr val="374151"/>
                </a:solidFill>
                <a:highlight>
                  <a:srgbClr val="F7F7F8"/>
                </a:highlight>
                <a:cs typeface="Calibri"/>
              </a:rPr>
              <a:t> </a:t>
            </a:r>
            <a:r>
              <a:rPr lang="en-US" b="1" dirty="0" err="1">
                <a:solidFill>
                  <a:srgbClr val="374151"/>
                </a:solidFill>
                <a:highlight>
                  <a:srgbClr val="F7F7F8"/>
                </a:highlight>
                <a:cs typeface="Calibri"/>
              </a:rPr>
              <a:t>prácticos</a:t>
            </a:r>
            <a:r>
              <a:rPr lang="en-US" b="1" dirty="0">
                <a:solidFill>
                  <a:srgbClr val="374151"/>
                </a:solidFill>
                <a:highlight>
                  <a:srgbClr val="F7F7F8"/>
                </a:highlight>
                <a:cs typeface="Calibri"/>
              </a:rPr>
              <a:t>, la </a:t>
            </a:r>
            <a:r>
              <a:rPr lang="en-US" b="1" dirty="0" err="1">
                <a:solidFill>
                  <a:srgbClr val="374151"/>
                </a:solidFill>
                <a:highlight>
                  <a:srgbClr val="F7F7F8"/>
                </a:highlight>
                <a:cs typeface="Calibri"/>
              </a:rPr>
              <a:t>integración</a:t>
            </a:r>
            <a:r>
              <a:rPr lang="en-US" b="1" dirty="0">
                <a:solidFill>
                  <a:srgbClr val="374151"/>
                </a:solidFill>
                <a:highlight>
                  <a:srgbClr val="F7F7F8"/>
                </a:highlight>
                <a:cs typeface="Calibri"/>
              </a:rPr>
              <a:t> continua </a:t>
            </a:r>
            <a:r>
              <a:rPr lang="en-US" b="1" dirty="0" err="1">
                <a:solidFill>
                  <a:srgbClr val="374151"/>
                </a:solidFill>
                <a:highlight>
                  <a:srgbClr val="F7F7F8"/>
                </a:highlight>
                <a:cs typeface="Calibri"/>
              </a:rPr>
              <a:t>implica</a:t>
            </a:r>
            <a:r>
              <a:rPr lang="en-US" b="1" dirty="0">
                <a:solidFill>
                  <a:srgbClr val="374151"/>
                </a:solidFill>
                <a:highlight>
                  <a:srgbClr val="F7F7F8"/>
                </a:highlight>
                <a:cs typeface="Calibri"/>
              </a:rPr>
              <a:t> que </a:t>
            </a:r>
            <a:r>
              <a:rPr lang="en-US" b="1" dirty="0" err="1">
                <a:solidFill>
                  <a:srgbClr val="374151"/>
                </a:solidFill>
                <a:highlight>
                  <a:srgbClr val="F7F7F8"/>
                </a:highlight>
                <a:cs typeface="Calibri"/>
              </a:rPr>
              <a:t>cada</a:t>
            </a:r>
            <a:r>
              <a:rPr lang="en-US" b="1" dirty="0">
                <a:solidFill>
                  <a:srgbClr val="374151"/>
                </a:solidFill>
                <a:highlight>
                  <a:srgbClr val="F7F7F8"/>
                </a:highlight>
                <a:cs typeface="Calibri"/>
              </a:rPr>
              <a:t> </a:t>
            </a:r>
            <a:r>
              <a:rPr lang="en-US" b="1" dirty="0" err="1">
                <a:solidFill>
                  <a:srgbClr val="374151"/>
                </a:solidFill>
                <a:highlight>
                  <a:srgbClr val="F7F7F8"/>
                </a:highlight>
                <a:cs typeface="Calibri"/>
              </a:rPr>
              <a:t>vez</a:t>
            </a:r>
            <a:r>
              <a:rPr lang="en-US" b="1" dirty="0">
                <a:solidFill>
                  <a:srgbClr val="374151"/>
                </a:solidFill>
                <a:highlight>
                  <a:srgbClr val="F7F7F8"/>
                </a:highlight>
                <a:cs typeface="Calibri"/>
              </a:rPr>
              <a:t> que se </a:t>
            </a:r>
            <a:r>
              <a:rPr lang="en-US" b="1" dirty="0" err="1">
                <a:solidFill>
                  <a:srgbClr val="374151"/>
                </a:solidFill>
                <a:highlight>
                  <a:srgbClr val="F7F7F8"/>
                </a:highlight>
                <a:cs typeface="Calibri"/>
              </a:rPr>
              <a:t>realiza</a:t>
            </a:r>
            <a:r>
              <a:rPr lang="en-US" b="1" dirty="0">
                <a:solidFill>
                  <a:srgbClr val="374151"/>
                </a:solidFill>
                <a:highlight>
                  <a:srgbClr val="F7F7F8"/>
                </a:highlight>
                <a:cs typeface="Calibri"/>
              </a:rPr>
              <a:t> un </a:t>
            </a:r>
            <a:r>
              <a:rPr lang="en-US" b="1" dirty="0" err="1">
                <a:solidFill>
                  <a:srgbClr val="374151"/>
                </a:solidFill>
                <a:highlight>
                  <a:srgbClr val="F7F7F8"/>
                </a:highlight>
                <a:cs typeface="Calibri"/>
              </a:rPr>
              <a:t>cambio</a:t>
            </a:r>
            <a:r>
              <a:rPr lang="en-US" b="1" dirty="0">
                <a:solidFill>
                  <a:srgbClr val="374151"/>
                </a:solidFill>
                <a:highlight>
                  <a:srgbClr val="F7F7F8"/>
                </a:highlight>
                <a:cs typeface="Calibri"/>
              </a:rPr>
              <a:t> </a:t>
            </a:r>
            <a:r>
              <a:rPr lang="en-US" b="1" dirty="0" err="1">
                <a:solidFill>
                  <a:srgbClr val="374151"/>
                </a:solidFill>
                <a:highlight>
                  <a:srgbClr val="F7F7F8"/>
                </a:highlight>
                <a:cs typeface="Calibri"/>
              </a:rPr>
              <a:t>en</a:t>
            </a:r>
            <a:r>
              <a:rPr lang="en-US" b="1" dirty="0">
                <a:solidFill>
                  <a:srgbClr val="374151"/>
                </a:solidFill>
                <a:highlight>
                  <a:srgbClr val="F7F7F8"/>
                </a:highlight>
                <a:cs typeface="Calibri"/>
              </a:rPr>
              <a:t> </a:t>
            </a:r>
            <a:r>
              <a:rPr lang="en-US" b="1" dirty="0" err="1">
                <a:solidFill>
                  <a:srgbClr val="374151"/>
                </a:solidFill>
                <a:highlight>
                  <a:srgbClr val="F7F7F8"/>
                </a:highlight>
                <a:cs typeface="Calibri"/>
              </a:rPr>
              <a:t>el</a:t>
            </a:r>
            <a:r>
              <a:rPr lang="en-US" b="1" dirty="0">
                <a:solidFill>
                  <a:srgbClr val="374151"/>
                </a:solidFill>
                <a:highlight>
                  <a:srgbClr val="F7F7F8"/>
                </a:highlight>
                <a:cs typeface="Calibri"/>
              </a:rPr>
              <a:t> </a:t>
            </a:r>
            <a:r>
              <a:rPr lang="en-US" b="1" dirty="0" err="1">
                <a:solidFill>
                  <a:srgbClr val="374151"/>
                </a:solidFill>
                <a:highlight>
                  <a:srgbClr val="F7F7F8"/>
                </a:highlight>
                <a:cs typeface="Calibri"/>
              </a:rPr>
              <a:t>código</a:t>
            </a:r>
            <a:r>
              <a:rPr lang="en-US" b="1" dirty="0">
                <a:solidFill>
                  <a:srgbClr val="374151"/>
                </a:solidFill>
                <a:highlight>
                  <a:srgbClr val="F7F7F8"/>
                </a:highlight>
                <a:cs typeface="Calibri"/>
              </a:rPr>
              <a:t> </a:t>
            </a:r>
            <a:r>
              <a:rPr lang="en-US" b="1" dirty="0" err="1">
                <a:solidFill>
                  <a:srgbClr val="374151"/>
                </a:solidFill>
                <a:highlight>
                  <a:srgbClr val="F7F7F8"/>
                </a:highlight>
                <a:cs typeface="Calibri"/>
              </a:rPr>
              <a:t>fuente</a:t>
            </a:r>
            <a:r>
              <a:rPr lang="en-US" b="1" dirty="0">
                <a:solidFill>
                  <a:srgbClr val="374151"/>
                </a:solidFill>
                <a:highlight>
                  <a:srgbClr val="F7F7F8"/>
                </a:highlight>
                <a:cs typeface="Calibri"/>
              </a:rPr>
              <a:t> del software, </a:t>
            </a:r>
            <a:r>
              <a:rPr lang="en-US" b="1" dirty="0" err="1">
                <a:solidFill>
                  <a:srgbClr val="374151"/>
                </a:solidFill>
                <a:highlight>
                  <a:srgbClr val="F7F7F8"/>
                </a:highlight>
                <a:cs typeface="Calibri"/>
              </a:rPr>
              <a:t>ya</a:t>
            </a:r>
            <a:r>
              <a:rPr lang="en-US" b="1" dirty="0">
                <a:solidFill>
                  <a:srgbClr val="374151"/>
                </a:solidFill>
                <a:highlight>
                  <a:srgbClr val="F7F7F8"/>
                </a:highlight>
                <a:cs typeface="Calibri"/>
              </a:rPr>
              <a:t> sea </a:t>
            </a:r>
            <a:r>
              <a:rPr lang="en-US" b="1" dirty="0" err="1">
                <a:solidFill>
                  <a:srgbClr val="374151"/>
                </a:solidFill>
                <a:highlight>
                  <a:srgbClr val="F7F7F8"/>
                </a:highlight>
                <a:cs typeface="Calibri"/>
              </a:rPr>
              <a:t>una</a:t>
            </a:r>
            <a:r>
              <a:rPr lang="en-US" b="1" dirty="0">
                <a:solidFill>
                  <a:srgbClr val="374151"/>
                </a:solidFill>
                <a:highlight>
                  <a:srgbClr val="F7F7F8"/>
                </a:highlight>
                <a:cs typeface="Calibri"/>
              </a:rPr>
              <a:t> </a:t>
            </a:r>
            <a:r>
              <a:rPr lang="en-US" b="1" dirty="0" err="1">
                <a:solidFill>
                  <a:srgbClr val="374151"/>
                </a:solidFill>
                <a:highlight>
                  <a:srgbClr val="F7F7F8"/>
                </a:highlight>
                <a:cs typeface="Calibri"/>
              </a:rPr>
              <a:t>corrección</a:t>
            </a:r>
            <a:r>
              <a:rPr lang="en-US" b="1" dirty="0">
                <a:solidFill>
                  <a:srgbClr val="374151"/>
                </a:solidFill>
                <a:highlight>
                  <a:srgbClr val="F7F7F8"/>
                </a:highlight>
                <a:cs typeface="Calibri"/>
              </a:rPr>
              <a:t> de error o </a:t>
            </a:r>
            <a:r>
              <a:rPr lang="en-US" b="1" dirty="0" err="1">
                <a:solidFill>
                  <a:srgbClr val="374151"/>
                </a:solidFill>
                <a:highlight>
                  <a:srgbClr val="F7F7F8"/>
                </a:highlight>
                <a:cs typeface="Calibri"/>
              </a:rPr>
              <a:t>una</a:t>
            </a:r>
            <a:r>
              <a:rPr lang="en-US" b="1" dirty="0">
                <a:solidFill>
                  <a:srgbClr val="374151"/>
                </a:solidFill>
                <a:highlight>
                  <a:srgbClr val="F7F7F8"/>
                </a:highlight>
                <a:cs typeface="Calibri"/>
              </a:rPr>
              <a:t> </a:t>
            </a:r>
            <a:r>
              <a:rPr lang="en-US" b="1" dirty="0" err="1">
                <a:solidFill>
                  <a:srgbClr val="374151"/>
                </a:solidFill>
                <a:highlight>
                  <a:srgbClr val="F7F7F8"/>
                </a:highlight>
                <a:cs typeface="Calibri"/>
              </a:rPr>
              <a:t>nueva</a:t>
            </a:r>
            <a:r>
              <a:rPr lang="en-US" b="1" dirty="0">
                <a:solidFill>
                  <a:srgbClr val="374151"/>
                </a:solidFill>
                <a:highlight>
                  <a:srgbClr val="F7F7F8"/>
                </a:highlight>
                <a:cs typeface="Calibri"/>
              </a:rPr>
              <a:t> </a:t>
            </a:r>
            <a:r>
              <a:rPr lang="en-US" b="1" dirty="0" err="1">
                <a:solidFill>
                  <a:srgbClr val="374151"/>
                </a:solidFill>
                <a:highlight>
                  <a:srgbClr val="F7F7F8"/>
                </a:highlight>
                <a:cs typeface="Calibri"/>
              </a:rPr>
              <a:t>funcionalidad</a:t>
            </a:r>
            <a:r>
              <a:rPr lang="en-US" b="1" dirty="0">
                <a:solidFill>
                  <a:srgbClr val="374151"/>
                </a:solidFill>
                <a:highlight>
                  <a:srgbClr val="F7F7F8"/>
                </a:highlight>
                <a:cs typeface="Calibri"/>
              </a:rPr>
              <a:t>, se </a:t>
            </a:r>
            <a:r>
              <a:rPr lang="en-US" b="1" dirty="0" err="1">
                <a:solidFill>
                  <a:srgbClr val="374151"/>
                </a:solidFill>
                <a:highlight>
                  <a:srgbClr val="F7F7F8"/>
                </a:highlight>
                <a:cs typeface="Calibri"/>
              </a:rPr>
              <a:t>lleva</a:t>
            </a:r>
            <a:r>
              <a:rPr lang="en-US" b="1" dirty="0">
                <a:solidFill>
                  <a:srgbClr val="374151"/>
                </a:solidFill>
                <a:highlight>
                  <a:srgbClr val="F7F7F8"/>
                </a:highlight>
                <a:cs typeface="Calibri"/>
              </a:rPr>
              <a:t> a </a:t>
            </a:r>
            <a:r>
              <a:rPr lang="en-US" b="1" dirty="0" err="1">
                <a:solidFill>
                  <a:srgbClr val="374151"/>
                </a:solidFill>
                <a:highlight>
                  <a:srgbClr val="F7F7F8"/>
                </a:highlight>
                <a:cs typeface="Calibri"/>
              </a:rPr>
              <a:t>caboLa</a:t>
            </a:r>
            <a:r>
              <a:rPr lang="en-US" b="1" dirty="0">
                <a:solidFill>
                  <a:srgbClr val="374151"/>
                </a:solidFill>
                <a:highlight>
                  <a:srgbClr val="F7F7F8"/>
                </a:highlight>
                <a:cs typeface="Calibri"/>
              </a:rPr>
              <a:t> </a:t>
            </a:r>
            <a:r>
              <a:rPr lang="en-US" b="1" dirty="0" err="1">
                <a:solidFill>
                  <a:srgbClr val="374151"/>
                </a:solidFill>
                <a:highlight>
                  <a:srgbClr val="F7F7F8"/>
                </a:highlight>
                <a:cs typeface="Calibri"/>
              </a:rPr>
              <a:t>integración</a:t>
            </a:r>
            <a:r>
              <a:rPr lang="en-US" b="1" dirty="0">
                <a:solidFill>
                  <a:srgbClr val="374151"/>
                </a:solidFill>
                <a:highlight>
                  <a:srgbClr val="F7F7F8"/>
                </a:highlight>
                <a:cs typeface="Calibri"/>
              </a:rPr>
              <a:t> continua es </a:t>
            </a:r>
            <a:r>
              <a:rPr lang="en-US" b="1" dirty="0" err="1">
                <a:solidFill>
                  <a:srgbClr val="374151"/>
                </a:solidFill>
                <a:highlight>
                  <a:srgbClr val="F7F7F8"/>
                </a:highlight>
                <a:cs typeface="Calibri"/>
              </a:rPr>
              <a:t>una</a:t>
            </a:r>
            <a:r>
              <a:rPr lang="en-US" b="1" dirty="0">
                <a:solidFill>
                  <a:srgbClr val="374151"/>
                </a:solidFill>
                <a:highlight>
                  <a:srgbClr val="F7F7F8"/>
                </a:highlight>
                <a:cs typeface="Calibri"/>
              </a:rPr>
              <a:t> </a:t>
            </a:r>
            <a:r>
              <a:rPr lang="en-US" b="1" dirty="0" err="1">
                <a:solidFill>
                  <a:srgbClr val="374151"/>
                </a:solidFill>
                <a:highlight>
                  <a:srgbClr val="F7F7F8"/>
                </a:highlight>
                <a:cs typeface="Calibri"/>
              </a:rPr>
              <a:t>práctica</a:t>
            </a:r>
            <a:r>
              <a:rPr lang="en-US" b="1" dirty="0">
                <a:solidFill>
                  <a:srgbClr val="374151"/>
                </a:solidFill>
                <a:highlight>
                  <a:srgbClr val="F7F7F8"/>
                </a:highlight>
                <a:cs typeface="Calibri"/>
              </a:rPr>
              <a:t> de </a:t>
            </a:r>
            <a:r>
              <a:rPr lang="en-US" b="1" dirty="0" err="1">
                <a:solidFill>
                  <a:srgbClr val="374151"/>
                </a:solidFill>
                <a:highlight>
                  <a:srgbClr val="F7F7F8"/>
                </a:highlight>
                <a:cs typeface="Calibri"/>
              </a:rPr>
              <a:t>desarrollo</a:t>
            </a:r>
            <a:r>
              <a:rPr lang="en-US" b="1" dirty="0">
                <a:solidFill>
                  <a:srgbClr val="374151"/>
                </a:solidFill>
                <a:highlight>
                  <a:srgbClr val="F7F7F8"/>
                </a:highlight>
                <a:cs typeface="Calibri"/>
              </a:rPr>
              <a:t> de software que </a:t>
            </a:r>
            <a:r>
              <a:rPr lang="en-US" b="1" dirty="0" err="1">
                <a:solidFill>
                  <a:srgbClr val="374151"/>
                </a:solidFill>
                <a:highlight>
                  <a:srgbClr val="F7F7F8"/>
                </a:highlight>
                <a:cs typeface="Calibri"/>
              </a:rPr>
              <a:t>consiste</a:t>
            </a:r>
            <a:r>
              <a:rPr lang="en-US" b="1" dirty="0">
                <a:solidFill>
                  <a:srgbClr val="374151"/>
                </a:solidFill>
                <a:highlight>
                  <a:srgbClr val="F7F7F8"/>
                </a:highlight>
                <a:cs typeface="Calibri"/>
              </a:rPr>
              <a:t> </a:t>
            </a:r>
            <a:r>
              <a:rPr lang="en-US" b="1" dirty="0" err="1">
                <a:solidFill>
                  <a:srgbClr val="374151"/>
                </a:solidFill>
                <a:highlight>
                  <a:srgbClr val="F7F7F8"/>
                </a:highlight>
                <a:cs typeface="Calibri"/>
              </a:rPr>
              <a:t>en</a:t>
            </a:r>
            <a:r>
              <a:rPr lang="en-US" b="1" dirty="0">
                <a:solidFill>
                  <a:srgbClr val="374151"/>
                </a:solidFill>
                <a:highlight>
                  <a:srgbClr val="F7F7F8"/>
                </a:highlight>
                <a:cs typeface="Calibri"/>
              </a:rPr>
              <a:t> </a:t>
            </a:r>
            <a:r>
              <a:rPr lang="en-US" b="1" dirty="0" err="1">
                <a:solidFill>
                  <a:srgbClr val="374151"/>
                </a:solidFill>
                <a:highlight>
                  <a:srgbClr val="F7F7F8"/>
                </a:highlight>
                <a:cs typeface="Calibri"/>
              </a:rPr>
              <a:t>integrar</a:t>
            </a:r>
            <a:r>
              <a:rPr lang="en-US" b="1" dirty="0">
                <a:solidFill>
                  <a:srgbClr val="374151"/>
                </a:solidFill>
                <a:highlight>
                  <a:srgbClr val="F7F7F8"/>
                </a:highlight>
                <a:cs typeface="Calibri"/>
              </a:rPr>
              <a:t> y </a:t>
            </a:r>
            <a:r>
              <a:rPr lang="en-US" b="1" dirty="0" err="1">
                <a:solidFill>
                  <a:srgbClr val="374151"/>
                </a:solidFill>
                <a:highlight>
                  <a:srgbClr val="F7F7F8"/>
                </a:highlight>
                <a:cs typeface="Calibri"/>
              </a:rPr>
              <a:t>probar</a:t>
            </a:r>
            <a:r>
              <a:rPr lang="en-US" b="1" dirty="0">
                <a:solidFill>
                  <a:srgbClr val="374151"/>
                </a:solidFill>
                <a:highlight>
                  <a:srgbClr val="F7F7F8"/>
                </a:highlight>
                <a:cs typeface="Calibri"/>
              </a:rPr>
              <a:t> </a:t>
            </a:r>
            <a:r>
              <a:rPr lang="en-US" b="1" dirty="0" err="1">
                <a:solidFill>
                  <a:srgbClr val="374151"/>
                </a:solidFill>
                <a:highlight>
                  <a:srgbClr val="F7F7F8"/>
                </a:highlight>
                <a:cs typeface="Calibri"/>
              </a:rPr>
              <a:t>el</a:t>
            </a:r>
            <a:r>
              <a:rPr lang="en-US" b="1" dirty="0">
                <a:solidFill>
                  <a:srgbClr val="374151"/>
                </a:solidFill>
                <a:highlight>
                  <a:srgbClr val="F7F7F8"/>
                </a:highlight>
                <a:cs typeface="Calibri"/>
              </a:rPr>
              <a:t> </a:t>
            </a:r>
            <a:r>
              <a:rPr lang="en-US" b="1" dirty="0" err="1">
                <a:solidFill>
                  <a:srgbClr val="374151"/>
                </a:solidFill>
                <a:highlight>
                  <a:srgbClr val="F7F7F8"/>
                </a:highlight>
                <a:cs typeface="Calibri"/>
              </a:rPr>
              <a:t>código</a:t>
            </a:r>
            <a:r>
              <a:rPr lang="en-US" b="1" dirty="0">
                <a:solidFill>
                  <a:srgbClr val="374151"/>
                </a:solidFill>
                <a:highlight>
                  <a:srgbClr val="F7F7F8"/>
                </a:highlight>
                <a:cs typeface="Calibri"/>
              </a:rPr>
              <a:t> </a:t>
            </a:r>
            <a:r>
              <a:rPr lang="en-US" b="1" dirty="0" err="1">
                <a:solidFill>
                  <a:srgbClr val="374151"/>
                </a:solidFill>
                <a:highlight>
                  <a:srgbClr val="F7F7F8"/>
                </a:highlight>
                <a:cs typeface="Calibri"/>
              </a:rPr>
              <a:t>fuente</a:t>
            </a:r>
            <a:r>
              <a:rPr lang="en-US" b="1" dirty="0">
                <a:solidFill>
                  <a:srgbClr val="374151"/>
                </a:solidFill>
                <a:highlight>
                  <a:srgbClr val="F7F7F8"/>
                </a:highlight>
                <a:cs typeface="Calibri"/>
              </a:rPr>
              <a:t> de </a:t>
            </a:r>
            <a:r>
              <a:rPr lang="en-US" b="1" dirty="0" err="1">
                <a:solidFill>
                  <a:srgbClr val="374151"/>
                </a:solidFill>
                <a:highlight>
                  <a:srgbClr val="F7F7F8"/>
                </a:highlight>
                <a:cs typeface="Calibri"/>
              </a:rPr>
              <a:t>manera</a:t>
            </a:r>
            <a:r>
              <a:rPr lang="en-US" b="1" dirty="0">
                <a:solidFill>
                  <a:srgbClr val="374151"/>
                </a:solidFill>
                <a:highlight>
                  <a:srgbClr val="F7F7F8"/>
                </a:highlight>
                <a:cs typeface="Calibri"/>
              </a:rPr>
              <a:t> continua y </a:t>
            </a:r>
            <a:r>
              <a:rPr lang="en-US" b="1" dirty="0" err="1">
                <a:solidFill>
                  <a:srgbClr val="374151"/>
                </a:solidFill>
                <a:highlight>
                  <a:srgbClr val="F7F7F8"/>
                </a:highlight>
                <a:cs typeface="Calibri"/>
              </a:rPr>
              <a:t>automatizada</a:t>
            </a:r>
            <a:r>
              <a:rPr lang="en-US" b="1" dirty="0">
                <a:solidFill>
                  <a:srgbClr val="374151"/>
                </a:solidFill>
                <a:highlight>
                  <a:srgbClr val="F7F7F8"/>
                </a:highlight>
                <a:cs typeface="Calibri"/>
              </a:rPr>
              <a:t>. El </a:t>
            </a:r>
            <a:r>
              <a:rPr lang="en-US" b="1" dirty="0" err="1">
                <a:solidFill>
                  <a:srgbClr val="374151"/>
                </a:solidFill>
                <a:highlight>
                  <a:srgbClr val="F7F7F8"/>
                </a:highlight>
                <a:cs typeface="Calibri"/>
              </a:rPr>
              <a:t>objetivo</a:t>
            </a:r>
            <a:r>
              <a:rPr lang="en-US" b="1" dirty="0">
                <a:solidFill>
                  <a:srgbClr val="374151"/>
                </a:solidFill>
                <a:highlight>
                  <a:srgbClr val="F7F7F8"/>
                </a:highlight>
                <a:cs typeface="Calibri"/>
              </a:rPr>
              <a:t> principal de la </a:t>
            </a:r>
            <a:r>
              <a:rPr lang="en-US" b="1" dirty="0" err="1">
                <a:solidFill>
                  <a:srgbClr val="374151"/>
                </a:solidFill>
                <a:highlight>
                  <a:srgbClr val="F7F7F8"/>
                </a:highlight>
                <a:cs typeface="Calibri"/>
              </a:rPr>
              <a:t>integración</a:t>
            </a:r>
            <a:r>
              <a:rPr lang="en-US" b="1" dirty="0">
                <a:solidFill>
                  <a:srgbClr val="374151"/>
                </a:solidFill>
                <a:highlight>
                  <a:srgbClr val="F7F7F8"/>
                </a:highlight>
                <a:cs typeface="Calibri"/>
              </a:rPr>
              <a:t> continua es </a:t>
            </a:r>
            <a:r>
              <a:rPr lang="en-US" b="1" dirty="0" err="1">
                <a:solidFill>
                  <a:srgbClr val="374151"/>
                </a:solidFill>
                <a:highlight>
                  <a:srgbClr val="F7F7F8"/>
                </a:highlight>
                <a:cs typeface="Calibri"/>
              </a:rPr>
              <a:t>detectar</a:t>
            </a:r>
            <a:r>
              <a:rPr lang="en-US" b="1" dirty="0">
                <a:solidFill>
                  <a:srgbClr val="374151"/>
                </a:solidFill>
                <a:highlight>
                  <a:srgbClr val="F7F7F8"/>
                </a:highlight>
                <a:cs typeface="Calibri"/>
              </a:rPr>
              <a:t> y </a:t>
            </a:r>
            <a:r>
              <a:rPr lang="en-US" b="1" dirty="0" err="1">
                <a:solidFill>
                  <a:srgbClr val="374151"/>
                </a:solidFill>
                <a:highlight>
                  <a:srgbClr val="F7F7F8"/>
                </a:highlight>
                <a:cs typeface="Calibri"/>
              </a:rPr>
              <a:t>solucionar</a:t>
            </a:r>
            <a:r>
              <a:rPr lang="en-US" b="1" dirty="0">
                <a:solidFill>
                  <a:srgbClr val="374151"/>
                </a:solidFill>
                <a:highlight>
                  <a:srgbClr val="F7F7F8"/>
                </a:highlight>
                <a:cs typeface="Calibri"/>
              </a:rPr>
              <a:t> </a:t>
            </a:r>
            <a:r>
              <a:rPr lang="en-US" b="1" dirty="0" err="1">
                <a:solidFill>
                  <a:srgbClr val="374151"/>
                </a:solidFill>
                <a:highlight>
                  <a:srgbClr val="F7F7F8"/>
                </a:highlight>
                <a:cs typeface="Calibri"/>
              </a:rPr>
              <a:t>problemas</a:t>
            </a:r>
            <a:r>
              <a:rPr lang="en-US" b="1" dirty="0">
                <a:solidFill>
                  <a:srgbClr val="374151"/>
                </a:solidFill>
                <a:highlight>
                  <a:srgbClr val="F7F7F8"/>
                </a:highlight>
                <a:cs typeface="Calibri"/>
              </a:rPr>
              <a:t> de </a:t>
            </a:r>
            <a:r>
              <a:rPr lang="en-US" b="1" dirty="0" err="1">
                <a:solidFill>
                  <a:srgbClr val="374151"/>
                </a:solidFill>
                <a:highlight>
                  <a:srgbClr val="F7F7F8"/>
                </a:highlight>
                <a:cs typeface="Calibri"/>
              </a:rPr>
              <a:t>manera</a:t>
            </a:r>
            <a:r>
              <a:rPr lang="en-US" b="1" dirty="0">
                <a:solidFill>
                  <a:srgbClr val="374151"/>
                </a:solidFill>
                <a:highlight>
                  <a:srgbClr val="F7F7F8"/>
                </a:highlight>
                <a:cs typeface="Calibri"/>
              </a:rPr>
              <a:t> </a:t>
            </a:r>
            <a:r>
              <a:rPr lang="en-US" b="1" dirty="0" err="1">
                <a:solidFill>
                  <a:srgbClr val="374151"/>
                </a:solidFill>
                <a:highlight>
                  <a:srgbClr val="F7F7F8"/>
                </a:highlight>
                <a:cs typeface="Calibri"/>
              </a:rPr>
              <a:t>temprana</a:t>
            </a:r>
            <a:r>
              <a:rPr lang="en-US" b="1" dirty="0">
                <a:solidFill>
                  <a:srgbClr val="374151"/>
                </a:solidFill>
                <a:highlight>
                  <a:srgbClr val="F7F7F8"/>
                </a:highlight>
                <a:cs typeface="Calibri"/>
              </a:rPr>
              <a:t> </a:t>
            </a:r>
            <a:r>
              <a:rPr lang="en-US" b="1" dirty="0" err="1">
                <a:solidFill>
                  <a:srgbClr val="374151"/>
                </a:solidFill>
                <a:highlight>
                  <a:srgbClr val="F7F7F8"/>
                </a:highlight>
                <a:cs typeface="Calibri"/>
              </a:rPr>
              <a:t>en</a:t>
            </a:r>
            <a:r>
              <a:rPr lang="en-US" b="1" dirty="0">
                <a:solidFill>
                  <a:srgbClr val="374151"/>
                </a:solidFill>
                <a:highlight>
                  <a:srgbClr val="F7F7F8"/>
                </a:highlight>
                <a:cs typeface="Calibri"/>
              </a:rPr>
              <a:t> </a:t>
            </a:r>
            <a:r>
              <a:rPr lang="en-US" b="1" dirty="0" err="1">
                <a:solidFill>
                  <a:srgbClr val="374151"/>
                </a:solidFill>
                <a:highlight>
                  <a:srgbClr val="F7F7F8"/>
                </a:highlight>
                <a:cs typeface="Calibri"/>
              </a:rPr>
              <a:t>el</a:t>
            </a:r>
            <a:r>
              <a:rPr lang="en-US" b="1" dirty="0">
                <a:solidFill>
                  <a:srgbClr val="374151"/>
                </a:solidFill>
                <a:highlight>
                  <a:srgbClr val="F7F7F8"/>
                </a:highlight>
                <a:cs typeface="Calibri"/>
              </a:rPr>
              <a:t> </a:t>
            </a:r>
            <a:r>
              <a:rPr lang="en-US" b="1" dirty="0" err="1">
                <a:solidFill>
                  <a:srgbClr val="374151"/>
                </a:solidFill>
                <a:highlight>
                  <a:srgbClr val="F7F7F8"/>
                </a:highlight>
                <a:cs typeface="Calibri"/>
              </a:rPr>
              <a:t>ciclo</a:t>
            </a:r>
            <a:r>
              <a:rPr lang="en-US" b="1" dirty="0">
                <a:solidFill>
                  <a:srgbClr val="374151"/>
                </a:solidFill>
                <a:highlight>
                  <a:srgbClr val="F7F7F8"/>
                </a:highlight>
                <a:cs typeface="Calibri"/>
              </a:rPr>
              <a:t> de </a:t>
            </a:r>
            <a:r>
              <a:rPr lang="en-US" b="1" dirty="0" err="1">
                <a:solidFill>
                  <a:srgbClr val="374151"/>
                </a:solidFill>
                <a:highlight>
                  <a:srgbClr val="F7F7F8"/>
                </a:highlight>
                <a:cs typeface="Calibri"/>
              </a:rPr>
              <a:t>desarrollo</a:t>
            </a:r>
            <a:r>
              <a:rPr lang="en-US" b="1" dirty="0">
                <a:solidFill>
                  <a:srgbClr val="374151"/>
                </a:solidFill>
                <a:highlight>
                  <a:srgbClr val="F7F7F8"/>
                </a:highlight>
                <a:cs typeface="Calibri"/>
              </a:rPr>
              <a:t>, lo que </a:t>
            </a:r>
            <a:r>
              <a:rPr lang="en-US" b="1" dirty="0" err="1">
                <a:solidFill>
                  <a:srgbClr val="374151"/>
                </a:solidFill>
                <a:highlight>
                  <a:srgbClr val="F7F7F8"/>
                </a:highlight>
                <a:cs typeface="Calibri"/>
              </a:rPr>
              <a:t>permite</a:t>
            </a:r>
            <a:r>
              <a:rPr lang="en-US" b="1" dirty="0">
                <a:solidFill>
                  <a:srgbClr val="374151"/>
                </a:solidFill>
                <a:highlight>
                  <a:srgbClr val="F7F7F8"/>
                </a:highlight>
                <a:cs typeface="Calibri"/>
              </a:rPr>
              <a:t> la </a:t>
            </a:r>
            <a:r>
              <a:rPr lang="en-US" b="1" dirty="0" err="1">
                <a:solidFill>
                  <a:srgbClr val="374151"/>
                </a:solidFill>
                <a:highlight>
                  <a:srgbClr val="F7F7F8"/>
                </a:highlight>
                <a:cs typeface="Calibri"/>
              </a:rPr>
              <a:t>entrega</a:t>
            </a:r>
            <a:r>
              <a:rPr lang="en-US" b="1" dirty="0">
                <a:solidFill>
                  <a:srgbClr val="374151"/>
                </a:solidFill>
                <a:highlight>
                  <a:srgbClr val="F7F7F8"/>
                </a:highlight>
                <a:cs typeface="Calibri"/>
              </a:rPr>
              <a:t> de software de </a:t>
            </a:r>
            <a:r>
              <a:rPr lang="en-US" b="1" dirty="0" err="1">
                <a:solidFill>
                  <a:srgbClr val="374151"/>
                </a:solidFill>
                <a:highlight>
                  <a:srgbClr val="F7F7F8"/>
                </a:highlight>
                <a:cs typeface="Calibri"/>
              </a:rPr>
              <a:t>alta</a:t>
            </a:r>
            <a:r>
              <a:rPr lang="en-US" b="1" dirty="0">
                <a:solidFill>
                  <a:srgbClr val="374151"/>
                </a:solidFill>
                <a:highlight>
                  <a:srgbClr val="F7F7F8"/>
                </a:highlight>
                <a:cs typeface="Calibri"/>
              </a:rPr>
              <a:t> </a:t>
            </a:r>
            <a:r>
              <a:rPr lang="en-US" b="1" dirty="0" err="1">
                <a:solidFill>
                  <a:srgbClr val="374151"/>
                </a:solidFill>
                <a:highlight>
                  <a:srgbClr val="F7F7F8"/>
                </a:highlight>
                <a:cs typeface="Calibri"/>
              </a:rPr>
              <a:t>calidad</a:t>
            </a:r>
            <a:r>
              <a:rPr lang="en-US" b="1" dirty="0">
                <a:solidFill>
                  <a:srgbClr val="374151"/>
                </a:solidFill>
                <a:highlight>
                  <a:srgbClr val="F7F7F8"/>
                </a:highlight>
                <a:cs typeface="Calibri"/>
              </a:rPr>
              <a:t> de </a:t>
            </a:r>
            <a:r>
              <a:rPr lang="en-US" b="1" dirty="0" err="1">
                <a:solidFill>
                  <a:srgbClr val="374151"/>
                </a:solidFill>
                <a:highlight>
                  <a:srgbClr val="F7F7F8"/>
                </a:highlight>
                <a:cs typeface="Calibri"/>
              </a:rPr>
              <a:t>manera</a:t>
            </a:r>
            <a:r>
              <a:rPr lang="en-US" b="1" dirty="0">
                <a:solidFill>
                  <a:srgbClr val="374151"/>
                </a:solidFill>
                <a:highlight>
                  <a:srgbClr val="F7F7F8"/>
                </a:highlight>
                <a:cs typeface="Calibri"/>
              </a:rPr>
              <a:t> </a:t>
            </a:r>
            <a:r>
              <a:rPr lang="en-US" b="1" dirty="0" err="1">
                <a:solidFill>
                  <a:srgbClr val="374151"/>
                </a:solidFill>
                <a:highlight>
                  <a:srgbClr val="F7F7F8"/>
                </a:highlight>
                <a:cs typeface="Calibri"/>
              </a:rPr>
              <a:t>más</a:t>
            </a:r>
            <a:r>
              <a:rPr lang="en-US" b="1" dirty="0">
                <a:solidFill>
                  <a:srgbClr val="374151"/>
                </a:solidFill>
                <a:highlight>
                  <a:srgbClr val="F7F7F8"/>
                </a:highlight>
                <a:cs typeface="Calibri"/>
              </a:rPr>
              <a:t> </a:t>
            </a:r>
            <a:r>
              <a:rPr lang="en-US" b="1" dirty="0" err="1">
                <a:solidFill>
                  <a:srgbClr val="374151"/>
                </a:solidFill>
                <a:highlight>
                  <a:srgbClr val="F7F7F8"/>
                </a:highlight>
                <a:cs typeface="Calibri"/>
              </a:rPr>
              <a:t>rápida</a:t>
            </a:r>
            <a:r>
              <a:rPr lang="en-US" b="1" dirty="0">
                <a:solidFill>
                  <a:srgbClr val="374151"/>
                </a:solidFill>
                <a:highlight>
                  <a:srgbClr val="F7F7F8"/>
                </a:highlight>
                <a:cs typeface="Calibri"/>
              </a:rPr>
              <a:t> y </a:t>
            </a:r>
            <a:r>
              <a:rPr lang="en-US" b="1" dirty="0" err="1">
                <a:solidFill>
                  <a:srgbClr val="374151"/>
                </a:solidFill>
                <a:highlight>
                  <a:srgbClr val="F7F7F8"/>
                </a:highlight>
                <a:cs typeface="Calibri"/>
              </a:rPr>
              <a:t>eficiente</a:t>
            </a:r>
            <a:r>
              <a:rPr lang="en-US" b="1" dirty="0">
                <a:solidFill>
                  <a:srgbClr val="374151"/>
                </a:solidFill>
                <a:highlight>
                  <a:srgbClr val="F7F7F8"/>
                </a:highlight>
                <a:cs typeface="Calibri"/>
              </a:rPr>
              <a:t>.</a:t>
            </a:r>
            <a:endParaRPr lang="en-US" b="1" dirty="0">
              <a:cs typeface="Calibri"/>
            </a:endParaRPr>
          </a:p>
          <a:p>
            <a:endParaRPr lang="en-US" b="1" dirty="0">
              <a:solidFill>
                <a:srgbClr val="374151"/>
              </a:solidFill>
              <a:highlight>
                <a:srgbClr val="F7F7F8"/>
              </a:highlight>
              <a:cs typeface="Calibri"/>
            </a:endParaRPr>
          </a:p>
          <a:p>
            <a:endParaRPr lang="en-US" b="1" dirty="0">
              <a:solidFill>
                <a:srgbClr val="374151"/>
              </a:solidFill>
              <a:highlight>
                <a:srgbClr val="F7F7F8"/>
              </a:highlight>
              <a:cs typeface="Calibri"/>
            </a:endParaRPr>
          </a:p>
          <a:p>
            <a:endParaRPr lang="en-US" dirty="0">
              <a:cs typeface="Calibri" panose="020F0502020204030204"/>
            </a:endParaRPr>
          </a:p>
          <a:p>
            <a:endParaRPr lang="en-US" b="1" dirty="0">
              <a:ea typeface="+mn-lt"/>
              <a:cs typeface="+mn-lt"/>
            </a:endParaRPr>
          </a:p>
          <a:p>
            <a:endParaRPr lang="en-US" b="1" dirty="0">
              <a:cs typeface="Calibri"/>
            </a:endParaRPr>
          </a:p>
          <a:p>
            <a:pPr algn="l"/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52078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uadroTexto 24">
            <a:extLst>
              <a:ext uri="{FF2B5EF4-FFF2-40B4-BE49-F238E27FC236}">
                <a16:creationId xmlns:a16="http://schemas.microsoft.com/office/drawing/2014/main" id="{030E6D40-A5F1-61C5-4D97-3B8CEBCE3562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593589" y="6371888"/>
            <a:ext cx="6675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Carrera 43 A # 34 - 155. Almacentro. Torre Norte. Oficina 701</a:t>
            </a:r>
          </a:p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Medellín (Antioquia), Colombia</a:t>
            </a:r>
          </a:p>
        </p:txBody>
      </p:sp>
      <p:sp>
        <p:nvSpPr>
          <p:cNvPr id="26" name="TextBox 3">
            <a:extLst>
              <a:ext uri="{FF2B5EF4-FFF2-40B4-BE49-F238E27FC236}">
                <a16:creationId xmlns:a16="http://schemas.microsoft.com/office/drawing/2014/main" id="{3442F8FE-4859-0AAF-F532-3D05D91E6A8A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982084" y="5974027"/>
            <a:ext cx="60195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pc="600" dirty="0">
                <a:solidFill>
                  <a:schemeClr val="accent5">
                    <a:lumMod val="50000"/>
                  </a:schemeClr>
                </a:solidFill>
                <a:latin typeface="Montserrat" panose="02000505000000020004" pitchFamily="2" charset="0"/>
                <a:ea typeface="Lato" panose="020F0502020204030203" pitchFamily="34" charset="0"/>
                <a:cs typeface="Lato" panose="020F0502020204030203" pitchFamily="34" charset="0"/>
              </a:rPr>
              <a:t>WWW.MAKAIA.ORG</a:t>
            </a:r>
          </a:p>
        </p:txBody>
      </p:sp>
      <p:sp>
        <p:nvSpPr>
          <p:cNvPr id="2" name="1 CuadroTexto"/>
          <p:cNvSpPr txBox="1"/>
          <p:nvPr/>
        </p:nvSpPr>
        <p:spPr>
          <a:xfrm>
            <a:off x="1149269" y="643693"/>
            <a:ext cx="10080607" cy="895629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 fontAlgn="base"/>
            <a:endParaRPr lang="es-CO" sz="3200" b="1" dirty="0">
              <a:cs typeface="Calibri"/>
            </a:endParaRPr>
          </a:p>
          <a:p>
            <a:r>
              <a:rPr lang="en-US" b="1" dirty="0">
                <a:solidFill>
                  <a:srgbClr val="374151"/>
                </a:solidFill>
                <a:highlight>
                  <a:srgbClr val="F7F7F8"/>
                </a:highlight>
                <a:ea typeface="+mn-lt"/>
                <a:cs typeface="+mn-lt"/>
              </a:rPr>
              <a:t>En </a:t>
            </a:r>
            <a:r>
              <a:rPr lang="en-US" b="1" dirty="0" err="1">
                <a:solidFill>
                  <a:srgbClr val="374151"/>
                </a:solidFill>
                <a:highlight>
                  <a:srgbClr val="F7F7F8"/>
                </a:highlight>
                <a:ea typeface="+mn-lt"/>
                <a:cs typeface="+mn-lt"/>
              </a:rPr>
              <a:t>términos</a:t>
            </a:r>
            <a:r>
              <a:rPr lang="en-US" b="1" dirty="0">
                <a:solidFill>
                  <a:srgbClr val="374151"/>
                </a:solidFill>
                <a:highlight>
                  <a:srgbClr val="F7F7F8"/>
                </a:highlight>
                <a:ea typeface="+mn-lt"/>
                <a:cs typeface="+mn-lt"/>
              </a:rPr>
              <a:t> </a:t>
            </a:r>
            <a:r>
              <a:rPr lang="en-US" b="1" dirty="0" err="1">
                <a:solidFill>
                  <a:srgbClr val="374151"/>
                </a:solidFill>
                <a:highlight>
                  <a:srgbClr val="F7F7F8"/>
                </a:highlight>
                <a:ea typeface="+mn-lt"/>
                <a:cs typeface="+mn-lt"/>
              </a:rPr>
              <a:t>prácticos</a:t>
            </a:r>
            <a:r>
              <a:rPr lang="en-US" b="1" dirty="0">
                <a:solidFill>
                  <a:srgbClr val="374151"/>
                </a:solidFill>
                <a:highlight>
                  <a:srgbClr val="F7F7F8"/>
                </a:highlight>
                <a:ea typeface="+mn-lt"/>
                <a:cs typeface="+mn-lt"/>
              </a:rPr>
              <a:t>, la </a:t>
            </a:r>
            <a:r>
              <a:rPr lang="en-US" b="1" dirty="0" err="1">
                <a:solidFill>
                  <a:srgbClr val="374151"/>
                </a:solidFill>
                <a:highlight>
                  <a:srgbClr val="F7F7F8"/>
                </a:highlight>
                <a:ea typeface="+mn-lt"/>
                <a:cs typeface="+mn-lt"/>
              </a:rPr>
              <a:t>integración</a:t>
            </a:r>
            <a:r>
              <a:rPr lang="en-US" b="1" dirty="0">
                <a:solidFill>
                  <a:srgbClr val="374151"/>
                </a:solidFill>
                <a:highlight>
                  <a:srgbClr val="F7F7F8"/>
                </a:highlight>
                <a:ea typeface="+mn-lt"/>
                <a:cs typeface="+mn-lt"/>
              </a:rPr>
              <a:t> continua </a:t>
            </a:r>
            <a:r>
              <a:rPr lang="en-US" b="1" dirty="0" err="1">
                <a:solidFill>
                  <a:srgbClr val="374151"/>
                </a:solidFill>
                <a:highlight>
                  <a:srgbClr val="F7F7F8"/>
                </a:highlight>
                <a:ea typeface="+mn-lt"/>
                <a:cs typeface="+mn-lt"/>
              </a:rPr>
              <a:t>implica</a:t>
            </a:r>
            <a:r>
              <a:rPr lang="en-US" b="1" dirty="0">
                <a:solidFill>
                  <a:srgbClr val="374151"/>
                </a:solidFill>
                <a:highlight>
                  <a:srgbClr val="F7F7F8"/>
                </a:highlight>
                <a:ea typeface="+mn-lt"/>
                <a:cs typeface="+mn-lt"/>
              </a:rPr>
              <a:t> que </a:t>
            </a:r>
            <a:r>
              <a:rPr lang="en-US" b="1" dirty="0" err="1">
                <a:solidFill>
                  <a:srgbClr val="374151"/>
                </a:solidFill>
                <a:highlight>
                  <a:srgbClr val="F7F7F8"/>
                </a:highlight>
                <a:ea typeface="+mn-lt"/>
                <a:cs typeface="+mn-lt"/>
              </a:rPr>
              <a:t>cada</a:t>
            </a:r>
            <a:r>
              <a:rPr lang="en-US" b="1" dirty="0">
                <a:solidFill>
                  <a:srgbClr val="374151"/>
                </a:solidFill>
                <a:highlight>
                  <a:srgbClr val="F7F7F8"/>
                </a:highlight>
                <a:ea typeface="+mn-lt"/>
                <a:cs typeface="+mn-lt"/>
              </a:rPr>
              <a:t> </a:t>
            </a:r>
            <a:r>
              <a:rPr lang="en-US" b="1" dirty="0" err="1">
                <a:solidFill>
                  <a:srgbClr val="374151"/>
                </a:solidFill>
                <a:highlight>
                  <a:srgbClr val="F7F7F8"/>
                </a:highlight>
                <a:ea typeface="+mn-lt"/>
                <a:cs typeface="+mn-lt"/>
              </a:rPr>
              <a:t>vez</a:t>
            </a:r>
            <a:r>
              <a:rPr lang="en-US" b="1" dirty="0">
                <a:solidFill>
                  <a:srgbClr val="374151"/>
                </a:solidFill>
                <a:highlight>
                  <a:srgbClr val="F7F7F8"/>
                </a:highlight>
                <a:ea typeface="+mn-lt"/>
                <a:cs typeface="+mn-lt"/>
              </a:rPr>
              <a:t> que se </a:t>
            </a:r>
            <a:r>
              <a:rPr lang="en-US" b="1" dirty="0" err="1">
                <a:solidFill>
                  <a:srgbClr val="374151"/>
                </a:solidFill>
                <a:highlight>
                  <a:srgbClr val="F7F7F8"/>
                </a:highlight>
                <a:ea typeface="+mn-lt"/>
                <a:cs typeface="+mn-lt"/>
              </a:rPr>
              <a:t>realiza</a:t>
            </a:r>
            <a:r>
              <a:rPr lang="en-US" b="1" dirty="0">
                <a:solidFill>
                  <a:srgbClr val="374151"/>
                </a:solidFill>
                <a:highlight>
                  <a:srgbClr val="F7F7F8"/>
                </a:highlight>
                <a:ea typeface="+mn-lt"/>
                <a:cs typeface="+mn-lt"/>
              </a:rPr>
              <a:t> un </a:t>
            </a:r>
            <a:r>
              <a:rPr lang="en-US" b="1" dirty="0" err="1">
                <a:solidFill>
                  <a:srgbClr val="374151"/>
                </a:solidFill>
                <a:highlight>
                  <a:srgbClr val="F7F7F8"/>
                </a:highlight>
                <a:ea typeface="+mn-lt"/>
                <a:cs typeface="+mn-lt"/>
              </a:rPr>
              <a:t>cambio</a:t>
            </a:r>
            <a:r>
              <a:rPr lang="en-US" b="1" dirty="0">
                <a:solidFill>
                  <a:srgbClr val="374151"/>
                </a:solidFill>
                <a:highlight>
                  <a:srgbClr val="F7F7F8"/>
                </a:highlight>
                <a:ea typeface="+mn-lt"/>
                <a:cs typeface="+mn-lt"/>
              </a:rPr>
              <a:t> </a:t>
            </a:r>
            <a:r>
              <a:rPr lang="en-US" b="1" dirty="0" err="1">
                <a:solidFill>
                  <a:srgbClr val="374151"/>
                </a:solidFill>
                <a:highlight>
                  <a:srgbClr val="F7F7F8"/>
                </a:highlight>
                <a:ea typeface="+mn-lt"/>
                <a:cs typeface="+mn-lt"/>
              </a:rPr>
              <a:t>en</a:t>
            </a:r>
            <a:r>
              <a:rPr lang="en-US" b="1" dirty="0">
                <a:solidFill>
                  <a:srgbClr val="374151"/>
                </a:solidFill>
                <a:highlight>
                  <a:srgbClr val="F7F7F8"/>
                </a:highlight>
                <a:ea typeface="+mn-lt"/>
                <a:cs typeface="+mn-lt"/>
              </a:rPr>
              <a:t> </a:t>
            </a:r>
            <a:r>
              <a:rPr lang="en-US" b="1" dirty="0" err="1">
                <a:solidFill>
                  <a:srgbClr val="374151"/>
                </a:solidFill>
                <a:highlight>
                  <a:srgbClr val="F7F7F8"/>
                </a:highlight>
                <a:ea typeface="+mn-lt"/>
                <a:cs typeface="+mn-lt"/>
              </a:rPr>
              <a:t>el</a:t>
            </a:r>
            <a:r>
              <a:rPr lang="en-US" b="1" dirty="0">
                <a:solidFill>
                  <a:srgbClr val="374151"/>
                </a:solidFill>
                <a:highlight>
                  <a:srgbClr val="F7F7F8"/>
                </a:highlight>
                <a:ea typeface="+mn-lt"/>
                <a:cs typeface="+mn-lt"/>
              </a:rPr>
              <a:t> </a:t>
            </a:r>
            <a:r>
              <a:rPr lang="en-US" b="1" dirty="0" err="1">
                <a:solidFill>
                  <a:srgbClr val="374151"/>
                </a:solidFill>
                <a:highlight>
                  <a:srgbClr val="F7F7F8"/>
                </a:highlight>
                <a:ea typeface="+mn-lt"/>
                <a:cs typeface="+mn-lt"/>
              </a:rPr>
              <a:t>código</a:t>
            </a:r>
            <a:r>
              <a:rPr lang="en-US" b="1" dirty="0">
                <a:solidFill>
                  <a:srgbClr val="374151"/>
                </a:solidFill>
                <a:highlight>
                  <a:srgbClr val="F7F7F8"/>
                </a:highlight>
                <a:ea typeface="+mn-lt"/>
                <a:cs typeface="+mn-lt"/>
              </a:rPr>
              <a:t> </a:t>
            </a:r>
            <a:r>
              <a:rPr lang="en-US" b="1" dirty="0" err="1">
                <a:solidFill>
                  <a:srgbClr val="374151"/>
                </a:solidFill>
                <a:highlight>
                  <a:srgbClr val="F7F7F8"/>
                </a:highlight>
                <a:ea typeface="+mn-lt"/>
                <a:cs typeface="+mn-lt"/>
              </a:rPr>
              <a:t>fuente</a:t>
            </a:r>
            <a:r>
              <a:rPr lang="en-US" b="1" dirty="0">
                <a:solidFill>
                  <a:srgbClr val="374151"/>
                </a:solidFill>
                <a:highlight>
                  <a:srgbClr val="F7F7F8"/>
                </a:highlight>
                <a:ea typeface="+mn-lt"/>
                <a:cs typeface="+mn-lt"/>
              </a:rPr>
              <a:t> del software, </a:t>
            </a:r>
            <a:r>
              <a:rPr lang="en-US" b="1" dirty="0" err="1">
                <a:solidFill>
                  <a:srgbClr val="374151"/>
                </a:solidFill>
                <a:highlight>
                  <a:srgbClr val="F7F7F8"/>
                </a:highlight>
                <a:ea typeface="+mn-lt"/>
                <a:cs typeface="+mn-lt"/>
              </a:rPr>
              <a:t>ya</a:t>
            </a:r>
            <a:r>
              <a:rPr lang="en-US" b="1" dirty="0">
                <a:solidFill>
                  <a:srgbClr val="374151"/>
                </a:solidFill>
                <a:highlight>
                  <a:srgbClr val="F7F7F8"/>
                </a:highlight>
                <a:ea typeface="+mn-lt"/>
                <a:cs typeface="+mn-lt"/>
              </a:rPr>
              <a:t> sea </a:t>
            </a:r>
            <a:r>
              <a:rPr lang="en-US" b="1" dirty="0" err="1">
                <a:solidFill>
                  <a:srgbClr val="374151"/>
                </a:solidFill>
                <a:highlight>
                  <a:srgbClr val="F7F7F8"/>
                </a:highlight>
                <a:ea typeface="+mn-lt"/>
                <a:cs typeface="+mn-lt"/>
              </a:rPr>
              <a:t>una</a:t>
            </a:r>
            <a:r>
              <a:rPr lang="en-US" b="1" dirty="0">
                <a:solidFill>
                  <a:srgbClr val="374151"/>
                </a:solidFill>
                <a:highlight>
                  <a:srgbClr val="F7F7F8"/>
                </a:highlight>
                <a:ea typeface="+mn-lt"/>
                <a:cs typeface="+mn-lt"/>
              </a:rPr>
              <a:t> </a:t>
            </a:r>
            <a:r>
              <a:rPr lang="en-US" b="1" dirty="0" err="1">
                <a:solidFill>
                  <a:srgbClr val="374151"/>
                </a:solidFill>
                <a:highlight>
                  <a:srgbClr val="F7F7F8"/>
                </a:highlight>
                <a:ea typeface="+mn-lt"/>
                <a:cs typeface="+mn-lt"/>
              </a:rPr>
              <a:t>corrección</a:t>
            </a:r>
            <a:r>
              <a:rPr lang="en-US" b="1" dirty="0">
                <a:solidFill>
                  <a:srgbClr val="374151"/>
                </a:solidFill>
                <a:highlight>
                  <a:srgbClr val="F7F7F8"/>
                </a:highlight>
                <a:ea typeface="+mn-lt"/>
                <a:cs typeface="+mn-lt"/>
              </a:rPr>
              <a:t> de error o </a:t>
            </a:r>
            <a:r>
              <a:rPr lang="en-US" b="1" dirty="0" err="1">
                <a:solidFill>
                  <a:srgbClr val="374151"/>
                </a:solidFill>
                <a:highlight>
                  <a:srgbClr val="F7F7F8"/>
                </a:highlight>
                <a:ea typeface="+mn-lt"/>
                <a:cs typeface="+mn-lt"/>
              </a:rPr>
              <a:t>una</a:t>
            </a:r>
            <a:r>
              <a:rPr lang="en-US" b="1" dirty="0">
                <a:solidFill>
                  <a:srgbClr val="374151"/>
                </a:solidFill>
                <a:highlight>
                  <a:srgbClr val="F7F7F8"/>
                </a:highlight>
                <a:ea typeface="+mn-lt"/>
                <a:cs typeface="+mn-lt"/>
              </a:rPr>
              <a:t> </a:t>
            </a:r>
            <a:r>
              <a:rPr lang="en-US" b="1" dirty="0" err="1">
                <a:solidFill>
                  <a:srgbClr val="374151"/>
                </a:solidFill>
                <a:highlight>
                  <a:srgbClr val="F7F7F8"/>
                </a:highlight>
                <a:ea typeface="+mn-lt"/>
                <a:cs typeface="+mn-lt"/>
              </a:rPr>
              <a:t>nueva</a:t>
            </a:r>
            <a:r>
              <a:rPr lang="en-US" b="1" dirty="0">
                <a:solidFill>
                  <a:srgbClr val="374151"/>
                </a:solidFill>
                <a:highlight>
                  <a:srgbClr val="F7F7F8"/>
                </a:highlight>
                <a:ea typeface="+mn-lt"/>
                <a:cs typeface="+mn-lt"/>
              </a:rPr>
              <a:t> </a:t>
            </a:r>
            <a:r>
              <a:rPr lang="en-US" b="1" dirty="0" err="1">
                <a:solidFill>
                  <a:srgbClr val="374151"/>
                </a:solidFill>
                <a:highlight>
                  <a:srgbClr val="F7F7F8"/>
                </a:highlight>
                <a:ea typeface="+mn-lt"/>
                <a:cs typeface="+mn-lt"/>
              </a:rPr>
              <a:t>funcionalidad,se</a:t>
            </a:r>
            <a:r>
              <a:rPr lang="en-US" b="1" dirty="0">
                <a:solidFill>
                  <a:srgbClr val="374151"/>
                </a:solidFill>
                <a:highlight>
                  <a:srgbClr val="F7F7F8"/>
                </a:highlight>
                <a:ea typeface="+mn-lt"/>
                <a:cs typeface="+mn-lt"/>
              </a:rPr>
              <a:t> </a:t>
            </a:r>
            <a:r>
              <a:rPr lang="en-US" b="1" dirty="0" err="1">
                <a:solidFill>
                  <a:srgbClr val="374151"/>
                </a:solidFill>
                <a:highlight>
                  <a:srgbClr val="F7F7F8"/>
                </a:highlight>
                <a:ea typeface="+mn-lt"/>
                <a:cs typeface="+mn-lt"/>
              </a:rPr>
              <a:t>lleva</a:t>
            </a:r>
            <a:r>
              <a:rPr lang="en-US" b="1" dirty="0">
                <a:solidFill>
                  <a:srgbClr val="374151"/>
                </a:solidFill>
                <a:highlight>
                  <a:srgbClr val="F7F7F8"/>
                </a:highlight>
                <a:ea typeface="+mn-lt"/>
                <a:cs typeface="+mn-lt"/>
              </a:rPr>
              <a:t> a </a:t>
            </a:r>
            <a:r>
              <a:rPr lang="en-US" b="1" dirty="0" err="1">
                <a:solidFill>
                  <a:srgbClr val="374151"/>
                </a:solidFill>
                <a:highlight>
                  <a:srgbClr val="F7F7F8"/>
                </a:highlight>
                <a:ea typeface="+mn-lt"/>
                <a:cs typeface="+mn-lt"/>
              </a:rPr>
              <a:t>cabo</a:t>
            </a:r>
            <a:r>
              <a:rPr lang="en-US" b="1" dirty="0">
                <a:solidFill>
                  <a:srgbClr val="374151"/>
                </a:solidFill>
                <a:highlight>
                  <a:srgbClr val="F7F7F8"/>
                </a:highlight>
                <a:ea typeface="+mn-lt"/>
                <a:cs typeface="+mn-lt"/>
              </a:rPr>
              <a:t> </a:t>
            </a:r>
            <a:r>
              <a:rPr lang="en-US" b="1" dirty="0" err="1">
                <a:solidFill>
                  <a:srgbClr val="374151"/>
                </a:solidFill>
                <a:highlight>
                  <a:srgbClr val="F7F7F8"/>
                </a:highlight>
                <a:ea typeface="+mn-lt"/>
                <a:cs typeface="+mn-lt"/>
              </a:rPr>
              <a:t>una</a:t>
            </a:r>
            <a:r>
              <a:rPr lang="en-US" b="1" dirty="0">
                <a:solidFill>
                  <a:srgbClr val="374151"/>
                </a:solidFill>
                <a:highlight>
                  <a:srgbClr val="F7F7F8"/>
                </a:highlight>
                <a:ea typeface="+mn-lt"/>
                <a:cs typeface="+mn-lt"/>
              </a:rPr>
              <a:t> </a:t>
            </a:r>
            <a:r>
              <a:rPr lang="en-US" b="1" dirty="0" err="1">
                <a:solidFill>
                  <a:srgbClr val="374151"/>
                </a:solidFill>
                <a:highlight>
                  <a:srgbClr val="F7F7F8"/>
                </a:highlight>
                <a:ea typeface="+mn-lt"/>
                <a:cs typeface="+mn-lt"/>
              </a:rPr>
              <a:t>serie</a:t>
            </a:r>
            <a:r>
              <a:rPr lang="en-US" b="1" dirty="0">
                <a:solidFill>
                  <a:srgbClr val="374151"/>
                </a:solidFill>
                <a:highlight>
                  <a:srgbClr val="F7F7F8"/>
                </a:highlight>
                <a:ea typeface="+mn-lt"/>
                <a:cs typeface="+mn-lt"/>
              </a:rPr>
              <a:t> de </a:t>
            </a:r>
            <a:r>
              <a:rPr lang="en-US" b="1" dirty="0" err="1">
                <a:solidFill>
                  <a:srgbClr val="374151"/>
                </a:solidFill>
                <a:highlight>
                  <a:srgbClr val="F7F7F8"/>
                </a:highlight>
                <a:ea typeface="+mn-lt"/>
                <a:cs typeface="+mn-lt"/>
              </a:rPr>
              <a:t>pruebas</a:t>
            </a:r>
            <a:r>
              <a:rPr lang="en-US" b="1" dirty="0">
                <a:solidFill>
                  <a:srgbClr val="374151"/>
                </a:solidFill>
                <a:highlight>
                  <a:srgbClr val="F7F7F8"/>
                </a:highlight>
                <a:ea typeface="+mn-lt"/>
                <a:cs typeface="+mn-lt"/>
              </a:rPr>
              <a:t> </a:t>
            </a:r>
            <a:r>
              <a:rPr lang="en-US" b="1" dirty="0" err="1">
                <a:solidFill>
                  <a:srgbClr val="374151"/>
                </a:solidFill>
                <a:highlight>
                  <a:srgbClr val="F7F7F8"/>
                </a:highlight>
                <a:ea typeface="+mn-lt"/>
                <a:cs typeface="+mn-lt"/>
              </a:rPr>
              <a:t>automáticas</a:t>
            </a:r>
            <a:r>
              <a:rPr lang="en-US" b="1" dirty="0">
                <a:solidFill>
                  <a:srgbClr val="374151"/>
                </a:solidFill>
                <a:highlight>
                  <a:srgbClr val="F7F7F8"/>
                </a:highlight>
                <a:ea typeface="+mn-lt"/>
                <a:cs typeface="+mn-lt"/>
              </a:rPr>
              <a:t> para </a:t>
            </a:r>
            <a:r>
              <a:rPr lang="en-US" b="1" dirty="0" err="1">
                <a:solidFill>
                  <a:srgbClr val="374151"/>
                </a:solidFill>
                <a:highlight>
                  <a:srgbClr val="F7F7F8"/>
                </a:highlight>
                <a:ea typeface="+mn-lt"/>
                <a:cs typeface="+mn-lt"/>
              </a:rPr>
              <a:t>asegurar</a:t>
            </a:r>
            <a:r>
              <a:rPr lang="en-US" b="1" dirty="0">
                <a:solidFill>
                  <a:srgbClr val="374151"/>
                </a:solidFill>
                <a:highlight>
                  <a:srgbClr val="F7F7F8"/>
                </a:highlight>
                <a:ea typeface="+mn-lt"/>
                <a:cs typeface="+mn-lt"/>
              </a:rPr>
              <a:t> que </a:t>
            </a:r>
            <a:r>
              <a:rPr lang="en-US" b="1" dirty="0" err="1">
                <a:solidFill>
                  <a:srgbClr val="374151"/>
                </a:solidFill>
                <a:highlight>
                  <a:srgbClr val="F7F7F8"/>
                </a:highlight>
                <a:ea typeface="+mn-lt"/>
                <a:cs typeface="+mn-lt"/>
              </a:rPr>
              <a:t>el</a:t>
            </a:r>
            <a:r>
              <a:rPr lang="en-US" b="1" dirty="0">
                <a:solidFill>
                  <a:srgbClr val="374151"/>
                </a:solidFill>
                <a:highlight>
                  <a:srgbClr val="F7F7F8"/>
                </a:highlight>
                <a:ea typeface="+mn-lt"/>
                <a:cs typeface="+mn-lt"/>
              </a:rPr>
              <a:t> </a:t>
            </a:r>
            <a:r>
              <a:rPr lang="en-US" b="1" dirty="0" err="1">
                <a:solidFill>
                  <a:srgbClr val="374151"/>
                </a:solidFill>
                <a:highlight>
                  <a:srgbClr val="F7F7F8"/>
                </a:highlight>
                <a:ea typeface="+mn-lt"/>
                <a:cs typeface="+mn-lt"/>
              </a:rPr>
              <a:t>código</a:t>
            </a:r>
            <a:r>
              <a:rPr lang="en-US" b="1" dirty="0">
                <a:solidFill>
                  <a:srgbClr val="374151"/>
                </a:solidFill>
                <a:highlight>
                  <a:srgbClr val="F7F7F8"/>
                </a:highlight>
                <a:ea typeface="+mn-lt"/>
                <a:cs typeface="+mn-lt"/>
              </a:rPr>
              <a:t> </a:t>
            </a:r>
            <a:r>
              <a:rPr lang="en-US" b="1" dirty="0" err="1">
                <a:solidFill>
                  <a:srgbClr val="374151"/>
                </a:solidFill>
                <a:highlight>
                  <a:srgbClr val="F7F7F8"/>
                </a:highlight>
                <a:ea typeface="+mn-lt"/>
                <a:cs typeface="+mn-lt"/>
              </a:rPr>
              <a:t>funcione</a:t>
            </a:r>
            <a:r>
              <a:rPr lang="en-US" b="1" dirty="0">
                <a:solidFill>
                  <a:srgbClr val="374151"/>
                </a:solidFill>
                <a:highlight>
                  <a:srgbClr val="F7F7F8"/>
                </a:highlight>
                <a:ea typeface="+mn-lt"/>
                <a:cs typeface="+mn-lt"/>
              </a:rPr>
              <a:t> </a:t>
            </a:r>
            <a:r>
              <a:rPr lang="en-US" b="1" dirty="0" err="1">
                <a:solidFill>
                  <a:srgbClr val="374151"/>
                </a:solidFill>
                <a:highlight>
                  <a:srgbClr val="F7F7F8"/>
                </a:highlight>
                <a:ea typeface="+mn-lt"/>
                <a:cs typeface="+mn-lt"/>
              </a:rPr>
              <a:t>correctamente</a:t>
            </a:r>
            <a:r>
              <a:rPr lang="en-US" b="1" dirty="0">
                <a:solidFill>
                  <a:srgbClr val="374151"/>
                </a:solidFill>
                <a:highlight>
                  <a:srgbClr val="F7F7F8"/>
                </a:highlight>
                <a:ea typeface="+mn-lt"/>
                <a:cs typeface="+mn-lt"/>
              </a:rPr>
              <a:t> y </a:t>
            </a:r>
            <a:r>
              <a:rPr lang="en-US" b="1" dirty="0" err="1">
                <a:solidFill>
                  <a:srgbClr val="374151"/>
                </a:solidFill>
                <a:highlight>
                  <a:srgbClr val="F7F7F8"/>
                </a:highlight>
                <a:ea typeface="+mn-lt"/>
                <a:cs typeface="+mn-lt"/>
              </a:rPr>
              <a:t>cumpla</a:t>
            </a:r>
            <a:r>
              <a:rPr lang="en-US" b="1" dirty="0">
                <a:solidFill>
                  <a:srgbClr val="374151"/>
                </a:solidFill>
                <a:highlight>
                  <a:srgbClr val="F7F7F8"/>
                </a:highlight>
                <a:ea typeface="+mn-lt"/>
                <a:cs typeface="+mn-lt"/>
              </a:rPr>
              <a:t> con </a:t>
            </a:r>
            <a:r>
              <a:rPr lang="en-US" b="1" dirty="0" err="1">
                <a:solidFill>
                  <a:srgbClr val="374151"/>
                </a:solidFill>
                <a:highlight>
                  <a:srgbClr val="F7F7F8"/>
                </a:highlight>
                <a:ea typeface="+mn-lt"/>
                <a:cs typeface="+mn-lt"/>
              </a:rPr>
              <a:t>los</a:t>
            </a:r>
            <a:r>
              <a:rPr lang="en-US" b="1" dirty="0">
                <a:solidFill>
                  <a:srgbClr val="374151"/>
                </a:solidFill>
                <a:highlight>
                  <a:srgbClr val="F7F7F8"/>
                </a:highlight>
                <a:ea typeface="+mn-lt"/>
                <a:cs typeface="+mn-lt"/>
              </a:rPr>
              <a:t> </a:t>
            </a:r>
            <a:r>
              <a:rPr lang="en-US" b="1" dirty="0" err="1">
                <a:solidFill>
                  <a:srgbClr val="374151"/>
                </a:solidFill>
                <a:highlight>
                  <a:srgbClr val="F7F7F8"/>
                </a:highlight>
                <a:ea typeface="+mn-lt"/>
                <a:cs typeface="+mn-lt"/>
              </a:rPr>
              <a:t>requisitos</a:t>
            </a:r>
            <a:r>
              <a:rPr lang="en-US" b="1" dirty="0">
                <a:solidFill>
                  <a:srgbClr val="374151"/>
                </a:solidFill>
                <a:highlight>
                  <a:srgbClr val="F7F7F8"/>
                </a:highlight>
                <a:ea typeface="+mn-lt"/>
                <a:cs typeface="+mn-lt"/>
              </a:rPr>
              <a:t> </a:t>
            </a:r>
            <a:r>
              <a:rPr lang="en-US" b="1" dirty="0" err="1">
                <a:solidFill>
                  <a:srgbClr val="374151"/>
                </a:solidFill>
                <a:highlight>
                  <a:srgbClr val="F7F7F8"/>
                </a:highlight>
                <a:ea typeface="+mn-lt"/>
                <a:cs typeface="+mn-lt"/>
              </a:rPr>
              <a:t>establecidos</a:t>
            </a:r>
            <a:r>
              <a:rPr lang="en-US" b="1" dirty="0">
                <a:solidFill>
                  <a:srgbClr val="374151"/>
                </a:solidFill>
                <a:highlight>
                  <a:srgbClr val="F7F7F8"/>
                </a:highlight>
                <a:ea typeface="+mn-lt"/>
                <a:cs typeface="+mn-lt"/>
              </a:rPr>
              <a:t> </a:t>
            </a:r>
            <a:r>
              <a:rPr lang="en-US" b="1" dirty="0" err="1">
                <a:solidFill>
                  <a:srgbClr val="374151"/>
                </a:solidFill>
                <a:highlight>
                  <a:srgbClr val="F7F7F8"/>
                </a:highlight>
                <a:ea typeface="+mn-lt"/>
                <a:cs typeface="+mn-lt"/>
              </a:rPr>
              <a:t>una</a:t>
            </a:r>
            <a:r>
              <a:rPr lang="en-US" b="1" dirty="0">
                <a:solidFill>
                  <a:srgbClr val="374151"/>
                </a:solidFill>
                <a:highlight>
                  <a:srgbClr val="F7F7F8"/>
                </a:highlight>
                <a:ea typeface="+mn-lt"/>
                <a:cs typeface="+mn-lt"/>
              </a:rPr>
              <a:t> </a:t>
            </a:r>
            <a:r>
              <a:rPr lang="en-US" b="1" dirty="0" err="1">
                <a:solidFill>
                  <a:srgbClr val="374151"/>
                </a:solidFill>
                <a:highlight>
                  <a:srgbClr val="F7F7F8"/>
                </a:highlight>
                <a:ea typeface="+mn-lt"/>
                <a:cs typeface="+mn-lt"/>
              </a:rPr>
              <a:t>serie</a:t>
            </a:r>
            <a:r>
              <a:rPr lang="en-US" b="1" dirty="0">
                <a:solidFill>
                  <a:srgbClr val="374151"/>
                </a:solidFill>
                <a:highlight>
                  <a:srgbClr val="F7F7F8"/>
                </a:highlight>
                <a:ea typeface="+mn-lt"/>
                <a:cs typeface="+mn-lt"/>
              </a:rPr>
              <a:t> de </a:t>
            </a:r>
            <a:r>
              <a:rPr lang="en-US" b="1" dirty="0" err="1">
                <a:solidFill>
                  <a:srgbClr val="374151"/>
                </a:solidFill>
                <a:highlight>
                  <a:srgbClr val="F7F7F8"/>
                </a:highlight>
                <a:ea typeface="+mn-lt"/>
                <a:cs typeface="+mn-lt"/>
              </a:rPr>
              <a:t>pruebas</a:t>
            </a:r>
            <a:r>
              <a:rPr lang="en-US" b="1" dirty="0">
                <a:solidFill>
                  <a:srgbClr val="374151"/>
                </a:solidFill>
                <a:highlight>
                  <a:srgbClr val="F7F7F8"/>
                </a:highlight>
                <a:ea typeface="+mn-lt"/>
                <a:cs typeface="+mn-lt"/>
              </a:rPr>
              <a:t> </a:t>
            </a:r>
            <a:r>
              <a:rPr lang="en-US" b="1" dirty="0" err="1">
                <a:solidFill>
                  <a:srgbClr val="374151"/>
                </a:solidFill>
                <a:highlight>
                  <a:srgbClr val="F7F7F8"/>
                </a:highlight>
                <a:ea typeface="+mn-lt"/>
                <a:cs typeface="+mn-lt"/>
              </a:rPr>
              <a:t>automáticas</a:t>
            </a:r>
            <a:r>
              <a:rPr lang="en-US" b="1" dirty="0">
                <a:solidFill>
                  <a:srgbClr val="374151"/>
                </a:solidFill>
                <a:highlight>
                  <a:srgbClr val="F7F7F8"/>
                </a:highlight>
                <a:ea typeface="+mn-lt"/>
                <a:cs typeface="+mn-lt"/>
              </a:rPr>
              <a:t> para </a:t>
            </a:r>
            <a:r>
              <a:rPr lang="en-US" b="1" dirty="0" err="1">
                <a:solidFill>
                  <a:srgbClr val="374151"/>
                </a:solidFill>
                <a:highlight>
                  <a:srgbClr val="F7F7F8"/>
                </a:highlight>
                <a:ea typeface="+mn-lt"/>
                <a:cs typeface="+mn-lt"/>
              </a:rPr>
              <a:t>asegurar</a:t>
            </a:r>
            <a:r>
              <a:rPr lang="en-US" b="1" dirty="0">
                <a:solidFill>
                  <a:srgbClr val="374151"/>
                </a:solidFill>
                <a:highlight>
                  <a:srgbClr val="F7F7F8"/>
                </a:highlight>
                <a:ea typeface="+mn-lt"/>
                <a:cs typeface="+mn-lt"/>
              </a:rPr>
              <a:t> que </a:t>
            </a:r>
            <a:r>
              <a:rPr lang="en-US" b="1" dirty="0" err="1">
                <a:solidFill>
                  <a:srgbClr val="374151"/>
                </a:solidFill>
                <a:highlight>
                  <a:srgbClr val="F7F7F8"/>
                </a:highlight>
                <a:ea typeface="+mn-lt"/>
                <a:cs typeface="+mn-lt"/>
              </a:rPr>
              <a:t>el</a:t>
            </a:r>
            <a:r>
              <a:rPr lang="en-US" b="1" dirty="0">
                <a:solidFill>
                  <a:srgbClr val="374151"/>
                </a:solidFill>
                <a:highlight>
                  <a:srgbClr val="F7F7F8"/>
                </a:highlight>
                <a:ea typeface="+mn-lt"/>
                <a:cs typeface="+mn-lt"/>
              </a:rPr>
              <a:t> </a:t>
            </a:r>
            <a:r>
              <a:rPr lang="en-US" b="1" dirty="0" err="1">
                <a:solidFill>
                  <a:srgbClr val="374151"/>
                </a:solidFill>
                <a:highlight>
                  <a:srgbClr val="F7F7F8"/>
                </a:highlight>
                <a:ea typeface="+mn-lt"/>
                <a:cs typeface="+mn-lt"/>
              </a:rPr>
              <a:t>código</a:t>
            </a:r>
            <a:r>
              <a:rPr lang="en-US" b="1" dirty="0">
                <a:solidFill>
                  <a:srgbClr val="374151"/>
                </a:solidFill>
                <a:highlight>
                  <a:srgbClr val="F7F7F8"/>
                </a:highlight>
                <a:ea typeface="+mn-lt"/>
                <a:cs typeface="+mn-lt"/>
              </a:rPr>
              <a:t> </a:t>
            </a:r>
            <a:r>
              <a:rPr lang="en-US" b="1" dirty="0" err="1">
                <a:solidFill>
                  <a:srgbClr val="374151"/>
                </a:solidFill>
                <a:highlight>
                  <a:srgbClr val="F7F7F8"/>
                </a:highlight>
                <a:ea typeface="+mn-lt"/>
                <a:cs typeface="+mn-lt"/>
              </a:rPr>
              <a:t>funcione</a:t>
            </a:r>
            <a:r>
              <a:rPr lang="en-US" b="1" dirty="0">
                <a:solidFill>
                  <a:srgbClr val="374151"/>
                </a:solidFill>
                <a:highlight>
                  <a:srgbClr val="F7F7F8"/>
                </a:highlight>
                <a:ea typeface="+mn-lt"/>
                <a:cs typeface="+mn-lt"/>
              </a:rPr>
              <a:t> </a:t>
            </a:r>
            <a:r>
              <a:rPr lang="en-US" b="1" dirty="0" err="1">
                <a:solidFill>
                  <a:srgbClr val="374151"/>
                </a:solidFill>
                <a:highlight>
                  <a:srgbClr val="F7F7F8"/>
                </a:highlight>
                <a:ea typeface="+mn-lt"/>
                <a:cs typeface="+mn-lt"/>
              </a:rPr>
              <a:t>correctamente</a:t>
            </a:r>
            <a:r>
              <a:rPr lang="en-US" b="1" dirty="0">
                <a:solidFill>
                  <a:srgbClr val="374151"/>
                </a:solidFill>
                <a:highlight>
                  <a:srgbClr val="F7F7F8"/>
                </a:highlight>
                <a:ea typeface="+mn-lt"/>
                <a:cs typeface="+mn-lt"/>
              </a:rPr>
              <a:t> y </a:t>
            </a:r>
            <a:r>
              <a:rPr lang="en-US" b="1" dirty="0" err="1">
                <a:solidFill>
                  <a:srgbClr val="374151"/>
                </a:solidFill>
                <a:highlight>
                  <a:srgbClr val="F7F7F8"/>
                </a:highlight>
                <a:ea typeface="+mn-lt"/>
                <a:cs typeface="+mn-lt"/>
              </a:rPr>
              <a:t>cumpla</a:t>
            </a:r>
            <a:r>
              <a:rPr lang="en-US" b="1" dirty="0">
                <a:solidFill>
                  <a:srgbClr val="374151"/>
                </a:solidFill>
                <a:highlight>
                  <a:srgbClr val="F7F7F8"/>
                </a:highlight>
                <a:ea typeface="+mn-lt"/>
                <a:cs typeface="+mn-lt"/>
              </a:rPr>
              <a:t> con </a:t>
            </a:r>
            <a:r>
              <a:rPr lang="en-US" b="1" dirty="0" err="1">
                <a:solidFill>
                  <a:srgbClr val="374151"/>
                </a:solidFill>
                <a:highlight>
                  <a:srgbClr val="F7F7F8"/>
                </a:highlight>
                <a:ea typeface="+mn-lt"/>
                <a:cs typeface="+mn-lt"/>
              </a:rPr>
              <a:t>los</a:t>
            </a:r>
            <a:r>
              <a:rPr lang="en-US" b="1" dirty="0">
                <a:solidFill>
                  <a:srgbClr val="374151"/>
                </a:solidFill>
                <a:highlight>
                  <a:srgbClr val="F7F7F8"/>
                </a:highlight>
                <a:ea typeface="+mn-lt"/>
                <a:cs typeface="+mn-lt"/>
              </a:rPr>
              <a:t> </a:t>
            </a:r>
            <a:endParaRPr lang="es-CO" dirty="0">
              <a:solidFill>
                <a:srgbClr val="000000"/>
              </a:solidFill>
              <a:ea typeface="+mn-lt"/>
              <a:cs typeface="+mn-lt"/>
            </a:endParaRPr>
          </a:p>
          <a:p>
            <a:r>
              <a:rPr lang="en-US" b="1" dirty="0" err="1">
                <a:solidFill>
                  <a:srgbClr val="374151"/>
                </a:solidFill>
                <a:highlight>
                  <a:srgbClr val="F7F7F8"/>
                </a:highlight>
                <a:ea typeface="+mn-lt"/>
                <a:cs typeface="+mn-lt"/>
              </a:rPr>
              <a:t>requisitos</a:t>
            </a:r>
            <a:r>
              <a:rPr lang="en-US" b="1" dirty="0">
                <a:solidFill>
                  <a:srgbClr val="374151"/>
                </a:solidFill>
                <a:highlight>
                  <a:srgbClr val="F7F7F8"/>
                </a:highlight>
                <a:ea typeface="+mn-lt"/>
                <a:cs typeface="+mn-lt"/>
              </a:rPr>
              <a:t> </a:t>
            </a:r>
            <a:r>
              <a:rPr lang="en-US" b="1" dirty="0" err="1">
                <a:solidFill>
                  <a:srgbClr val="374151"/>
                </a:solidFill>
                <a:highlight>
                  <a:srgbClr val="F7F7F8"/>
                </a:highlight>
                <a:ea typeface="+mn-lt"/>
                <a:cs typeface="+mn-lt"/>
              </a:rPr>
              <a:t>establecidos</a:t>
            </a:r>
            <a:endParaRPr lang="es-CO" dirty="0" err="1">
              <a:cs typeface="Calibri"/>
            </a:endParaRPr>
          </a:p>
          <a:p>
            <a:endParaRPr lang="en-US" sz="1200" dirty="0">
              <a:solidFill>
                <a:srgbClr val="374151"/>
              </a:solidFill>
              <a:highlight>
                <a:srgbClr val="F7F7F8"/>
              </a:highlight>
              <a:ea typeface="+mn-lt"/>
              <a:cs typeface="+mn-lt"/>
            </a:endParaRPr>
          </a:p>
          <a:p>
            <a:r>
              <a:rPr lang="en-US" b="1" dirty="0">
                <a:solidFill>
                  <a:srgbClr val="374151"/>
                </a:solidFill>
                <a:highlight>
                  <a:srgbClr val="F7F7F8"/>
                </a:highlight>
                <a:cs typeface="Calibri"/>
              </a:rPr>
              <a:t>Esto se </a:t>
            </a:r>
            <a:r>
              <a:rPr lang="en-US" b="1" dirty="0" err="1">
                <a:solidFill>
                  <a:srgbClr val="374151"/>
                </a:solidFill>
                <a:highlight>
                  <a:srgbClr val="F7F7F8"/>
                </a:highlight>
                <a:cs typeface="Calibri"/>
              </a:rPr>
              <a:t>logra</a:t>
            </a:r>
            <a:r>
              <a:rPr lang="en-US" b="1" dirty="0">
                <a:solidFill>
                  <a:srgbClr val="374151"/>
                </a:solidFill>
                <a:highlight>
                  <a:srgbClr val="F7F7F8"/>
                </a:highlight>
                <a:cs typeface="Calibri"/>
              </a:rPr>
              <a:t> </a:t>
            </a:r>
            <a:r>
              <a:rPr lang="en-US" b="1" dirty="0" err="1">
                <a:solidFill>
                  <a:srgbClr val="374151"/>
                </a:solidFill>
                <a:highlight>
                  <a:srgbClr val="F7F7F8"/>
                </a:highlight>
                <a:cs typeface="Calibri"/>
              </a:rPr>
              <a:t>mediante</a:t>
            </a:r>
            <a:r>
              <a:rPr lang="en-US" b="1" dirty="0">
                <a:solidFill>
                  <a:srgbClr val="374151"/>
                </a:solidFill>
                <a:highlight>
                  <a:srgbClr val="F7F7F8"/>
                </a:highlight>
                <a:cs typeface="Calibri"/>
              </a:rPr>
              <a:t> </a:t>
            </a:r>
            <a:r>
              <a:rPr lang="en-US" b="1" dirty="0" err="1">
                <a:solidFill>
                  <a:srgbClr val="374151"/>
                </a:solidFill>
                <a:highlight>
                  <a:srgbClr val="F7F7F8"/>
                </a:highlight>
                <a:cs typeface="Calibri"/>
              </a:rPr>
              <a:t>el</a:t>
            </a:r>
            <a:r>
              <a:rPr lang="en-US" b="1" dirty="0">
                <a:solidFill>
                  <a:srgbClr val="374151"/>
                </a:solidFill>
                <a:highlight>
                  <a:srgbClr val="F7F7F8"/>
                </a:highlight>
                <a:cs typeface="Calibri"/>
              </a:rPr>
              <a:t> </a:t>
            </a:r>
            <a:r>
              <a:rPr lang="en-US" b="1" dirty="0" err="1">
                <a:solidFill>
                  <a:srgbClr val="374151"/>
                </a:solidFill>
                <a:highlight>
                  <a:srgbClr val="F7F7F8"/>
                </a:highlight>
                <a:cs typeface="Calibri"/>
              </a:rPr>
              <a:t>uso</a:t>
            </a:r>
            <a:r>
              <a:rPr lang="en-US" b="1" dirty="0">
                <a:solidFill>
                  <a:srgbClr val="374151"/>
                </a:solidFill>
                <a:highlight>
                  <a:srgbClr val="F7F7F8"/>
                </a:highlight>
                <a:cs typeface="Calibri"/>
              </a:rPr>
              <a:t> de </a:t>
            </a:r>
            <a:r>
              <a:rPr lang="en-US" b="1" dirty="0" err="1">
                <a:solidFill>
                  <a:srgbClr val="374151"/>
                </a:solidFill>
                <a:highlight>
                  <a:srgbClr val="F7F7F8"/>
                </a:highlight>
                <a:cs typeface="Calibri"/>
              </a:rPr>
              <a:t>herramientas</a:t>
            </a:r>
            <a:r>
              <a:rPr lang="en-US" b="1" dirty="0">
                <a:solidFill>
                  <a:srgbClr val="374151"/>
                </a:solidFill>
                <a:highlight>
                  <a:srgbClr val="F7F7F8"/>
                </a:highlight>
                <a:cs typeface="Calibri"/>
              </a:rPr>
              <a:t> de </a:t>
            </a:r>
            <a:r>
              <a:rPr lang="en-US" b="1" dirty="0" err="1">
                <a:solidFill>
                  <a:srgbClr val="374151"/>
                </a:solidFill>
                <a:highlight>
                  <a:srgbClr val="F7F7F8"/>
                </a:highlight>
                <a:cs typeface="Calibri"/>
              </a:rPr>
              <a:t>automatización</a:t>
            </a:r>
            <a:r>
              <a:rPr lang="en-US" b="1" dirty="0">
                <a:solidFill>
                  <a:srgbClr val="374151"/>
                </a:solidFill>
                <a:highlight>
                  <a:srgbClr val="F7F7F8"/>
                </a:highlight>
                <a:cs typeface="Calibri"/>
              </a:rPr>
              <a:t> que </a:t>
            </a:r>
            <a:r>
              <a:rPr lang="en-US" b="1" dirty="0" err="1">
                <a:solidFill>
                  <a:srgbClr val="374151"/>
                </a:solidFill>
                <a:highlight>
                  <a:srgbClr val="F7F7F8"/>
                </a:highlight>
                <a:cs typeface="Calibri"/>
              </a:rPr>
              <a:t>ejecutan</a:t>
            </a:r>
            <a:r>
              <a:rPr lang="en-US" b="1" dirty="0">
                <a:solidFill>
                  <a:srgbClr val="374151"/>
                </a:solidFill>
                <a:highlight>
                  <a:srgbClr val="F7F7F8"/>
                </a:highlight>
                <a:cs typeface="Calibri"/>
              </a:rPr>
              <a:t> </a:t>
            </a:r>
            <a:r>
              <a:rPr lang="en-US" b="1" dirty="0" err="1">
                <a:solidFill>
                  <a:srgbClr val="374151"/>
                </a:solidFill>
                <a:highlight>
                  <a:srgbClr val="F7F7F8"/>
                </a:highlight>
                <a:cs typeface="Calibri"/>
              </a:rPr>
              <a:t>pruebas</a:t>
            </a:r>
            <a:r>
              <a:rPr lang="en-US" b="1" dirty="0">
                <a:solidFill>
                  <a:srgbClr val="374151"/>
                </a:solidFill>
                <a:highlight>
                  <a:srgbClr val="F7F7F8"/>
                </a:highlight>
                <a:cs typeface="Calibri"/>
              </a:rPr>
              <a:t> </a:t>
            </a:r>
            <a:r>
              <a:rPr lang="en-US" b="1" dirty="0" err="1">
                <a:solidFill>
                  <a:srgbClr val="374151"/>
                </a:solidFill>
                <a:highlight>
                  <a:srgbClr val="F7F7F8"/>
                </a:highlight>
                <a:cs typeface="Calibri"/>
              </a:rPr>
              <a:t>unitarias</a:t>
            </a:r>
            <a:r>
              <a:rPr lang="en-US" b="1" dirty="0">
                <a:solidFill>
                  <a:srgbClr val="374151"/>
                </a:solidFill>
                <a:highlight>
                  <a:srgbClr val="F7F7F8"/>
                </a:highlight>
                <a:cs typeface="Calibri"/>
              </a:rPr>
              <a:t>, de </a:t>
            </a:r>
            <a:r>
              <a:rPr lang="en-US" b="1" dirty="0" err="1">
                <a:solidFill>
                  <a:srgbClr val="374151"/>
                </a:solidFill>
                <a:highlight>
                  <a:srgbClr val="F7F7F8"/>
                </a:highlight>
                <a:cs typeface="Calibri"/>
              </a:rPr>
              <a:t>integración</a:t>
            </a:r>
            <a:r>
              <a:rPr lang="en-US" b="1" dirty="0">
                <a:solidFill>
                  <a:srgbClr val="374151"/>
                </a:solidFill>
                <a:highlight>
                  <a:srgbClr val="F7F7F8"/>
                </a:highlight>
                <a:cs typeface="Calibri"/>
              </a:rPr>
              <a:t> y de </a:t>
            </a:r>
            <a:r>
              <a:rPr lang="en-US" b="1" dirty="0" err="1">
                <a:solidFill>
                  <a:srgbClr val="374151"/>
                </a:solidFill>
                <a:highlight>
                  <a:srgbClr val="F7F7F8"/>
                </a:highlight>
                <a:cs typeface="Calibri"/>
              </a:rPr>
              <a:t>aceptación</a:t>
            </a:r>
            <a:r>
              <a:rPr lang="en-US" b="1" dirty="0">
                <a:solidFill>
                  <a:srgbClr val="374151"/>
                </a:solidFill>
                <a:highlight>
                  <a:srgbClr val="F7F7F8"/>
                </a:highlight>
                <a:cs typeface="Calibri"/>
              </a:rPr>
              <a:t>, entre </a:t>
            </a:r>
            <a:r>
              <a:rPr lang="en-US" b="1" dirty="0" err="1">
                <a:solidFill>
                  <a:srgbClr val="374151"/>
                </a:solidFill>
                <a:highlight>
                  <a:srgbClr val="F7F7F8"/>
                </a:highlight>
                <a:cs typeface="Calibri"/>
              </a:rPr>
              <a:t>otras</a:t>
            </a:r>
            <a:r>
              <a:rPr lang="en-US" b="1" dirty="0">
                <a:solidFill>
                  <a:srgbClr val="374151"/>
                </a:solidFill>
                <a:highlight>
                  <a:srgbClr val="F7F7F8"/>
                </a:highlight>
                <a:cs typeface="Calibri"/>
              </a:rPr>
              <a:t>.</a:t>
            </a:r>
            <a:endParaRPr lang="en-US" b="1" dirty="0">
              <a:cs typeface="Calibri"/>
            </a:endParaRPr>
          </a:p>
          <a:p>
            <a:r>
              <a:rPr lang="en-US" b="1" dirty="0" err="1">
                <a:solidFill>
                  <a:srgbClr val="374151"/>
                </a:solidFill>
                <a:highlight>
                  <a:srgbClr val="F7F7F8"/>
                </a:highlight>
                <a:cs typeface="Calibri"/>
              </a:rPr>
              <a:t>Además</a:t>
            </a:r>
            <a:r>
              <a:rPr lang="en-US" b="1" dirty="0">
                <a:solidFill>
                  <a:srgbClr val="374151"/>
                </a:solidFill>
                <a:highlight>
                  <a:srgbClr val="F7F7F8"/>
                </a:highlight>
                <a:cs typeface="Calibri"/>
              </a:rPr>
              <a:t>, la </a:t>
            </a:r>
            <a:r>
              <a:rPr lang="en-US" b="1" dirty="0" err="1">
                <a:solidFill>
                  <a:srgbClr val="374151"/>
                </a:solidFill>
                <a:highlight>
                  <a:srgbClr val="F7F7F8"/>
                </a:highlight>
                <a:cs typeface="Calibri"/>
              </a:rPr>
              <a:t>integración</a:t>
            </a:r>
            <a:r>
              <a:rPr lang="en-US" b="1" dirty="0">
                <a:solidFill>
                  <a:srgbClr val="374151"/>
                </a:solidFill>
                <a:highlight>
                  <a:srgbClr val="F7F7F8"/>
                </a:highlight>
                <a:cs typeface="Calibri"/>
              </a:rPr>
              <a:t> continua </a:t>
            </a:r>
            <a:r>
              <a:rPr lang="en-US" b="1" dirty="0" err="1">
                <a:solidFill>
                  <a:srgbClr val="374151"/>
                </a:solidFill>
                <a:highlight>
                  <a:srgbClr val="F7F7F8"/>
                </a:highlight>
                <a:cs typeface="Calibri"/>
              </a:rPr>
              <a:t>implica</a:t>
            </a:r>
            <a:r>
              <a:rPr lang="en-US" b="1" dirty="0">
                <a:solidFill>
                  <a:srgbClr val="374151"/>
                </a:solidFill>
                <a:highlight>
                  <a:srgbClr val="F7F7F8"/>
                </a:highlight>
                <a:cs typeface="Calibri"/>
              </a:rPr>
              <a:t> la </a:t>
            </a:r>
            <a:r>
              <a:rPr lang="en-US" b="1" dirty="0" err="1">
                <a:solidFill>
                  <a:srgbClr val="374151"/>
                </a:solidFill>
                <a:highlight>
                  <a:srgbClr val="F7F7F8"/>
                </a:highlight>
                <a:cs typeface="Calibri"/>
              </a:rPr>
              <a:t>implementación</a:t>
            </a:r>
            <a:r>
              <a:rPr lang="en-US" b="1" dirty="0">
                <a:solidFill>
                  <a:srgbClr val="374151"/>
                </a:solidFill>
                <a:highlight>
                  <a:srgbClr val="F7F7F8"/>
                </a:highlight>
                <a:cs typeface="Calibri"/>
              </a:rPr>
              <a:t> de un </a:t>
            </a:r>
            <a:r>
              <a:rPr lang="en-US" b="1" dirty="0" err="1">
                <a:solidFill>
                  <a:srgbClr val="374151"/>
                </a:solidFill>
                <a:highlight>
                  <a:srgbClr val="F7F7F8"/>
                </a:highlight>
                <a:cs typeface="Calibri"/>
              </a:rPr>
              <a:t>flujo</a:t>
            </a:r>
            <a:r>
              <a:rPr lang="en-US" b="1" dirty="0">
                <a:solidFill>
                  <a:srgbClr val="374151"/>
                </a:solidFill>
                <a:highlight>
                  <a:srgbClr val="F7F7F8"/>
                </a:highlight>
                <a:cs typeface="Calibri"/>
              </a:rPr>
              <a:t> de </a:t>
            </a:r>
            <a:r>
              <a:rPr lang="en-US" b="1" dirty="0" err="1">
                <a:solidFill>
                  <a:srgbClr val="374151"/>
                </a:solidFill>
                <a:highlight>
                  <a:srgbClr val="F7F7F8"/>
                </a:highlight>
                <a:cs typeface="Calibri"/>
              </a:rPr>
              <a:t>trabajo</a:t>
            </a:r>
            <a:r>
              <a:rPr lang="en-US" b="1" dirty="0">
                <a:solidFill>
                  <a:srgbClr val="374151"/>
                </a:solidFill>
                <a:highlight>
                  <a:srgbClr val="F7F7F8"/>
                </a:highlight>
                <a:cs typeface="Calibri"/>
              </a:rPr>
              <a:t> que </a:t>
            </a:r>
            <a:r>
              <a:rPr lang="en-US" b="1" dirty="0" err="1">
                <a:solidFill>
                  <a:srgbClr val="374151"/>
                </a:solidFill>
                <a:highlight>
                  <a:srgbClr val="F7F7F8"/>
                </a:highlight>
                <a:cs typeface="Calibri"/>
              </a:rPr>
              <a:t>permite</a:t>
            </a:r>
            <a:r>
              <a:rPr lang="en-US" b="1" dirty="0">
                <a:solidFill>
                  <a:srgbClr val="374151"/>
                </a:solidFill>
                <a:highlight>
                  <a:srgbClr val="F7F7F8"/>
                </a:highlight>
                <a:cs typeface="Calibri"/>
              </a:rPr>
              <a:t> la </a:t>
            </a:r>
            <a:r>
              <a:rPr lang="en-US" b="1" dirty="0" err="1">
                <a:solidFill>
                  <a:srgbClr val="374151"/>
                </a:solidFill>
                <a:highlight>
                  <a:srgbClr val="F7F7F8"/>
                </a:highlight>
                <a:cs typeface="Calibri"/>
              </a:rPr>
              <a:t>colaboración</a:t>
            </a:r>
            <a:r>
              <a:rPr lang="en-US" b="1" dirty="0">
                <a:solidFill>
                  <a:srgbClr val="374151"/>
                </a:solidFill>
                <a:highlight>
                  <a:srgbClr val="F7F7F8"/>
                </a:highlight>
                <a:cs typeface="Calibri"/>
              </a:rPr>
              <a:t> continua entre </a:t>
            </a:r>
            <a:r>
              <a:rPr lang="en-US" b="1" dirty="0" err="1">
                <a:solidFill>
                  <a:srgbClr val="374151"/>
                </a:solidFill>
                <a:highlight>
                  <a:srgbClr val="F7F7F8"/>
                </a:highlight>
                <a:cs typeface="Calibri"/>
              </a:rPr>
              <a:t>los</a:t>
            </a:r>
            <a:r>
              <a:rPr lang="en-US" b="1" dirty="0">
                <a:solidFill>
                  <a:srgbClr val="374151"/>
                </a:solidFill>
                <a:highlight>
                  <a:srgbClr val="F7F7F8"/>
                </a:highlight>
                <a:cs typeface="Calibri"/>
              </a:rPr>
              <a:t> </a:t>
            </a:r>
            <a:r>
              <a:rPr lang="en-US" b="1" dirty="0" err="1">
                <a:solidFill>
                  <a:srgbClr val="374151"/>
                </a:solidFill>
                <a:highlight>
                  <a:srgbClr val="F7F7F8"/>
                </a:highlight>
                <a:cs typeface="Calibri"/>
              </a:rPr>
              <a:t>desarrolladores</a:t>
            </a:r>
            <a:r>
              <a:rPr lang="en-US" b="1" dirty="0">
                <a:solidFill>
                  <a:srgbClr val="374151"/>
                </a:solidFill>
                <a:highlight>
                  <a:srgbClr val="F7F7F8"/>
                </a:highlight>
                <a:cs typeface="Calibri"/>
              </a:rPr>
              <a:t>. El </a:t>
            </a:r>
            <a:r>
              <a:rPr lang="en-US" b="1" dirty="0" err="1">
                <a:solidFill>
                  <a:srgbClr val="374151"/>
                </a:solidFill>
                <a:highlight>
                  <a:srgbClr val="F7F7F8"/>
                </a:highlight>
                <a:cs typeface="Calibri"/>
              </a:rPr>
              <a:t>código</a:t>
            </a:r>
            <a:r>
              <a:rPr lang="en-US" b="1" dirty="0">
                <a:solidFill>
                  <a:srgbClr val="374151"/>
                </a:solidFill>
                <a:highlight>
                  <a:srgbClr val="F7F7F8"/>
                </a:highlight>
                <a:cs typeface="Calibri"/>
              </a:rPr>
              <a:t> </a:t>
            </a:r>
            <a:r>
              <a:rPr lang="en-US" b="1" dirty="0" err="1">
                <a:solidFill>
                  <a:srgbClr val="374151"/>
                </a:solidFill>
                <a:highlight>
                  <a:srgbClr val="F7F7F8"/>
                </a:highlight>
                <a:cs typeface="Calibri"/>
              </a:rPr>
              <a:t>fuente</a:t>
            </a:r>
            <a:r>
              <a:rPr lang="en-US" b="1" dirty="0">
                <a:solidFill>
                  <a:srgbClr val="374151"/>
                </a:solidFill>
                <a:highlight>
                  <a:srgbClr val="F7F7F8"/>
                </a:highlight>
                <a:cs typeface="Calibri"/>
              </a:rPr>
              <a:t> se </a:t>
            </a:r>
            <a:r>
              <a:rPr lang="en-US" b="1" dirty="0" err="1">
                <a:solidFill>
                  <a:srgbClr val="374151"/>
                </a:solidFill>
                <a:highlight>
                  <a:srgbClr val="F7F7F8"/>
                </a:highlight>
                <a:cs typeface="Calibri"/>
              </a:rPr>
              <a:t>almacena</a:t>
            </a:r>
            <a:r>
              <a:rPr lang="en-US" b="1" dirty="0">
                <a:solidFill>
                  <a:srgbClr val="374151"/>
                </a:solidFill>
                <a:highlight>
                  <a:srgbClr val="F7F7F8"/>
                </a:highlight>
                <a:cs typeface="Calibri"/>
              </a:rPr>
              <a:t> </a:t>
            </a:r>
            <a:r>
              <a:rPr lang="en-US" b="1" dirty="0" err="1">
                <a:solidFill>
                  <a:srgbClr val="374151"/>
                </a:solidFill>
                <a:highlight>
                  <a:srgbClr val="F7F7F8"/>
                </a:highlight>
                <a:cs typeface="Calibri"/>
              </a:rPr>
              <a:t>en</a:t>
            </a:r>
            <a:r>
              <a:rPr lang="en-US" b="1" dirty="0">
                <a:solidFill>
                  <a:srgbClr val="374151"/>
                </a:solidFill>
                <a:highlight>
                  <a:srgbClr val="F7F7F8"/>
                </a:highlight>
                <a:cs typeface="Calibri"/>
              </a:rPr>
              <a:t> un </a:t>
            </a:r>
            <a:r>
              <a:rPr lang="en-US" b="1" dirty="0" err="1">
                <a:solidFill>
                  <a:srgbClr val="374151"/>
                </a:solidFill>
                <a:highlight>
                  <a:srgbClr val="F7F7F8"/>
                </a:highlight>
                <a:cs typeface="Calibri"/>
              </a:rPr>
              <a:t>repositorio</a:t>
            </a:r>
            <a:r>
              <a:rPr lang="en-US" b="1" dirty="0">
                <a:solidFill>
                  <a:srgbClr val="374151"/>
                </a:solidFill>
                <a:highlight>
                  <a:srgbClr val="F7F7F8"/>
                </a:highlight>
                <a:cs typeface="Calibri"/>
              </a:rPr>
              <a:t> </a:t>
            </a:r>
            <a:r>
              <a:rPr lang="en-US" b="1" dirty="0" err="1">
                <a:solidFill>
                  <a:srgbClr val="374151"/>
                </a:solidFill>
                <a:highlight>
                  <a:srgbClr val="F7F7F8"/>
                </a:highlight>
                <a:cs typeface="Calibri"/>
              </a:rPr>
              <a:t>compartido</a:t>
            </a:r>
            <a:r>
              <a:rPr lang="en-US" b="1" dirty="0">
                <a:solidFill>
                  <a:srgbClr val="374151"/>
                </a:solidFill>
                <a:highlight>
                  <a:srgbClr val="F7F7F8"/>
                </a:highlight>
                <a:cs typeface="Calibri"/>
              </a:rPr>
              <a:t>, y </a:t>
            </a:r>
            <a:r>
              <a:rPr lang="en-US" b="1" dirty="0" err="1">
                <a:solidFill>
                  <a:srgbClr val="374151"/>
                </a:solidFill>
                <a:highlight>
                  <a:srgbClr val="F7F7F8"/>
                </a:highlight>
                <a:cs typeface="Calibri"/>
              </a:rPr>
              <a:t>cada</a:t>
            </a:r>
            <a:r>
              <a:rPr lang="en-US" b="1" dirty="0">
                <a:solidFill>
                  <a:srgbClr val="374151"/>
                </a:solidFill>
                <a:highlight>
                  <a:srgbClr val="F7F7F8"/>
                </a:highlight>
                <a:cs typeface="Calibri"/>
              </a:rPr>
              <a:t> </a:t>
            </a:r>
            <a:r>
              <a:rPr lang="en-US" b="1" dirty="0" err="1">
                <a:solidFill>
                  <a:srgbClr val="374151"/>
                </a:solidFill>
                <a:highlight>
                  <a:srgbClr val="F7F7F8"/>
                </a:highlight>
                <a:cs typeface="Calibri"/>
              </a:rPr>
              <a:t>vez</a:t>
            </a:r>
            <a:r>
              <a:rPr lang="en-US" b="1" dirty="0">
                <a:solidFill>
                  <a:srgbClr val="374151"/>
                </a:solidFill>
                <a:highlight>
                  <a:srgbClr val="F7F7F8"/>
                </a:highlight>
                <a:cs typeface="Calibri"/>
              </a:rPr>
              <a:t> que se </a:t>
            </a:r>
            <a:r>
              <a:rPr lang="en-US" b="1" dirty="0" err="1">
                <a:solidFill>
                  <a:srgbClr val="374151"/>
                </a:solidFill>
                <a:highlight>
                  <a:srgbClr val="F7F7F8"/>
                </a:highlight>
                <a:cs typeface="Calibri"/>
              </a:rPr>
              <a:t>realiza</a:t>
            </a:r>
            <a:r>
              <a:rPr lang="en-US" b="1" dirty="0">
                <a:solidFill>
                  <a:srgbClr val="374151"/>
                </a:solidFill>
                <a:highlight>
                  <a:srgbClr val="F7F7F8"/>
                </a:highlight>
                <a:cs typeface="Calibri"/>
              </a:rPr>
              <a:t> un </a:t>
            </a:r>
            <a:r>
              <a:rPr lang="en-US" b="1" dirty="0" err="1">
                <a:solidFill>
                  <a:srgbClr val="374151"/>
                </a:solidFill>
                <a:highlight>
                  <a:srgbClr val="F7F7F8"/>
                </a:highlight>
                <a:cs typeface="Calibri"/>
              </a:rPr>
              <a:t>cambio</a:t>
            </a:r>
            <a:r>
              <a:rPr lang="en-US" b="1" dirty="0">
                <a:solidFill>
                  <a:srgbClr val="374151"/>
                </a:solidFill>
                <a:highlight>
                  <a:srgbClr val="F7F7F8"/>
                </a:highlight>
                <a:cs typeface="Calibri"/>
              </a:rPr>
              <a:t>, se </a:t>
            </a:r>
            <a:r>
              <a:rPr lang="en-US" b="1" dirty="0" err="1">
                <a:solidFill>
                  <a:srgbClr val="374151"/>
                </a:solidFill>
                <a:highlight>
                  <a:srgbClr val="F7F7F8"/>
                </a:highlight>
                <a:cs typeface="Calibri"/>
              </a:rPr>
              <a:t>utiliza</a:t>
            </a:r>
            <a:r>
              <a:rPr lang="en-US" b="1" dirty="0">
                <a:solidFill>
                  <a:srgbClr val="374151"/>
                </a:solidFill>
                <a:highlight>
                  <a:srgbClr val="F7F7F8"/>
                </a:highlight>
                <a:cs typeface="Calibri"/>
              </a:rPr>
              <a:t> </a:t>
            </a:r>
            <a:r>
              <a:rPr lang="en-US" b="1" dirty="0" err="1">
                <a:solidFill>
                  <a:srgbClr val="374151"/>
                </a:solidFill>
                <a:highlight>
                  <a:srgbClr val="F7F7F8"/>
                </a:highlight>
                <a:cs typeface="Calibri"/>
              </a:rPr>
              <a:t>una</a:t>
            </a:r>
            <a:r>
              <a:rPr lang="en-US" b="1" dirty="0">
                <a:solidFill>
                  <a:srgbClr val="374151"/>
                </a:solidFill>
                <a:highlight>
                  <a:srgbClr val="F7F7F8"/>
                </a:highlight>
                <a:cs typeface="Calibri"/>
              </a:rPr>
              <a:t> </a:t>
            </a:r>
            <a:r>
              <a:rPr lang="en-US" b="1" dirty="0" err="1">
                <a:solidFill>
                  <a:srgbClr val="374151"/>
                </a:solidFill>
                <a:highlight>
                  <a:srgbClr val="F7F7F8"/>
                </a:highlight>
                <a:cs typeface="Calibri"/>
              </a:rPr>
              <a:t>herramienta</a:t>
            </a:r>
            <a:r>
              <a:rPr lang="en-US" b="1" dirty="0">
                <a:solidFill>
                  <a:srgbClr val="374151"/>
                </a:solidFill>
                <a:highlight>
                  <a:srgbClr val="F7F7F8"/>
                </a:highlight>
                <a:cs typeface="Calibri"/>
              </a:rPr>
              <a:t> de </a:t>
            </a:r>
            <a:r>
              <a:rPr lang="en-US" b="1" dirty="0" err="1">
                <a:solidFill>
                  <a:srgbClr val="374151"/>
                </a:solidFill>
                <a:highlight>
                  <a:srgbClr val="F7F7F8"/>
                </a:highlight>
                <a:cs typeface="Calibri"/>
              </a:rPr>
              <a:t>integración</a:t>
            </a:r>
            <a:r>
              <a:rPr lang="en-US" b="1" dirty="0">
                <a:solidFill>
                  <a:srgbClr val="374151"/>
                </a:solidFill>
                <a:highlight>
                  <a:srgbClr val="F7F7F8"/>
                </a:highlight>
                <a:cs typeface="Calibri"/>
              </a:rPr>
              <a:t> continua para </a:t>
            </a:r>
            <a:r>
              <a:rPr lang="en-US" b="1" dirty="0" err="1">
                <a:solidFill>
                  <a:srgbClr val="374151"/>
                </a:solidFill>
                <a:highlight>
                  <a:srgbClr val="F7F7F8"/>
                </a:highlight>
                <a:cs typeface="Calibri"/>
              </a:rPr>
              <a:t>compilar</a:t>
            </a:r>
            <a:r>
              <a:rPr lang="en-US" b="1" dirty="0">
                <a:solidFill>
                  <a:srgbClr val="374151"/>
                </a:solidFill>
                <a:highlight>
                  <a:srgbClr val="F7F7F8"/>
                </a:highlight>
                <a:cs typeface="Calibri"/>
              </a:rPr>
              <a:t>, </a:t>
            </a:r>
            <a:r>
              <a:rPr lang="en-US" b="1" dirty="0" err="1">
                <a:solidFill>
                  <a:srgbClr val="374151"/>
                </a:solidFill>
                <a:highlight>
                  <a:srgbClr val="F7F7F8"/>
                </a:highlight>
                <a:cs typeface="Calibri"/>
              </a:rPr>
              <a:t>probar</a:t>
            </a:r>
            <a:r>
              <a:rPr lang="en-US" b="1" dirty="0">
                <a:solidFill>
                  <a:srgbClr val="374151"/>
                </a:solidFill>
                <a:highlight>
                  <a:srgbClr val="F7F7F8"/>
                </a:highlight>
                <a:cs typeface="Calibri"/>
              </a:rPr>
              <a:t> y </a:t>
            </a:r>
            <a:r>
              <a:rPr lang="en-US" b="1" dirty="0" err="1">
                <a:solidFill>
                  <a:srgbClr val="374151"/>
                </a:solidFill>
                <a:highlight>
                  <a:srgbClr val="F7F7F8"/>
                </a:highlight>
                <a:cs typeface="Calibri"/>
              </a:rPr>
              <a:t>desplegar</a:t>
            </a:r>
            <a:r>
              <a:rPr lang="en-US" b="1" dirty="0">
                <a:solidFill>
                  <a:srgbClr val="374151"/>
                </a:solidFill>
                <a:highlight>
                  <a:srgbClr val="F7F7F8"/>
                </a:highlight>
                <a:cs typeface="Calibri"/>
              </a:rPr>
              <a:t> </a:t>
            </a:r>
            <a:r>
              <a:rPr lang="en-US" b="1" dirty="0" err="1">
                <a:solidFill>
                  <a:srgbClr val="374151"/>
                </a:solidFill>
                <a:highlight>
                  <a:srgbClr val="F7F7F8"/>
                </a:highlight>
                <a:cs typeface="Calibri"/>
              </a:rPr>
              <a:t>automáticamente</a:t>
            </a:r>
            <a:r>
              <a:rPr lang="en-US" b="1" dirty="0">
                <a:solidFill>
                  <a:srgbClr val="374151"/>
                </a:solidFill>
                <a:highlight>
                  <a:srgbClr val="F7F7F8"/>
                </a:highlight>
                <a:cs typeface="Calibri"/>
              </a:rPr>
              <a:t> </a:t>
            </a:r>
            <a:r>
              <a:rPr lang="en-US" b="1" dirty="0" err="1">
                <a:solidFill>
                  <a:srgbClr val="374151"/>
                </a:solidFill>
                <a:highlight>
                  <a:srgbClr val="F7F7F8"/>
                </a:highlight>
                <a:cs typeface="Calibri"/>
              </a:rPr>
              <a:t>el</a:t>
            </a:r>
            <a:r>
              <a:rPr lang="en-US" b="1" dirty="0">
                <a:solidFill>
                  <a:srgbClr val="374151"/>
                </a:solidFill>
                <a:highlight>
                  <a:srgbClr val="F7F7F8"/>
                </a:highlight>
                <a:cs typeface="Calibri"/>
              </a:rPr>
              <a:t> software. Esto </a:t>
            </a:r>
            <a:r>
              <a:rPr lang="en-US" b="1" dirty="0" err="1">
                <a:solidFill>
                  <a:srgbClr val="374151"/>
                </a:solidFill>
                <a:highlight>
                  <a:srgbClr val="F7F7F8"/>
                </a:highlight>
                <a:cs typeface="Calibri"/>
              </a:rPr>
              <a:t>permite</a:t>
            </a:r>
            <a:r>
              <a:rPr lang="en-US" b="1" dirty="0">
                <a:solidFill>
                  <a:srgbClr val="374151"/>
                </a:solidFill>
                <a:highlight>
                  <a:srgbClr val="F7F7F8"/>
                </a:highlight>
                <a:cs typeface="Calibri"/>
              </a:rPr>
              <a:t> que </a:t>
            </a:r>
            <a:r>
              <a:rPr lang="en-US" b="1" dirty="0" err="1">
                <a:solidFill>
                  <a:srgbClr val="374151"/>
                </a:solidFill>
                <a:highlight>
                  <a:srgbClr val="F7F7F8"/>
                </a:highlight>
                <a:cs typeface="Calibri"/>
              </a:rPr>
              <a:t>los</a:t>
            </a:r>
            <a:r>
              <a:rPr lang="en-US" b="1" dirty="0">
                <a:solidFill>
                  <a:srgbClr val="374151"/>
                </a:solidFill>
                <a:highlight>
                  <a:srgbClr val="F7F7F8"/>
                </a:highlight>
                <a:cs typeface="Calibri"/>
              </a:rPr>
              <a:t> </a:t>
            </a:r>
            <a:r>
              <a:rPr lang="en-US" b="1" dirty="0" err="1">
                <a:solidFill>
                  <a:srgbClr val="374151"/>
                </a:solidFill>
                <a:highlight>
                  <a:srgbClr val="F7F7F8"/>
                </a:highlight>
                <a:cs typeface="Calibri"/>
              </a:rPr>
              <a:t>desarrolladores</a:t>
            </a:r>
            <a:r>
              <a:rPr lang="en-US" b="1" dirty="0">
                <a:solidFill>
                  <a:srgbClr val="374151"/>
                </a:solidFill>
                <a:highlight>
                  <a:srgbClr val="F7F7F8"/>
                </a:highlight>
                <a:cs typeface="Calibri"/>
              </a:rPr>
              <a:t> </a:t>
            </a:r>
            <a:r>
              <a:rPr lang="en-US" b="1" dirty="0" err="1">
                <a:solidFill>
                  <a:srgbClr val="374151"/>
                </a:solidFill>
                <a:highlight>
                  <a:srgbClr val="F7F7F8"/>
                </a:highlight>
                <a:cs typeface="Calibri"/>
              </a:rPr>
              <a:t>trabajen</a:t>
            </a:r>
            <a:r>
              <a:rPr lang="en-US" b="1" dirty="0">
                <a:solidFill>
                  <a:srgbClr val="374151"/>
                </a:solidFill>
                <a:highlight>
                  <a:srgbClr val="F7F7F8"/>
                </a:highlight>
                <a:cs typeface="Calibri"/>
              </a:rPr>
              <a:t> </a:t>
            </a:r>
            <a:r>
              <a:rPr lang="en-US" b="1" dirty="0" err="1">
                <a:solidFill>
                  <a:srgbClr val="374151"/>
                </a:solidFill>
                <a:highlight>
                  <a:srgbClr val="F7F7F8"/>
                </a:highlight>
                <a:cs typeface="Calibri"/>
              </a:rPr>
              <a:t>en</a:t>
            </a:r>
            <a:r>
              <a:rPr lang="en-US" b="1" dirty="0">
                <a:solidFill>
                  <a:srgbClr val="374151"/>
                </a:solidFill>
                <a:highlight>
                  <a:srgbClr val="F7F7F8"/>
                </a:highlight>
                <a:cs typeface="Calibri"/>
              </a:rPr>
              <a:t> </a:t>
            </a:r>
            <a:r>
              <a:rPr lang="en-US" b="1" dirty="0" err="1">
                <a:solidFill>
                  <a:srgbClr val="374151"/>
                </a:solidFill>
                <a:highlight>
                  <a:srgbClr val="F7F7F8"/>
                </a:highlight>
                <a:cs typeface="Calibri"/>
              </a:rPr>
              <a:t>equipo</a:t>
            </a:r>
            <a:r>
              <a:rPr lang="en-US" b="1" dirty="0">
                <a:solidFill>
                  <a:srgbClr val="374151"/>
                </a:solidFill>
                <a:highlight>
                  <a:srgbClr val="F7F7F8"/>
                </a:highlight>
                <a:cs typeface="Calibri"/>
              </a:rPr>
              <a:t> de </a:t>
            </a:r>
            <a:r>
              <a:rPr lang="en-US" b="1" dirty="0" err="1">
                <a:solidFill>
                  <a:srgbClr val="374151"/>
                </a:solidFill>
                <a:highlight>
                  <a:srgbClr val="F7F7F8"/>
                </a:highlight>
                <a:cs typeface="Calibri"/>
              </a:rPr>
              <a:t>manera</a:t>
            </a:r>
            <a:r>
              <a:rPr lang="en-US" b="1" dirty="0">
                <a:solidFill>
                  <a:srgbClr val="374151"/>
                </a:solidFill>
                <a:highlight>
                  <a:srgbClr val="F7F7F8"/>
                </a:highlight>
                <a:cs typeface="Calibri"/>
              </a:rPr>
              <a:t> </a:t>
            </a:r>
            <a:r>
              <a:rPr lang="en-US" b="1" dirty="0" err="1">
                <a:solidFill>
                  <a:srgbClr val="374151"/>
                </a:solidFill>
                <a:highlight>
                  <a:srgbClr val="F7F7F8"/>
                </a:highlight>
                <a:cs typeface="Calibri"/>
              </a:rPr>
              <a:t>más</a:t>
            </a:r>
            <a:r>
              <a:rPr lang="en-US" b="1" dirty="0">
                <a:solidFill>
                  <a:srgbClr val="374151"/>
                </a:solidFill>
                <a:highlight>
                  <a:srgbClr val="F7F7F8"/>
                </a:highlight>
                <a:cs typeface="Calibri"/>
              </a:rPr>
              <a:t> </a:t>
            </a:r>
            <a:r>
              <a:rPr lang="en-US" b="1" dirty="0" err="1">
                <a:solidFill>
                  <a:srgbClr val="374151"/>
                </a:solidFill>
                <a:highlight>
                  <a:srgbClr val="F7F7F8"/>
                </a:highlight>
                <a:cs typeface="Calibri"/>
              </a:rPr>
              <a:t>eficiente</a:t>
            </a:r>
            <a:r>
              <a:rPr lang="en-US" b="1" dirty="0">
                <a:solidFill>
                  <a:srgbClr val="374151"/>
                </a:solidFill>
                <a:highlight>
                  <a:srgbClr val="F7F7F8"/>
                </a:highlight>
                <a:cs typeface="Calibri"/>
              </a:rPr>
              <a:t>, y </a:t>
            </a:r>
            <a:r>
              <a:rPr lang="en-US" b="1" dirty="0" err="1">
                <a:solidFill>
                  <a:srgbClr val="374151"/>
                </a:solidFill>
                <a:highlight>
                  <a:srgbClr val="F7F7F8"/>
                </a:highlight>
                <a:cs typeface="Calibri"/>
              </a:rPr>
              <a:t>garantiza</a:t>
            </a:r>
            <a:r>
              <a:rPr lang="en-US" b="1" dirty="0">
                <a:solidFill>
                  <a:srgbClr val="374151"/>
                </a:solidFill>
                <a:highlight>
                  <a:srgbClr val="F7F7F8"/>
                </a:highlight>
                <a:cs typeface="Calibri"/>
              </a:rPr>
              <a:t> que las </a:t>
            </a:r>
            <a:r>
              <a:rPr lang="en-US" b="1" dirty="0" err="1">
                <a:solidFill>
                  <a:srgbClr val="374151"/>
                </a:solidFill>
                <a:highlight>
                  <a:srgbClr val="F7F7F8"/>
                </a:highlight>
                <a:cs typeface="Calibri"/>
              </a:rPr>
              <a:t>versiones</a:t>
            </a:r>
            <a:r>
              <a:rPr lang="en-US" b="1" dirty="0">
                <a:solidFill>
                  <a:srgbClr val="374151"/>
                </a:solidFill>
                <a:highlight>
                  <a:srgbClr val="F7F7F8"/>
                </a:highlight>
                <a:cs typeface="Calibri"/>
              </a:rPr>
              <a:t> del software </a:t>
            </a:r>
            <a:r>
              <a:rPr lang="en-US" b="1" dirty="0" err="1">
                <a:solidFill>
                  <a:srgbClr val="374151"/>
                </a:solidFill>
                <a:highlight>
                  <a:srgbClr val="F7F7F8"/>
                </a:highlight>
                <a:cs typeface="Calibri"/>
              </a:rPr>
              <a:t>estén</a:t>
            </a:r>
            <a:r>
              <a:rPr lang="en-US" b="1" dirty="0">
                <a:solidFill>
                  <a:srgbClr val="374151"/>
                </a:solidFill>
                <a:highlight>
                  <a:srgbClr val="F7F7F8"/>
                </a:highlight>
                <a:cs typeface="Calibri"/>
              </a:rPr>
              <a:t> </a:t>
            </a:r>
            <a:r>
              <a:rPr lang="en-US" b="1" dirty="0" err="1">
                <a:solidFill>
                  <a:srgbClr val="374151"/>
                </a:solidFill>
                <a:highlight>
                  <a:srgbClr val="F7F7F8"/>
                </a:highlight>
                <a:cs typeface="Calibri"/>
              </a:rPr>
              <a:t>siempre</a:t>
            </a:r>
            <a:r>
              <a:rPr lang="en-US" b="1" dirty="0">
                <a:solidFill>
                  <a:srgbClr val="374151"/>
                </a:solidFill>
                <a:highlight>
                  <a:srgbClr val="F7F7F8"/>
                </a:highlight>
                <a:cs typeface="Calibri"/>
              </a:rPr>
              <a:t> </a:t>
            </a:r>
            <a:r>
              <a:rPr lang="en-US" b="1" dirty="0" err="1">
                <a:solidFill>
                  <a:srgbClr val="374151"/>
                </a:solidFill>
                <a:highlight>
                  <a:srgbClr val="F7F7F8"/>
                </a:highlight>
                <a:cs typeface="Calibri"/>
              </a:rPr>
              <a:t>actualizadas</a:t>
            </a:r>
            <a:r>
              <a:rPr lang="en-US" b="1" dirty="0">
                <a:solidFill>
                  <a:srgbClr val="374151"/>
                </a:solidFill>
                <a:highlight>
                  <a:srgbClr val="F7F7F8"/>
                </a:highlight>
                <a:cs typeface="Calibri"/>
              </a:rPr>
              <a:t> y </a:t>
            </a:r>
            <a:r>
              <a:rPr lang="en-US" b="1" dirty="0" err="1">
                <a:solidFill>
                  <a:srgbClr val="374151"/>
                </a:solidFill>
                <a:highlight>
                  <a:srgbClr val="F7F7F8"/>
                </a:highlight>
                <a:cs typeface="Calibri"/>
              </a:rPr>
              <a:t>sean</a:t>
            </a:r>
            <a:r>
              <a:rPr lang="en-US" b="1" dirty="0">
                <a:solidFill>
                  <a:srgbClr val="374151"/>
                </a:solidFill>
                <a:highlight>
                  <a:srgbClr val="F7F7F8"/>
                </a:highlight>
                <a:cs typeface="Calibri"/>
              </a:rPr>
              <a:t> </a:t>
            </a:r>
            <a:r>
              <a:rPr lang="en-US" b="1" dirty="0" err="1">
                <a:solidFill>
                  <a:srgbClr val="374151"/>
                </a:solidFill>
                <a:highlight>
                  <a:srgbClr val="F7F7F8"/>
                </a:highlight>
                <a:cs typeface="Calibri"/>
              </a:rPr>
              <a:t>coherentes</a:t>
            </a:r>
            <a:r>
              <a:rPr lang="en-US" b="1" dirty="0">
                <a:solidFill>
                  <a:srgbClr val="374151"/>
                </a:solidFill>
                <a:highlight>
                  <a:srgbClr val="F7F7F8"/>
                </a:highlight>
                <a:cs typeface="Calibri"/>
              </a:rPr>
              <a:t>.</a:t>
            </a:r>
            <a:endParaRPr lang="en-US" b="1" dirty="0">
              <a:cs typeface="Calibri"/>
            </a:endParaRPr>
          </a:p>
          <a:p>
            <a:endParaRPr lang="en-US" b="1" dirty="0">
              <a:solidFill>
                <a:srgbClr val="374151"/>
              </a:solidFill>
              <a:highlight>
                <a:srgbClr val="F7F7F8"/>
              </a:highlight>
              <a:cs typeface="Calibri"/>
            </a:endParaRPr>
          </a:p>
          <a:p>
            <a:endParaRPr lang="en-US" b="1" dirty="0">
              <a:solidFill>
                <a:srgbClr val="374151"/>
              </a:solidFill>
              <a:highlight>
                <a:srgbClr val="F7F7F8"/>
              </a:highlight>
              <a:cs typeface="Calibri"/>
            </a:endParaRPr>
          </a:p>
          <a:p>
            <a:endParaRPr lang="en-US" sz="1200" dirty="0">
              <a:solidFill>
                <a:srgbClr val="374151"/>
              </a:solidFill>
              <a:highlight>
                <a:srgbClr val="F7F7F8"/>
              </a:highlight>
              <a:cs typeface="Calibri"/>
            </a:endParaRPr>
          </a:p>
          <a:p>
            <a:endParaRPr lang="en-US" b="1" dirty="0">
              <a:solidFill>
                <a:srgbClr val="374151"/>
              </a:solidFill>
              <a:highlight>
                <a:srgbClr val="F7F7F8"/>
              </a:highlight>
              <a:cs typeface="Calibri"/>
            </a:endParaRPr>
          </a:p>
          <a:p>
            <a:endParaRPr lang="en-US" b="1" dirty="0">
              <a:solidFill>
                <a:srgbClr val="374151"/>
              </a:solidFill>
              <a:highlight>
                <a:srgbClr val="F7F7F8"/>
              </a:highlight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s-CO" dirty="0">
              <a:solidFill>
                <a:srgbClr val="000000"/>
              </a:solidFill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s-CO" dirty="0">
              <a:solidFill>
                <a:srgbClr val="000000"/>
              </a:solidFill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s-CO" sz="2400" dirty="0">
              <a:cs typeface="Calibri"/>
            </a:endParaRPr>
          </a:p>
          <a:p>
            <a:pPr algn="ctr"/>
            <a:endParaRPr lang="es-CO" sz="2800" b="1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s-CO" sz="2400" dirty="0">
              <a:cs typeface="Calibri" panose="020F0502020204030204"/>
            </a:endParaRPr>
          </a:p>
          <a:p>
            <a:endParaRPr lang="es-CO" sz="2400" dirty="0">
              <a:cs typeface="Calibri" panose="020F0502020204030204"/>
            </a:endParaRPr>
          </a:p>
          <a:p>
            <a:pPr algn="ctr" fontAlgn="base"/>
            <a:endParaRPr lang="es-CO" dirty="0">
              <a:cs typeface="Calibri" panose="020F0502020204030204"/>
            </a:endParaRPr>
          </a:p>
          <a:p>
            <a:br>
              <a:rPr lang="es-CO" sz="2400" dirty="0"/>
            </a:b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226308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  <p:extLst>
    <p:ext uri="{6950BFC3-D8DA-4A85-94F7-54DA5524770B}">
      <p188:commentRel xmlns:p188="http://schemas.microsoft.com/office/powerpoint/2018/8/main" r:id="rId3"/>
    </p:ext>
  </p:extLs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uadroTexto 24">
            <a:extLst>
              <a:ext uri="{FF2B5EF4-FFF2-40B4-BE49-F238E27FC236}">
                <a16:creationId xmlns:a16="http://schemas.microsoft.com/office/drawing/2014/main" id="{030E6D40-A5F1-61C5-4D97-3B8CEBCE3562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593589" y="6371888"/>
            <a:ext cx="6675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Carrera 43 A # 34 - 155. Almacentro. Torre Norte. Oficina 701</a:t>
            </a:r>
          </a:p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Medellín (Antioquia), Colombia</a:t>
            </a:r>
          </a:p>
        </p:txBody>
      </p:sp>
      <p:sp>
        <p:nvSpPr>
          <p:cNvPr id="26" name="TextBox 3">
            <a:extLst>
              <a:ext uri="{FF2B5EF4-FFF2-40B4-BE49-F238E27FC236}">
                <a16:creationId xmlns:a16="http://schemas.microsoft.com/office/drawing/2014/main" id="{3442F8FE-4859-0AAF-F532-3D05D91E6A8A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982084" y="5974027"/>
            <a:ext cx="60195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pc="600" dirty="0">
                <a:solidFill>
                  <a:schemeClr val="accent5">
                    <a:lumMod val="50000"/>
                  </a:schemeClr>
                </a:solidFill>
                <a:latin typeface="Montserrat" panose="02000505000000020004" pitchFamily="2" charset="0"/>
                <a:ea typeface="Lato" panose="020F0502020204030203" pitchFamily="34" charset="0"/>
                <a:cs typeface="Lato" panose="020F0502020204030203" pitchFamily="34" charset="0"/>
              </a:rPr>
              <a:t>WWW.MAKAIA.ORG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92A103E-8C4C-A963-514D-6B57303804F2}"/>
              </a:ext>
            </a:extLst>
          </p:cNvPr>
          <p:cNvSpPr txBox="1"/>
          <p:nvPr/>
        </p:nvSpPr>
        <p:spPr>
          <a:xfrm>
            <a:off x="1235476" y="379905"/>
            <a:ext cx="9898467" cy="286232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,Sans-Serif"/>
              <a:buChar char="•"/>
            </a:pPr>
            <a:endParaRPr lang="es-CO" sz="2400" dirty="0">
              <a:ea typeface="+mn-lt"/>
              <a:cs typeface="+mn-lt"/>
            </a:endParaRPr>
          </a:p>
          <a:p>
            <a:pPr marL="228600">
              <a:buFont typeface="Arial"/>
              <a:buChar char="•"/>
            </a:pPr>
            <a:endParaRPr lang="es-CO" dirty="0">
              <a:cs typeface="Calibri"/>
            </a:endParaRPr>
          </a:p>
          <a:p>
            <a:pPr>
              <a:buFont typeface="Arial"/>
              <a:buChar char="•"/>
            </a:pPr>
            <a:endParaRPr lang="es-CO" dirty="0">
              <a:cs typeface="Calibri"/>
            </a:endParaRPr>
          </a:p>
          <a:p>
            <a:pPr marL="285750" indent="-285750">
              <a:buFont typeface="Arial,Sans-Serif"/>
              <a:buChar char="•"/>
            </a:pPr>
            <a:endParaRPr lang="es-CO" sz="2400" dirty="0">
              <a:cs typeface="Calibri" panose="020F0502020204030204"/>
            </a:endParaRPr>
          </a:p>
          <a:p>
            <a:endParaRPr lang="es-CO" dirty="0">
              <a:cs typeface="Calibri" panose="020F0502020204030204"/>
            </a:endParaRPr>
          </a:p>
          <a:p>
            <a:pPr fontAlgn="base"/>
            <a:endParaRPr lang="es-CO" b="1" dirty="0">
              <a:cs typeface="Calibri" panose="020F0502020204030204"/>
            </a:endParaRPr>
          </a:p>
          <a:p>
            <a:pPr fontAlgn="base"/>
            <a:endParaRPr lang="es-CO" dirty="0">
              <a:cs typeface="Calibri" panose="020F0502020204030204"/>
            </a:endParaRPr>
          </a:p>
          <a:p>
            <a:pPr algn="ctr"/>
            <a:endParaRPr lang="es-CO" b="1" dirty="0">
              <a:cs typeface="Calibri" panose="020F0502020204030204"/>
            </a:endParaRPr>
          </a:p>
          <a:p>
            <a:pPr algn="ctr"/>
            <a:endParaRPr lang="x-none" sz="2400" b="1" dirty="0">
              <a:cs typeface="Calibri" panose="020F0502020204030204"/>
            </a:endParaRPr>
          </a:p>
        </p:txBody>
      </p:sp>
      <p:pic>
        <p:nvPicPr>
          <p:cNvPr id="6" name="Picture 6" descr="Diagram&#10;&#10;Description automatically generated">
            <a:extLst>
              <a:ext uri="{FF2B5EF4-FFF2-40B4-BE49-F238E27FC236}">
                <a16:creationId xmlns:a16="http://schemas.microsoft.com/office/drawing/2014/main" id="{0C5D1B89-DF15-E644-6F13-8E91233CB5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1957" y="575472"/>
            <a:ext cx="10363197" cy="5565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028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uadroTexto 24">
            <a:extLst>
              <a:ext uri="{FF2B5EF4-FFF2-40B4-BE49-F238E27FC236}">
                <a16:creationId xmlns:a16="http://schemas.microsoft.com/office/drawing/2014/main" id="{030E6D40-A5F1-61C5-4D97-3B8CEBCE3562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593589" y="6371888"/>
            <a:ext cx="6675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Carrera 43 A # 34 - 155. Almacentro. Torre Norte. Oficina 701</a:t>
            </a:r>
          </a:p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Medellín (Antioquia), Colombia</a:t>
            </a:r>
          </a:p>
        </p:txBody>
      </p:sp>
      <p:sp>
        <p:nvSpPr>
          <p:cNvPr id="26" name="TextBox 3">
            <a:extLst>
              <a:ext uri="{FF2B5EF4-FFF2-40B4-BE49-F238E27FC236}">
                <a16:creationId xmlns:a16="http://schemas.microsoft.com/office/drawing/2014/main" id="{3442F8FE-4859-0AAF-F532-3D05D91E6A8A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982084" y="5974027"/>
            <a:ext cx="60195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pc="600" dirty="0">
                <a:solidFill>
                  <a:schemeClr val="accent5">
                    <a:lumMod val="50000"/>
                  </a:schemeClr>
                </a:solidFill>
                <a:latin typeface="Montserrat" panose="02000505000000020004" pitchFamily="2" charset="0"/>
                <a:ea typeface="Lato" panose="020F0502020204030203" pitchFamily="34" charset="0"/>
                <a:cs typeface="Lato" panose="020F0502020204030203" pitchFamily="34" charset="0"/>
              </a:rPr>
              <a:t>WWW.MAKAIA.ORG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92A103E-8C4C-A963-514D-6B57303804F2}"/>
              </a:ext>
            </a:extLst>
          </p:cNvPr>
          <p:cNvSpPr txBox="1"/>
          <p:nvPr/>
        </p:nvSpPr>
        <p:spPr>
          <a:xfrm>
            <a:off x="1547871" y="769524"/>
            <a:ext cx="9415785" cy="166199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/>
              <a:buChar char="•"/>
            </a:pPr>
            <a:endParaRPr lang="es-CO" sz="2400" dirty="0">
              <a:cs typeface="Calibri"/>
            </a:endParaRPr>
          </a:p>
          <a:p>
            <a:endParaRPr lang="es-CO" dirty="0">
              <a:cs typeface="Calibri"/>
            </a:endParaRPr>
          </a:p>
          <a:p>
            <a:endParaRPr lang="es-CO" b="1" dirty="0"/>
          </a:p>
          <a:p>
            <a:endParaRPr lang="es-CO" b="1" dirty="0"/>
          </a:p>
          <a:p>
            <a:pPr algn="ctr"/>
            <a:endParaRPr lang="x-none" sz="2400" b="1" dirty="0"/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42127F14-F297-947B-4AFF-E6440DA0E5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6734" y="718526"/>
            <a:ext cx="10532531" cy="5025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675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uadroTexto 24">
            <a:extLst>
              <a:ext uri="{FF2B5EF4-FFF2-40B4-BE49-F238E27FC236}">
                <a16:creationId xmlns:a16="http://schemas.microsoft.com/office/drawing/2014/main" id="{030E6D40-A5F1-61C5-4D97-3B8CEBCE3562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593589" y="6371888"/>
            <a:ext cx="6675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Carrera 43 A # 34 - 155. Almacentro. Torre Norte. Oficina 701</a:t>
            </a:r>
          </a:p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Medellín (Antioquia), Colombia</a:t>
            </a:r>
          </a:p>
        </p:txBody>
      </p:sp>
      <p:sp>
        <p:nvSpPr>
          <p:cNvPr id="26" name="TextBox 3">
            <a:extLst>
              <a:ext uri="{FF2B5EF4-FFF2-40B4-BE49-F238E27FC236}">
                <a16:creationId xmlns:a16="http://schemas.microsoft.com/office/drawing/2014/main" id="{3442F8FE-4859-0AAF-F532-3D05D91E6A8A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982084" y="5974027"/>
            <a:ext cx="60195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pc="600" dirty="0">
                <a:solidFill>
                  <a:schemeClr val="accent5">
                    <a:lumMod val="50000"/>
                  </a:schemeClr>
                </a:solidFill>
                <a:latin typeface="Montserrat" panose="02000505000000020004" pitchFamily="2" charset="0"/>
                <a:ea typeface="Lato" panose="020F0502020204030203" pitchFamily="34" charset="0"/>
                <a:cs typeface="Lato" panose="020F0502020204030203" pitchFamily="34" charset="0"/>
              </a:rPr>
              <a:t>WWW.MAKAIA.ORG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581C35F-AC82-DC1A-659D-5A355E7A7D22}"/>
              </a:ext>
            </a:extLst>
          </p:cNvPr>
          <p:cNvSpPr txBox="1"/>
          <p:nvPr/>
        </p:nvSpPr>
        <p:spPr>
          <a:xfrm>
            <a:off x="1201488" y="490318"/>
            <a:ext cx="10027516" cy="144655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es-CO" sz="2400" dirty="0">
              <a:cs typeface="Calibri" panose="020F0502020204030204"/>
            </a:endParaRPr>
          </a:p>
          <a:p>
            <a:pPr algn="ctr"/>
            <a:endParaRPr lang="es-CO" sz="2800" b="1" dirty="0">
              <a:cs typeface="Calibri"/>
            </a:endParaRPr>
          </a:p>
          <a:p>
            <a:pPr fontAlgn="base"/>
            <a:endParaRPr lang="es-CO" dirty="0"/>
          </a:p>
          <a:p>
            <a:pPr algn="ctr"/>
            <a:endParaRPr lang="x-none" b="1" dirty="0"/>
          </a:p>
        </p:txBody>
      </p:sp>
      <p:sp>
        <p:nvSpPr>
          <p:cNvPr id="3" name="2 CuadroTexto"/>
          <p:cNvSpPr txBox="1"/>
          <p:nvPr/>
        </p:nvSpPr>
        <p:spPr>
          <a:xfrm>
            <a:off x="1051560" y="1499616"/>
            <a:ext cx="9875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es-CO" sz="1200" dirty="0"/>
            </a:br>
            <a:endParaRPr lang="es-CO" sz="1200" dirty="0"/>
          </a:p>
        </p:txBody>
      </p:sp>
      <p:pic>
        <p:nvPicPr>
          <p:cNvPr id="5" name="Picture 5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0B039507-687F-63C2-2117-156151BCDC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0845" y="665700"/>
            <a:ext cx="10687754" cy="4976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957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uadroTexto 24">
            <a:extLst>
              <a:ext uri="{FF2B5EF4-FFF2-40B4-BE49-F238E27FC236}">
                <a16:creationId xmlns:a16="http://schemas.microsoft.com/office/drawing/2014/main" id="{030E6D40-A5F1-61C5-4D97-3B8CEBCE3562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593589" y="6371888"/>
            <a:ext cx="6675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Carrera 43 A # 34 - 155. Almacentro. Torre Norte. Oficina 701</a:t>
            </a:r>
          </a:p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Medellín (Antioquia), Colombia</a:t>
            </a:r>
          </a:p>
        </p:txBody>
      </p:sp>
      <p:sp>
        <p:nvSpPr>
          <p:cNvPr id="26" name="TextBox 3">
            <a:extLst>
              <a:ext uri="{FF2B5EF4-FFF2-40B4-BE49-F238E27FC236}">
                <a16:creationId xmlns:a16="http://schemas.microsoft.com/office/drawing/2014/main" id="{3442F8FE-4859-0AAF-F532-3D05D91E6A8A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982084" y="5974027"/>
            <a:ext cx="60195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pc="600" dirty="0">
                <a:solidFill>
                  <a:schemeClr val="accent5">
                    <a:lumMod val="50000"/>
                  </a:schemeClr>
                </a:solidFill>
                <a:latin typeface="Montserrat" panose="02000505000000020004" pitchFamily="2" charset="0"/>
                <a:ea typeface="Lato" panose="020F0502020204030203" pitchFamily="34" charset="0"/>
                <a:cs typeface="Lato" panose="020F0502020204030203" pitchFamily="34" charset="0"/>
              </a:rPr>
              <a:t>WWW.MAKAIA.ORG</a:t>
            </a:r>
          </a:p>
        </p:txBody>
      </p:sp>
      <p:sp>
        <p:nvSpPr>
          <p:cNvPr id="2" name="1 CuadroTexto"/>
          <p:cNvSpPr txBox="1"/>
          <p:nvPr/>
        </p:nvSpPr>
        <p:spPr>
          <a:xfrm>
            <a:off x="1367028" y="1152144"/>
            <a:ext cx="8549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s-CO" b="1" dirty="0"/>
          </a:p>
          <a:p>
            <a:pPr algn="ctr"/>
            <a:endParaRPr lang="es-CO" b="1" dirty="0"/>
          </a:p>
        </p:txBody>
      </p:sp>
      <p:sp>
        <p:nvSpPr>
          <p:cNvPr id="4" name="3 CuadroTexto"/>
          <p:cNvSpPr txBox="1"/>
          <p:nvPr/>
        </p:nvSpPr>
        <p:spPr>
          <a:xfrm>
            <a:off x="1367028" y="896112"/>
            <a:ext cx="9752076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/>
              <a:buChar char="•"/>
            </a:pPr>
            <a:endParaRPr lang="es-CO" sz="2400" dirty="0">
              <a:cs typeface="Calibri"/>
            </a:endParaRPr>
          </a:p>
          <a:p>
            <a:pPr fontAlgn="base"/>
            <a:endParaRPr lang="es-CO" dirty="0"/>
          </a:p>
          <a:p>
            <a:pPr algn="ctr"/>
            <a:endParaRPr lang="es-CO" dirty="0"/>
          </a:p>
        </p:txBody>
      </p:sp>
      <p:pic>
        <p:nvPicPr>
          <p:cNvPr id="5" name="Picture 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478A452D-68B2-6B86-1176-5F2F941C12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956" y="563553"/>
            <a:ext cx="10927643" cy="5208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252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uadroTexto 24">
            <a:extLst>
              <a:ext uri="{FF2B5EF4-FFF2-40B4-BE49-F238E27FC236}">
                <a16:creationId xmlns:a16="http://schemas.microsoft.com/office/drawing/2014/main" id="{030E6D40-A5F1-61C5-4D97-3B8CEBCE3562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593589" y="6371888"/>
            <a:ext cx="6675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Carrera 43 A # 34 - 155. Almacentro. Torre Norte. Oficina 701</a:t>
            </a:r>
          </a:p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Medellín (Antioquia), Colombia</a:t>
            </a:r>
          </a:p>
        </p:txBody>
      </p:sp>
      <p:sp>
        <p:nvSpPr>
          <p:cNvPr id="26" name="TextBox 3">
            <a:extLst>
              <a:ext uri="{FF2B5EF4-FFF2-40B4-BE49-F238E27FC236}">
                <a16:creationId xmlns:a16="http://schemas.microsoft.com/office/drawing/2014/main" id="{3442F8FE-4859-0AAF-F532-3D05D91E6A8A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982084" y="5974027"/>
            <a:ext cx="60195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pc="600" dirty="0">
                <a:solidFill>
                  <a:schemeClr val="accent5">
                    <a:lumMod val="50000"/>
                  </a:schemeClr>
                </a:solidFill>
                <a:latin typeface="Montserrat" panose="02000505000000020004" pitchFamily="2" charset="0"/>
                <a:ea typeface="Lato" panose="020F0502020204030203" pitchFamily="34" charset="0"/>
                <a:cs typeface="Lato" panose="020F0502020204030203" pitchFamily="34" charset="0"/>
              </a:rPr>
              <a:t>WWW.MAKAIA.ORG</a:t>
            </a:r>
          </a:p>
        </p:txBody>
      </p:sp>
      <p:sp>
        <p:nvSpPr>
          <p:cNvPr id="2" name="1 CuadroTexto"/>
          <p:cNvSpPr txBox="1"/>
          <p:nvPr/>
        </p:nvSpPr>
        <p:spPr>
          <a:xfrm>
            <a:off x="1367028" y="1152144"/>
            <a:ext cx="8549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s-CO" b="1" dirty="0"/>
          </a:p>
          <a:p>
            <a:pPr algn="ctr"/>
            <a:endParaRPr lang="es-CO" b="1" dirty="0"/>
          </a:p>
        </p:txBody>
      </p:sp>
      <p:sp>
        <p:nvSpPr>
          <p:cNvPr id="3" name="2 CuadroTexto"/>
          <p:cNvSpPr txBox="1"/>
          <p:nvPr/>
        </p:nvSpPr>
        <p:spPr>
          <a:xfrm>
            <a:off x="950976" y="740663"/>
            <a:ext cx="1038758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CO" dirty="0"/>
          </a:p>
          <a:p>
            <a:endParaRPr lang="es-CO" dirty="0"/>
          </a:p>
          <a:p>
            <a:endParaRPr lang="es-CO" dirty="0"/>
          </a:p>
          <a:p>
            <a:endParaRPr lang="es-CO" dirty="0"/>
          </a:p>
          <a:p>
            <a:endParaRPr lang="es-CO" dirty="0"/>
          </a:p>
          <a:p>
            <a:endParaRPr lang="es-CO" dirty="0"/>
          </a:p>
          <a:p>
            <a:endParaRPr lang="es-CO" dirty="0"/>
          </a:p>
          <a:p>
            <a:endParaRPr lang="es-CO" dirty="0"/>
          </a:p>
          <a:p>
            <a:endParaRPr lang="es-CO" dirty="0"/>
          </a:p>
          <a:p>
            <a:endParaRPr lang="es-CO" dirty="0"/>
          </a:p>
          <a:p>
            <a:endParaRPr lang="es-CO" dirty="0"/>
          </a:p>
          <a:p>
            <a:endParaRPr lang="es-CO" dirty="0"/>
          </a:p>
          <a:p>
            <a:endParaRPr lang="es-CO" dirty="0"/>
          </a:p>
        </p:txBody>
      </p:sp>
      <p:sp>
        <p:nvSpPr>
          <p:cNvPr id="5" name="4 CuadroTexto"/>
          <p:cNvSpPr txBox="1"/>
          <p:nvPr/>
        </p:nvSpPr>
        <p:spPr>
          <a:xfrm>
            <a:off x="1447283" y="923544"/>
            <a:ext cx="9619646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,Sans-Serif"/>
              <a:buChar char="•"/>
            </a:pPr>
            <a:endParaRPr lang="es-CO" sz="2400" dirty="0">
              <a:ea typeface="+mn-lt"/>
              <a:cs typeface="+mn-lt"/>
            </a:endParaRPr>
          </a:p>
          <a:p>
            <a:endParaRPr lang="es-CO" sz="2800" dirty="0">
              <a:ea typeface="+mn-lt"/>
              <a:cs typeface="+mn-lt"/>
            </a:endParaRPr>
          </a:p>
          <a:p>
            <a:endParaRPr lang="es-CO" sz="2800" dirty="0">
              <a:ea typeface="+mn-lt"/>
              <a:cs typeface="+mn-lt"/>
            </a:endParaRPr>
          </a:p>
          <a:p>
            <a:pPr algn="ctr"/>
            <a:endParaRPr lang="es-CO" sz="2800" b="1" dirty="0">
              <a:cs typeface="Calibri"/>
            </a:endParaRPr>
          </a:p>
          <a:p>
            <a:pPr fontAlgn="base"/>
            <a:endParaRPr lang="es-CO" dirty="0"/>
          </a:p>
          <a:p>
            <a:endParaRPr lang="es-CO" dirty="0"/>
          </a:p>
        </p:txBody>
      </p:sp>
      <p:pic>
        <p:nvPicPr>
          <p:cNvPr id="6" name="Picture 6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D388C75B-27BB-95B1-61E4-22F59C4EB4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3845" y="453033"/>
            <a:ext cx="10927643" cy="5246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677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uadroTexto 24">
            <a:extLst>
              <a:ext uri="{FF2B5EF4-FFF2-40B4-BE49-F238E27FC236}">
                <a16:creationId xmlns:a16="http://schemas.microsoft.com/office/drawing/2014/main" id="{030E6D40-A5F1-61C5-4D97-3B8CEBCE3562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593589" y="6371888"/>
            <a:ext cx="6675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Carrera 43 A # 34 - 155. Almacentro. Torre Norte. Oficina 701</a:t>
            </a:r>
          </a:p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Medellín (Antioquia), Colombia</a:t>
            </a:r>
          </a:p>
        </p:txBody>
      </p:sp>
      <p:sp>
        <p:nvSpPr>
          <p:cNvPr id="26" name="TextBox 3">
            <a:extLst>
              <a:ext uri="{FF2B5EF4-FFF2-40B4-BE49-F238E27FC236}">
                <a16:creationId xmlns:a16="http://schemas.microsoft.com/office/drawing/2014/main" id="{3442F8FE-4859-0AAF-F532-3D05D91E6A8A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982084" y="5974027"/>
            <a:ext cx="60195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pc="600" dirty="0">
                <a:solidFill>
                  <a:schemeClr val="accent5">
                    <a:lumMod val="50000"/>
                  </a:schemeClr>
                </a:solidFill>
                <a:latin typeface="Montserrat" panose="02000505000000020004" pitchFamily="2" charset="0"/>
                <a:ea typeface="Lato" panose="020F0502020204030203" pitchFamily="34" charset="0"/>
                <a:cs typeface="Lato" panose="020F0502020204030203" pitchFamily="34" charset="0"/>
              </a:rPr>
              <a:t>WWW.MAKAIA.ORG</a:t>
            </a:r>
          </a:p>
        </p:txBody>
      </p:sp>
      <p:sp>
        <p:nvSpPr>
          <p:cNvPr id="3" name="2 CuadroTexto"/>
          <p:cNvSpPr txBox="1"/>
          <p:nvPr/>
        </p:nvSpPr>
        <p:spPr>
          <a:xfrm>
            <a:off x="1490472" y="587516"/>
            <a:ext cx="9400032" cy="212365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endParaRPr lang="es-CO" sz="2400" b="1" dirty="0">
              <a:cs typeface="Calibri"/>
            </a:endParaRPr>
          </a:p>
          <a:p>
            <a:endParaRPr lang="es-CO" dirty="0">
              <a:cs typeface="Calibri"/>
            </a:endParaRPr>
          </a:p>
          <a:p>
            <a:pPr fontAlgn="base"/>
            <a:endParaRPr lang="es-CO" dirty="0"/>
          </a:p>
          <a:p>
            <a:pPr fontAlgn="base"/>
            <a:endParaRPr lang="es-CO" dirty="0"/>
          </a:p>
          <a:p>
            <a:pPr fontAlgn="base"/>
            <a:endParaRPr lang="es-CO" dirty="0"/>
          </a:p>
          <a:p>
            <a:pPr fontAlgn="base"/>
            <a:endParaRPr lang="es-CO" dirty="0"/>
          </a:p>
          <a:p>
            <a:endParaRPr lang="es-CO" dirty="0"/>
          </a:p>
        </p:txBody>
      </p:sp>
      <p:pic>
        <p:nvPicPr>
          <p:cNvPr id="4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BAE645A3-80C9-8FD1-E0D5-4B44907895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845" y="480632"/>
            <a:ext cx="10984088" cy="5289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974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theme/theme1.xml><?xml version="1.0" encoding="utf-8"?>
<a:theme xmlns:a="http://schemas.openxmlformats.org/drawingml/2006/main" name="Office Theme">
  <a:themeElements>
    <a:clrScheme name="flat-mint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1ABB9B"/>
      </a:accent1>
      <a:accent2>
        <a:srgbClr val="169F84"/>
      </a:accent2>
      <a:accent3>
        <a:srgbClr val="A5A5A5"/>
      </a:accent3>
      <a:accent4>
        <a:srgbClr val="7E7F7E"/>
      </a:accent4>
      <a:accent5>
        <a:srgbClr val="4472C4"/>
      </a:accent5>
      <a:accent6>
        <a:srgbClr val="585958"/>
      </a:accent6>
      <a:hlink>
        <a:srgbClr val="D8D9D8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C2FADE36D5EDA642A95FA0E2F736B996" ma:contentTypeVersion="14" ma:contentTypeDescription="Crear nuevo documento." ma:contentTypeScope="" ma:versionID="b2782a78429d3a9d26390cf2b524b85e">
  <xsd:schema xmlns:xsd="http://www.w3.org/2001/XMLSchema" xmlns:xs="http://www.w3.org/2001/XMLSchema" xmlns:p="http://schemas.microsoft.com/office/2006/metadata/properties" xmlns:ns2="adf42388-5c37-48f2-81de-ffca450cbe91" xmlns:ns3="d9d2458e-e414-492a-b4c0-d84ebee47fd2" targetNamespace="http://schemas.microsoft.com/office/2006/metadata/properties" ma:root="true" ma:fieldsID="098ceda3ed5fe1c3d2589b05f29e951a" ns2:_="" ns3:_="">
    <xsd:import namespace="adf42388-5c37-48f2-81de-ffca450cbe91"/>
    <xsd:import namespace="d9d2458e-e414-492a-b4c0-d84ebee47fd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MediaServiceDateTaken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df42388-5c37-48f2-81de-ffca450cbe9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lcf76f155ced4ddcb4097134ff3c332f" ma:index="17" nillable="true" ma:taxonomy="true" ma:internalName="lcf76f155ced4ddcb4097134ff3c332f" ma:taxonomyFieldName="MediaServiceImageTags" ma:displayName="Etiquetas de imagen" ma:readOnly="false" ma:fieldId="{5cf76f15-5ced-4ddc-b409-7134ff3c332f}" ma:taxonomyMulti="true" ma:sspId="e3083340-18c3-4d5f-bd51-a3670af1ddc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2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1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9d2458e-e414-492a-b4c0-d84ebee47fd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TaxCatchAll" ma:index="18" nillable="true" ma:displayName="Taxonomy Catch All Column" ma:hidden="true" ma:list="{fcc46534-0328-4de1-aa45-c42e007f960c}" ma:internalName="TaxCatchAll" ma:showField="CatchAllData" ma:web="d9d2458e-e414-492a-b4c0-d84ebee47fd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d9d2458e-e414-492a-b4c0-d84ebee47fd2" xsi:nil="true"/>
    <lcf76f155ced4ddcb4097134ff3c332f xmlns="adf42388-5c37-48f2-81de-ffca450cbe91">
      <Terms xmlns="http://schemas.microsoft.com/office/infopath/2007/PartnerControls"/>
    </lcf76f155ced4ddcb4097134ff3c332f>
    <SharedWithUsers xmlns="d9d2458e-e414-492a-b4c0-d84ebee47fd2">
      <UserInfo>
        <DisplayName>Mateo Zapata</DisplayName>
        <AccountId>268</AccountId>
        <AccountType/>
      </UserInfo>
    </SharedWithUsers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D5129D1-4CF4-4A87-A842-87DDC6EBC2C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df42388-5c37-48f2-81de-ffca450cbe91"/>
    <ds:schemaRef ds:uri="d9d2458e-e414-492a-b4c0-d84ebee47fd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2EF07E2-B0D1-487C-8FF3-651F698D7F29}">
  <ds:schemaRefs>
    <ds:schemaRef ds:uri="http://schemas.microsoft.com/office/2006/documentManagement/types"/>
    <ds:schemaRef ds:uri="adf42388-5c37-48f2-81de-ffca450cbe91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purl.org/dc/terms/"/>
    <ds:schemaRef ds:uri="d9d2458e-e414-492a-b4c0-d84ebee47fd2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EE4CB9A0-2582-4E27-AA6B-BD1770D571C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10323</TotalTime>
  <Words>508</Words>
  <Application>Microsoft Office PowerPoint</Application>
  <PresentationFormat>Widescreen</PresentationFormat>
  <Paragraphs>124</Paragraphs>
  <Slides>17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Riz</dc:creator>
  <cp:lastModifiedBy>1040031390</cp:lastModifiedBy>
  <cp:revision>717</cp:revision>
  <dcterms:created xsi:type="dcterms:W3CDTF">2014-10-14T06:21:58Z</dcterms:created>
  <dcterms:modified xsi:type="dcterms:W3CDTF">2023-04-11T13:51:45Z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0x010100C2FADE36D5EDA642A95FA0E2F736B996</vt:lpwstr>
  </property>
  <property fmtid="{D5CDD505-2E9C-101B-9397-08002B2CF9AE}" pid="3" name="MediaServiceImageTags">
    <vt:lpwstr/>
  </property>
</Properties>
</file>