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3B5CF-6087-4E70-A27F-53C49561B12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6D7345A-00EF-4C8E-91C6-EC07EF5308FB}">
      <dgm:prSet phldrT="[Texto]"/>
      <dgm:spPr/>
      <dgm:t>
        <a:bodyPr/>
        <a:lstStyle/>
        <a:p>
          <a:r>
            <a:rPr lang="es-MX" dirty="0" err="1"/>
            <a:t>Login</a:t>
          </a:r>
          <a:endParaRPr lang="es-MX" dirty="0"/>
        </a:p>
      </dgm:t>
    </dgm:pt>
    <dgm:pt modelId="{2A2EF3F8-034F-4E18-8D4D-DF0D057CEE17}" type="parTrans" cxnId="{8714569A-22D8-4CDD-BAAE-8BAC3BF2A6C6}">
      <dgm:prSet/>
      <dgm:spPr/>
      <dgm:t>
        <a:bodyPr/>
        <a:lstStyle/>
        <a:p>
          <a:endParaRPr lang="es-MX"/>
        </a:p>
      </dgm:t>
    </dgm:pt>
    <dgm:pt modelId="{8DC60F0D-0183-4909-BBF4-28A937220DC3}" type="sibTrans" cxnId="{8714569A-22D8-4CDD-BAAE-8BAC3BF2A6C6}">
      <dgm:prSet/>
      <dgm:spPr/>
      <dgm:t>
        <a:bodyPr/>
        <a:lstStyle/>
        <a:p>
          <a:endParaRPr lang="es-MX"/>
        </a:p>
      </dgm:t>
    </dgm:pt>
    <dgm:pt modelId="{2AF64322-CF1B-481B-8F66-5ADA56122849}">
      <dgm:prSet phldrT="[Texto]"/>
      <dgm:spPr/>
      <dgm:t>
        <a:bodyPr/>
        <a:lstStyle/>
        <a:p>
          <a:r>
            <a:rPr lang="es-MX" dirty="0" err="1"/>
            <a:t>Register</a:t>
          </a:r>
          <a:r>
            <a:rPr lang="es-MX" dirty="0"/>
            <a:t> </a:t>
          </a:r>
          <a:r>
            <a:rPr lang="es-MX" dirty="0" err="1"/>
            <a:t>User</a:t>
          </a:r>
          <a:endParaRPr lang="es-MX" dirty="0"/>
        </a:p>
      </dgm:t>
    </dgm:pt>
    <dgm:pt modelId="{12689F33-D232-44FB-B9B8-2D1C6468B83B}" type="parTrans" cxnId="{99BE8D6D-BFB3-4A54-8464-7A9E49A77C23}">
      <dgm:prSet/>
      <dgm:spPr/>
      <dgm:t>
        <a:bodyPr/>
        <a:lstStyle/>
        <a:p>
          <a:endParaRPr lang="es-MX"/>
        </a:p>
      </dgm:t>
    </dgm:pt>
    <dgm:pt modelId="{2AC19576-629D-4F7A-9332-3BA0B8A3D8C3}" type="sibTrans" cxnId="{99BE8D6D-BFB3-4A54-8464-7A9E49A77C23}">
      <dgm:prSet/>
      <dgm:spPr/>
      <dgm:t>
        <a:bodyPr/>
        <a:lstStyle/>
        <a:p>
          <a:endParaRPr lang="es-MX"/>
        </a:p>
      </dgm:t>
    </dgm:pt>
    <dgm:pt modelId="{18DC78FE-F29A-4D33-A99F-A27658235B43}">
      <dgm:prSet phldrT="[Texto]"/>
      <dgm:spPr/>
      <dgm:t>
        <a:bodyPr/>
        <a:lstStyle/>
        <a:p>
          <a:r>
            <a:rPr lang="es-MX" dirty="0" err="1"/>
            <a:t>HomePage</a:t>
          </a:r>
          <a:endParaRPr lang="es-MX" dirty="0"/>
        </a:p>
      </dgm:t>
    </dgm:pt>
    <dgm:pt modelId="{D44D5646-C13C-47D8-818C-A53D2B48D9E9}" type="parTrans" cxnId="{31EACB1F-1361-452D-8813-41D1EC3AEC10}">
      <dgm:prSet/>
      <dgm:spPr/>
      <dgm:t>
        <a:bodyPr/>
        <a:lstStyle/>
        <a:p>
          <a:endParaRPr lang="es-MX"/>
        </a:p>
      </dgm:t>
    </dgm:pt>
    <dgm:pt modelId="{DC4BCA15-6C89-4822-BBD4-B5B766743FD9}" type="sibTrans" cxnId="{31EACB1F-1361-452D-8813-41D1EC3AEC10}">
      <dgm:prSet/>
      <dgm:spPr/>
      <dgm:t>
        <a:bodyPr/>
        <a:lstStyle/>
        <a:p>
          <a:endParaRPr lang="es-MX"/>
        </a:p>
      </dgm:t>
    </dgm:pt>
    <dgm:pt modelId="{40EE2B98-66CA-4D0A-9443-EE73C55A605F}">
      <dgm:prSet phldrT="[Texto]"/>
      <dgm:spPr/>
      <dgm:t>
        <a:bodyPr/>
        <a:lstStyle/>
        <a:p>
          <a:r>
            <a:rPr lang="es-MX" dirty="0"/>
            <a:t>I </a:t>
          </a:r>
          <a:r>
            <a:rPr lang="es-MX" dirty="0" err="1"/>
            <a:t>forgot</a:t>
          </a:r>
          <a:r>
            <a:rPr lang="es-MX" dirty="0"/>
            <a:t> </a:t>
          </a:r>
          <a:r>
            <a:rPr lang="es-MX" dirty="0" err="1"/>
            <a:t>my</a:t>
          </a:r>
          <a:r>
            <a:rPr lang="es-MX" dirty="0"/>
            <a:t> </a:t>
          </a:r>
          <a:r>
            <a:rPr lang="es-MX" dirty="0" err="1"/>
            <a:t>password</a:t>
          </a:r>
          <a:endParaRPr lang="es-MX" dirty="0"/>
        </a:p>
      </dgm:t>
    </dgm:pt>
    <dgm:pt modelId="{2179A188-4F30-4919-91B7-D87CCDB44878}" type="parTrans" cxnId="{0A4E3123-5059-4778-8DB9-36CF4A6011E4}">
      <dgm:prSet/>
      <dgm:spPr/>
      <dgm:t>
        <a:bodyPr/>
        <a:lstStyle/>
        <a:p>
          <a:endParaRPr lang="es-MX"/>
        </a:p>
      </dgm:t>
    </dgm:pt>
    <dgm:pt modelId="{7EDA5ED1-C01C-4B0B-B8CA-44C6985827B7}" type="sibTrans" cxnId="{0A4E3123-5059-4778-8DB9-36CF4A6011E4}">
      <dgm:prSet/>
      <dgm:spPr/>
      <dgm:t>
        <a:bodyPr/>
        <a:lstStyle/>
        <a:p>
          <a:endParaRPr lang="es-MX"/>
        </a:p>
      </dgm:t>
    </dgm:pt>
    <dgm:pt modelId="{3498634C-2D17-4BC8-AF76-A18EB6E8965B}">
      <dgm:prSet phldrT="[Texto]"/>
      <dgm:spPr/>
      <dgm:t>
        <a:bodyPr/>
        <a:lstStyle/>
        <a:p>
          <a:r>
            <a:rPr lang="es-MX" dirty="0" err="1"/>
            <a:t>Info</a:t>
          </a:r>
          <a:endParaRPr lang="es-MX" dirty="0"/>
        </a:p>
      </dgm:t>
    </dgm:pt>
    <dgm:pt modelId="{722F6AF8-A012-4684-B9BA-12C049F9E214}" type="parTrans" cxnId="{83676916-9A92-4FF0-A89D-A010AE46DD0E}">
      <dgm:prSet/>
      <dgm:spPr/>
      <dgm:t>
        <a:bodyPr/>
        <a:lstStyle/>
        <a:p>
          <a:endParaRPr lang="es-MX"/>
        </a:p>
      </dgm:t>
    </dgm:pt>
    <dgm:pt modelId="{D7AEA0E7-E68F-405F-A18F-4FB792F1DA6E}" type="sibTrans" cxnId="{83676916-9A92-4FF0-A89D-A010AE46DD0E}">
      <dgm:prSet/>
      <dgm:spPr/>
      <dgm:t>
        <a:bodyPr/>
        <a:lstStyle/>
        <a:p>
          <a:endParaRPr lang="es-MX"/>
        </a:p>
      </dgm:t>
    </dgm:pt>
    <dgm:pt modelId="{BE4F2FDA-451F-452A-94A4-F802941069D2}">
      <dgm:prSet phldrT="[Texto]"/>
      <dgm:spPr/>
      <dgm:t>
        <a:bodyPr/>
        <a:lstStyle/>
        <a:p>
          <a:r>
            <a:rPr lang="es-MX" dirty="0" err="1"/>
            <a:t>Profile</a:t>
          </a:r>
          <a:endParaRPr lang="es-MX" dirty="0"/>
        </a:p>
      </dgm:t>
    </dgm:pt>
    <dgm:pt modelId="{A3EF5861-031D-45DE-AC08-74BC0770726F}" type="parTrans" cxnId="{AE27D211-55BD-4938-A5A5-2BAE8BF63BED}">
      <dgm:prSet/>
      <dgm:spPr/>
      <dgm:t>
        <a:bodyPr/>
        <a:lstStyle/>
        <a:p>
          <a:endParaRPr lang="es-MX"/>
        </a:p>
      </dgm:t>
    </dgm:pt>
    <dgm:pt modelId="{B6107691-7CA7-4067-BCCE-B5FA6652AB3D}" type="sibTrans" cxnId="{AE27D211-55BD-4938-A5A5-2BAE8BF63BED}">
      <dgm:prSet/>
      <dgm:spPr/>
      <dgm:t>
        <a:bodyPr/>
        <a:lstStyle/>
        <a:p>
          <a:endParaRPr lang="es-MX"/>
        </a:p>
      </dgm:t>
    </dgm:pt>
    <dgm:pt modelId="{CA759445-E8BD-4139-BC6F-AD7C5CBCD9EC}">
      <dgm:prSet phldrT="[Texto]"/>
      <dgm:spPr/>
      <dgm:t>
        <a:bodyPr/>
        <a:lstStyle/>
        <a:p>
          <a:r>
            <a:rPr lang="es-MX" dirty="0" err="1"/>
            <a:t>Study</a:t>
          </a:r>
          <a:endParaRPr lang="es-MX" dirty="0"/>
        </a:p>
      </dgm:t>
    </dgm:pt>
    <dgm:pt modelId="{62D9BFD6-53C1-4E67-994A-5F84337AD89D}" type="parTrans" cxnId="{276B82DF-A14E-43E5-9921-7F0042E89EED}">
      <dgm:prSet/>
      <dgm:spPr/>
      <dgm:t>
        <a:bodyPr/>
        <a:lstStyle/>
        <a:p>
          <a:endParaRPr lang="es-MX"/>
        </a:p>
      </dgm:t>
    </dgm:pt>
    <dgm:pt modelId="{EA6F172C-533A-470E-9734-9C1B6C55A5B0}" type="sibTrans" cxnId="{276B82DF-A14E-43E5-9921-7F0042E89EED}">
      <dgm:prSet/>
      <dgm:spPr/>
      <dgm:t>
        <a:bodyPr/>
        <a:lstStyle/>
        <a:p>
          <a:endParaRPr lang="es-MX"/>
        </a:p>
      </dgm:t>
    </dgm:pt>
    <dgm:pt modelId="{2132D0B8-3F3D-49A7-A739-880C1186FC38}">
      <dgm:prSet phldrT="[Texto]"/>
      <dgm:spPr/>
      <dgm:t>
        <a:bodyPr/>
        <a:lstStyle/>
        <a:p>
          <a:r>
            <a:rPr lang="es-MX" dirty="0" err="1"/>
            <a:t>Get</a:t>
          </a:r>
          <a:r>
            <a:rPr lang="es-MX" dirty="0"/>
            <a:t> in </a:t>
          </a:r>
          <a:r>
            <a:rPr lang="es-MX" dirty="0" err="1"/>
            <a:t>touch</a:t>
          </a:r>
          <a:endParaRPr lang="es-MX" dirty="0"/>
        </a:p>
      </dgm:t>
    </dgm:pt>
    <dgm:pt modelId="{EF4C450C-A9C6-4669-9D51-231DD7D90D0C}" type="parTrans" cxnId="{3889E2ED-52BC-4DFA-87A2-7CEADFCD3A1C}">
      <dgm:prSet/>
      <dgm:spPr/>
      <dgm:t>
        <a:bodyPr/>
        <a:lstStyle/>
        <a:p>
          <a:endParaRPr lang="es-MX"/>
        </a:p>
      </dgm:t>
    </dgm:pt>
    <dgm:pt modelId="{76E55F6C-67B3-486B-A9FD-8D167750AB25}" type="sibTrans" cxnId="{3889E2ED-52BC-4DFA-87A2-7CEADFCD3A1C}">
      <dgm:prSet/>
      <dgm:spPr/>
      <dgm:t>
        <a:bodyPr/>
        <a:lstStyle/>
        <a:p>
          <a:endParaRPr lang="es-MX"/>
        </a:p>
      </dgm:t>
    </dgm:pt>
    <dgm:pt modelId="{3E1E7926-78F2-493B-9CE7-77A6FBDCEA16}" type="pres">
      <dgm:prSet presAssocID="{E0F3B5CF-6087-4E70-A27F-53C49561B1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EC328D1-5903-4FB3-8663-9C14A3D5DF95}" type="pres">
      <dgm:prSet presAssocID="{C6D7345A-00EF-4C8E-91C6-EC07EF5308FB}" presName="root1" presStyleCnt="0"/>
      <dgm:spPr/>
    </dgm:pt>
    <dgm:pt modelId="{8E7A639A-6CE7-41E0-A2EE-572252F3A88C}" type="pres">
      <dgm:prSet presAssocID="{C6D7345A-00EF-4C8E-91C6-EC07EF5308FB}" presName="LevelOneTextNode" presStyleLbl="node0" presStyleIdx="0" presStyleCnt="1">
        <dgm:presLayoutVars>
          <dgm:chPref val="3"/>
        </dgm:presLayoutVars>
      </dgm:prSet>
      <dgm:spPr/>
    </dgm:pt>
    <dgm:pt modelId="{689A11BE-1D7E-435A-8DF8-FA24CD3BC0A2}" type="pres">
      <dgm:prSet presAssocID="{C6D7345A-00EF-4C8E-91C6-EC07EF5308FB}" presName="level2hierChild" presStyleCnt="0"/>
      <dgm:spPr/>
    </dgm:pt>
    <dgm:pt modelId="{CC025599-7271-458E-B903-788F27E10AFD}" type="pres">
      <dgm:prSet presAssocID="{12689F33-D232-44FB-B9B8-2D1C6468B83B}" presName="conn2-1" presStyleLbl="parChTrans1D2" presStyleIdx="0" presStyleCnt="3"/>
      <dgm:spPr/>
    </dgm:pt>
    <dgm:pt modelId="{099977F5-3661-4AAD-A523-557DE2AE8D1D}" type="pres">
      <dgm:prSet presAssocID="{12689F33-D232-44FB-B9B8-2D1C6468B83B}" presName="connTx" presStyleLbl="parChTrans1D2" presStyleIdx="0" presStyleCnt="3"/>
      <dgm:spPr/>
    </dgm:pt>
    <dgm:pt modelId="{44AA4422-B60E-4508-B0C7-49655D416D79}" type="pres">
      <dgm:prSet presAssocID="{2AF64322-CF1B-481B-8F66-5ADA56122849}" presName="root2" presStyleCnt="0"/>
      <dgm:spPr/>
    </dgm:pt>
    <dgm:pt modelId="{24FFF951-F30E-4CED-A58A-EFC9F7A296A4}" type="pres">
      <dgm:prSet presAssocID="{2AF64322-CF1B-481B-8F66-5ADA56122849}" presName="LevelTwoTextNode" presStyleLbl="node2" presStyleIdx="0" presStyleCnt="3">
        <dgm:presLayoutVars>
          <dgm:chPref val="3"/>
        </dgm:presLayoutVars>
      </dgm:prSet>
      <dgm:spPr/>
    </dgm:pt>
    <dgm:pt modelId="{5E345A79-5446-4F48-ABA2-E5477592C26F}" type="pres">
      <dgm:prSet presAssocID="{2AF64322-CF1B-481B-8F66-5ADA56122849}" presName="level3hierChild" presStyleCnt="0"/>
      <dgm:spPr/>
    </dgm:pt>
    <dgm:pt modelId="{8971FBD0-A5C1-4F38-912E-BFA0061DA7D9}" type="pres">
      <dgm:prSet presAssocID="{D44D5646-C13C-47D8-818C-A53D2B48D9E9}" presName="conn2-1" presStyleLbl="parChTrans1D2" presStyleIdx="1" presStyleCnt="3"/>
      <dgm:spPr/>
    </dgm:pt>
    <dgm:pt modelId="{317E6A0B-BFE7-4D56-B30F-91633B6D179B}" type="pres">
      <dgm:prSet presAssocID="{D44D5646-C13C-47D8-818C-A53D2B48D9E9}" presName="connTx" presStyleLbl="parChTrans1D2" presStyleIdx="1" presStyleCnt="3"/>
      <dgm:spPr/>
    </dgm:pt>
    <dgm:pt modelId="{12D272D8-DFF5-4AB1-95D8-B9C63FC3A604}" type="pres">
      <dgm:prSet presAssocID="{18DC78FE-F29A-4D33-A99F-A27658235B43}" presName="root2" presStyleCnt="0"/>
      <dgm:spPr/>
    </dgm:pt>
    <dgm:pt modelId="{D7DCD79E-8B34-4855-8D07-DF7B80B22AB0}" type="pres">
      <dgm:prSet presAssocID="{18DC78FE-F29A-4D33-A99F-A27658235B43}" presName="LevelTwoTextNode" presStyleLbl="node2" presStyleIdx="1" presStyleCnt="3">
        <dgm:presLayoutVars>
          <dgm:chPref val="3"/>
        </dgm:presLayoutVars>
      </dgm:prSet>
      <dgm:spPr/>
    </dgm:pt>
    <dgm:pt modelId="{07CE7E16-ABC3-41D8-83DE-B59A3964208C}" type="pres">
      <dgm:prSet presAssocID="{18DC78FE-F29A-4D33-A99F-A27658235B43}" presName="level3hierChild" presStyleCnt="0"/>
      <dgm:spPr/>
    </dgm:pt>
    <dgm:pt modelId="{1C78D8C7-931E-4624-B0AC-471C9F9F7A17}" type="pres">
      <dgm:prSet presAssocID="{722F6AF8-A012-4684-B9BA-12C049F9E214}" presName="conn2-1" presStyleLbl="parChTrans1D3" presStyleIdx="0" presStyleCnt="4"/>
      <dgm:spPr/>
    </dgm:pt>
    <dgm:pt modelId="{6C8BA45D-880F-4FB4-880C-A83106209285}" type="pres">
      <dgm:prSet presAssocID="{722F6AF8-A012-4684-B9BA-12C049F9E214}" presName="connTx" presStyleLbl="parChTrans1D3" presStyleIdx="0" presStyleCnt="4"/>
      <dgm:spPr/>
    </dgm:pt>
    <dgm:pt modelId="{689BFDC8-B92E-410C-98FD-61A96141BF4B}" type="pres">
      <dgm:prSet presAssocID="{3498634C-2D17-4BC8-AF76-A18EB6E8965B}" presName="root2" presStyleCnt="0"/>
      <dgm:spPr/>
    </dgm:pt>
    <dgm:pt modelId="{C7A5A085-899F-4F7E-9EB2-70223DBD693D}" type="pres">
      <dgm:prSet presAssocID="{3498634C-2D17-4BC8-AF76-A18EB6E8965B}" presName="LevelTwoTextNode" presStyleLbl="node3" presStyleIdx="0" presStyleCnt="4">
        <dgm:presLayoutVars>
          <dgm:chPref val="3"/>
        </dgm:presLayoutVars>
      </dgm:prSet>
      <dgm:spPr/>
    </dgm:pt>
    <dgm:pt modelId="{245681EE-60E3-47C2-B5B5-B25D97667CF2}" type="pres">
      <dgm:prSet presAssocID="{3498634C-2D17-4BC8-AF76-A18EB6E8965B}" presName="level3hierChild" presStyleCnt="0"/>
      <dgm:spPr/>
    </dgm:pt>
    <dgm:pt modelId="{C79E62BE-CCDF-4949-9ED7-2DB705B43166}" type="pres">
      <dgm:prSet presAssocID="{A3EF5861-031D-45DE-AC08-74BC0770726F}" presName="conn2-1" presStyleLbl="parChTrans1D3" presStyleIdx="1" presStyleCnt="4"/>
      <dgm:spPr/>
    </dgm:pt>
    <dgm:pt modelId="{37913766-9283-4B1C-812A-7287C6E43754}" type="pres">
      <dgm:prSet presAssocID="{A3EF5861-031D-45DE-AC08-74BC0770726F}" presName="connTx" presStyleLbl="parChTrans1D3" presStyleIdx="1" presStyleCnt="4"/>
      <dgm:spPr/>
    </dgm:pt>
    <dgm:pt modelId="{28B3679B-6495-4C82-95B0-D51B9CB8F4B0}" type="pres">
      <dgm:prSet presAssocID="{BE4F2FDA-451F-452A-94A4-F802941069D2}" presName="root2" presStyleCnt="0"/>
      <dgm:spPr/>
    </dgm:pt>
    <dgm:pt modelId="{E968293C-818F-4D23-BF03-73AF92CF9C0D}" type="pres">
      <dgm:prSet presAssocID="{BE4F2FDA-451F-452A-94A4-F802941069D2}" presName="LevelTwoTextNode" presStyleLbl="node3" presStyleIdx="1" presStyleCnt="4">
        <dgm:presLayoutVars>
          <dgm:chPref val="3"/>
        </dgm:presLayoutVars>
      </dgm:prSet>
      <dgm:spPr/>
    </dgm:pt>
    <dgm:pt modelId="{09B86C53-8785-497D-B2AF-32E3F319B59F}" type="pres">
      <dgm:prSet presAssocID="{BE4F2FDA-451F-452A-94A4-F802941069D2}" presName="level3hierChild" presStyleCnt="0"/>
      <dgm:spPr/>
    </dgm:pt>
    <dgm:pt modelId="{124071D0-0858-41CE-B142-82113AA67C6A}" type="pres">
      <dgm:prSet presAssocID="{62D9BFD6-53C1-4E67-994A-5F84337AD89D}" presName="conn2-1" presStyleLbl="parChTrans1D3" presStyleIdx="2" presStyleCnt="4"/>
      <dgm:spPr/>
    </dgm:pt>
    <dgm:pt modelId="{960404A2-4ADC-44BD-90FC-34618892A065}" type="pres">
      <dgm:prSet presAssocID="{62D9BFD6-53C1-4E67-994A-5F84337AD89D}" presName="connTx" presStyleLbl="parChTrans1D3" presStyleIdx="2" presStyleCnt="4"/>
      <dgm:spPr/>
    </dgm:pt>
    <dgm:pt modelId="{9140E82B-C49B-49FD-B519-A3518F55E98F}" type="pres">
      <dgm:prSet presAssocID="{CA759445-E8BD-4139-BC6F-AD7C5CBCD9EC}" presName="root2" presStyleCnt="0"/>
      <dgm:spPr/>
    </dgm:pt>
    <dgm:pt modelId="{45304FD5-3003-43C7-BE6B-8F9D5EDF9470}" type="pres">
      <dgm:prSet presAssocID="{CA759445-E8BD-4139-BC6F-AD7C5CBCD9EC}" presName="LevelTwoTextNode" presStyleLbl="node3" presStyleIdx="2" presStyleCnt="4">
        <dgm:presLayoutVars>
          <dgm:chPref val="3"/>
        </dgm:presLayoutVars>
      </dgm:prSet>
      <dgm:spPr/>
    </dgm:pt>
    <dgm:pt modelId="{9153892F-1A30-4D74-98B7-307FAB534C53}" type="pres">
      <dgm:prSet presAssocID="{CA759445-E8BD-4139-BC6F-AD7C5CBCD9EC}" presName="level3hierChild" presStyleCnt="0"/>
      <dgm:spPr/>
    </dgm:pt>
    <dgm:pt modelId="{2569F3B1-A476-4F65-BFC4-234335398384}" type="pres">
      <dgm:prSet presAssocID="{EF4C450C-A9C6-4669-9D51-231DD7D90D0C}" presName="conn2-1" presStyleLbl="parChTrans1D3" presStyleIdx="3" presStyleCnt="4"/>
      <dgm:spPr/>
    </dgm:pt>
    <dgm:pt modelId="{84DDF527-61B2-4560-8253-9B8AEA5D8DDB}" type="pres">
      <dgm:prSet presAssocID="{EF4C450C-A9C6-4669-9D51-231DD7D90D0C}" presName="connTx" presStyleLbl="parChTrans1D3" presStyleIdx="3" presStyleCnt="4"/>
      <dgm:spPr/>
    </dgm:pt>
    <dgm:pt modelId="{C88AC085-3894-4F60-9C60-4C6FEF0D1C0E}" type="pres">
      <dgm:prSet presAssocID="{2132D0B8-3F3D-49A7-A739-880C1186FC38}" presName="root2" presStyleCnt="0"/>
      <dgm:spPr/>
    </dgm:pt>
    <dgm:pt modelId="{DCA887FD-25D2-4D65-9D71-5329286519E6}" type="pres">
      <dgm:prSet presAssocID="{2132D0B8-3F3D-49A7-A739-880C1186FC38}" presName="LevelTwoTextNode" presStyleLbl="node3" presStyleIdx="3" presStyleCnt="4">
        <dgm:presLayoutVars>
          <dgm:chPref val="3"/>
        </dgm:presLayoutVars>
      </dgm:prSet>
      <dgm:spPr/>
    </dgm:pt>
    <dgm:pt modelId="{1750A38A-00DE-496D-80C4-C049540050E1}" type="pres">
      <dgm:prSet presAssocID="{2132D0B8-3F3D-49A7-A739-880C1186FC38}" presName="level3hierChild" presStyleCnt="0"/>
      <dgm:spPr/>
    </dgm:pt>
    <dgm:pt modelId="{F08A5AE0-CE3F-4793-800C-7360FFD8361A}" type="pres">
      <dgm:prSet presAssocID="{2179A188-4F30-4919-91B7-D87CCDB44878}" presName="conn2-1" presStyleLbl="parChTrans1D2" presStyleIdx="2" presStyleCnt="3"/>
      <dgm:spPr/>
    </dgm:pt>
    <dgm:pt modelId="{EF35EB7D-EAC1-4693-873F-51643BBBB30E}" type="pres">
      <dgm:prSet presAssocID="{2179A188-4F30-4919-91B7-D87CCDB44878}" presName="connTx" presStyleLbl="parChTrans1D2" presStyleIdx="2" presStyleCnt="3"/>
      <dgm:spPr/>
    </dgm:pt>
    <dgm:pt modelId="{9466C4DC-1D0A-4EEE-B07C-750AC22762EA}" type="pres">
      <dgm:prSet presAssocID="{40EE2B98-66CA-4D0A-9443-EE73C55A605F}" presName="root2" presStyleCnt="0"/>
      <dgm:spPr/>
    </dgm:pt>
    <dgm:pt modelId="{EA2368E7-4C94-4176-B0EA-0C38DD8F4AB2}" type="pres">
      <dgm:prSet presAssocID="{40EE2B98-66CA-4D0A-9443-EE73C55A605F}" presName="LevelTwoTextNode" presStyleLbl="node2" presStyleIdx="2" presStyleCnt="3">
        <dgm:presLayoutVars>
          <dgm:chPref val="3"/>
        </dgm:presLayoutVars>
      </dgm:prSet>
      <dgm:spPr/>
    </dgm:pt>
    <dgm:pt modelId="{884F13BA-45FA-4168-8F7B-C41D5A590768}" type="pres">
      <dgm:prSet presAssocID="{40EE2B98-66CA-4D0A-9443-EE73C55A605F}" presName="level3hierChild" presStyleCnt="0"/>
      <dgm:spPr/>
    </dgm:pt>
  </dgm:ptLst>
  <dgm:cxnLst>
    <dgm:cxn modelId="{0193E710-9801-4ABD-833E-C560C0BD625F}" type="presOf" srcId="{C6D7345A-00EF-4C8E-91C6-EC07EF5308FB}" destId="{8E7A639A-6CE7-41E0-A2EE-572252F3A88C}" srcOrd="0" destOrd="0" presId="urn:microsoft.com/office/officeart/2008/layout/HorizontalMultiLevelHierarchy"/>
    <dgm:cxn modelId="{AE27D211-55BD-4938-A5A5-2BAE8BF63BED}" srcId="{18DC78FE-F29A-4D33-A99F-A27658235B43}" destId="{BE4F2FDA-451F-452A-94A4-F802941069D2}" srcOrd="1" destOrd="0" parTransId="{A3EF5861-031D-45DE-AC08-74BC0770726F}" sibTransId="{B6107691-7CA7-4067-BCCE-B5FA6652AB3D}"/>
    <dgm:cxn modelId="{5E7B6513-15F9-4690-84BB-72279A2307D9}" type="presOf" srcId="{722F6AF8-A012-4684-B9BA-12C049F9E214}" destId="{1C78D8C7-931E-4624-B0AC-471C9F9F7A17}" srcOrd="0" destOrd="0" presId="urn:microsoft.com/office/officeart/2008/layout/HorizontalMultiLevelHierarchy"/>
    <dgm:cxn modelId="{83676916-9A92-4FF0-A89D-A010AE46DD0E}" srcId="{18DC78FE-F29A-4D33-A99F-A27658235B43}" destId="{3498634C-2D17-4BC8-AF76-A18EB6E8965B}" srcOrd="0" destOrd="0" parTransId="{722F6AF8-A012-4684-B9BA-12C049F9E214}" sibTransId="{D7AEA0E7-E68F-405F-A18F-4FB792F1DA6E}"/>
    <dgm:cxn modelId="{095D271A-17B4-4C90-AF62-7744F91D3508}" type="presOf" srcId="{3498634C-2D17-4BC8-AF76-A18EB6E8965B}" destId="{C7A5A085-899F-4F7E-9EB2-70223DBD693D}" srcOrd="0" destOrd="0" presId="urn:microsoft.com/office/officeart/2008/layout/HorizontalMultiLevelHierarchy"/>
    <dgm:cxn modelId="{31EACB1F-1361-452D-8813-41D1EC3AEC10}" srcId="{C6D7345A-00EF-4C8E-91C6-EC07EF5308FB}" destId="{18DC78FE-F29A-4D33-A99F-A27658235B43}" srcOrd="1" destOrd="0" parTransId="{D44D5646-C13C-47D8-818C-A53D2B48D9E9}" sibTransId="{DC4BCA15-6C89-4822-BBD4-B5B766743FD9}"/>
    <dgm:cxn modelId="{0A4E3123-5059-4778-8DB9-36CF4A6011E4}" srcId="{C6D7345A-00EF-4C8E-91C6-EC07EF5308FB}" destId="{40EE2B98-66CA-4D0A-9443-EE73C55A605F}" srcOrd="2" destOrd="0" parTransId="{2179A188-4F30-4919-91B7-D87CCDB44878}" sibTransId="{7EDA5ED1-C01C-4B0B-B8CA-44C6985827B7}"/>
    <dgm:cxn modelId="{1F9C112F-9501-42F9-85FD-99679A7DA839}" type="presOf" srcId="{2179A188-4F30-4919-91B7-D87CCDB44878}" destId="{F08A5AE0-CE3F-4793-800C-7360FFD8361A}" srcOrd="0" destOrd="0" presId="urn:microsoft.com/office/officeart/2008/layout/HorizontalMultiLevelHierarchy"/>
    <dgm:cxn modelId="{F1C5133B-EB0D-4ED7-9D63-CAA96522729A}" type="presOf" srcId="{A3EF5861-031D-45DE-AC08-74BC0770726F}" destId="{C79E62BE-CCDF-4949-9ED7-2DB705B43166}" srcOrd="0" destOrd="0" presId="urn:microsoft.com/office/officeart/2008/layout/HorizontalMultiLevelHierarchy"/>
    <dgm:cxn modelId="{F0FDFD5C-034D-44C8-AFB7-E115E89F729F}" type="presOf" srcId="{2179A188-4F30-4919-91B7-D87CCDB44878}" destId="{EF35EB7D-EAC1-4693-873F-51643BBBB30E}" srcOrd="1" destOrd="0" presId="urn:microsoft.com/office/officeart/2008/layout/HorizontalMultiLevelHierarchy"/>
    <dgm:cxn modelId="{99935066-D2FE-4330-B735-6B88A8890488}" type="presOf" srcId="{A3EF5861-031D-45DE-AC08-74BC0770726F}" destId="{37913766-9283-4B1C-812A-7287C6E43754}" srcOrd="1" destOrd="0" presId="urn:microsoft.com/office/officeart/2008/layout/HorizontalMultiLevelHierarchy"/>
    <dgm:cxn modelId="{13357866-D787-471C-95DF-8C770627B53A}" type="presOf" srcId="{2AF64322-CF1B-481B-8F66-5ADA56122849}" destId="{24FFF951-F30E-4CED-A58A-EFC9F7A296A4}" srcOrd="0" destOrd="0" presId="urn:microsoft.com/office/officeart/2008/layout/HorizontalMultiLevelHierarchy"/>
    <dgm:cxn modelId="{134C5C6A-7ABB-449B-8F2B-0F4DF65C170A}" type="presOf" srcId="{40EE2B98-66CA-4D0A-9443-EE73C55A605F}" destId="{EA2368E7-4C94-4176-B0EA-0C38DD8F4AB2}" srcOrd="0" destOrd="0" presId="urn:microsoft.com/office/officeart/2008/layout/HorizontalMultiLevelHierarchy"/>
    <dgm:cxn modelId="{59D2864A-92B7-4EF5-A869-CBE14B968309}" type="presOf" srcId="{18DC78FE-F29A-4D33-A99F-A27658235B43}" destId="{D7DCD79E-8B34-4855-8D07-DF7B80B22AB0}" srcOrd="0" destOrd="0" presId="urn:microsoft.com/office/officeart/2008/layout/HorizontalMultiLevelHierarchy"/>
    <dgm:cxn modelId="{99BE8D6D-BFB3-4A54-8464-7A9E49A77C23}" srcId="{C6D7345A-00EF-4C8E-91C6-EC07EF5308FB}" destId="{2AF64322-CF1B-481B-8F66-5ADA56122849}" srcOrd="0" destOrd="0" parTransId="{12689F33-D232-44FB-B9B8-2D1C6468B83B}" sibTransId="{2AC19576-629D-4F7A-9332-3BA0B8A3D8C3}"/>
    <dgm:cxn modelId="{792B614E-CD76-4EB2-9AEB-385E4D2E06B0}" type="presOf" srcId="{BE4F2FDA-451F-452A-94A4-F802941069D2}" destId="{E968293C-818F-4D23-BF03-73AF92CF9C0D}" srcOrd="0" destOrd="0" presId="urn:microsoft.com/office/officeart/2008/layout/HorizontalMultiLevelHierarchy"/>
    <dgm:cxn modelId="{D557F24F-46B9-4C32-BB4A-8D968D73DC5D}" type="presOf" srcId="{62D9BFD6-53C1-4E67-994A-5F84337AD89D}" destId="{124071D0-0858-41CE-B142-82113AA67C6A}" srcOrd="0" destOrd="0" presId="urn:microsoft.com/office/officeart/2008/layout/HorizontalMultiLevelHierarchy"/>
    <dgm:cxn modelId="{8C2C1477-8700-4355-A12B-C910B7C42D35}" type="presOf" srcId="{D44D5646-C13C-47D8-818C-A53D2B48D9E9}" destId="{8971FBD0-A5C1-4F38-912E-BFA0061DA7D9}" srcOrd="0" destOrd="0" presId="urn:microsoft.com/office/officeart/2008/layout/HorizontalMultiLevelHierarchy"/>
    <dgm:cxn modelId="{F0D70A7D-6187-452D-B34A-58191E75C687}" type="presOf" srcId="{62D9BFD6-53C1-4E67-994A-5F84337AD89D}" destId="{960404A2-4ADC-44BD-90FC-34618892A065}" srcOrd="1" destOrd="0" presId="urn:microsoft.com/office/officeart/2008/layout/HorizontalMultiLevelHierarchy"/>
    <dgm:cxn modelId="{A84DF596-FFC8-4A6C-8425-A9C0D2427D45}" type="presOf" srcId="{12689F33-D232-44FB-B9B8-2D1C6468B83B}" destId="{CC025599-7271-458E-B903-788F27E10AFD}" srcOrd="0" destOrd="0" presId="urn:microsoft.com/office/officeart/2008/layout/HorizontalMultiLevelHierarchy"/>
    <dgm:cxn modelId="{8714569A-22D8-4CDD-BAAE-8BAC3BF2A6C6}" srcId="{E0F3B5CF-6087-4E70-A27F-53C49561B127}" destId="{C6D7345A-00EF-4C8E-91C6-EC07EF5308FB}" srcOrd="0" destOrd="0" parTransId="{2A2EF3F8-034F-4E18-8D4D-DF0D057CEE17}" sibTransId="{8DC60F0D-0183-4909-BBF4-28A937220DC3}"/>
    <dgm:cxn modelId="{3A5243A4-3E7B-4C0A-A31B-44FEE32EE9A4}" type="presOf" srcId="{2132D0B8-3F3D-49A7-A739-880C1186FC38}" destId="{DCA887FD-25D2-4D65-9D71-5329286519E6}" srcOrd="0" destOrd="0" presId="urn:microsoft.com/office/officeart/2008/layout/HorizontalMultiLevelHierarchy"/>
    <dgm:cxn modelId="{E5687BAA-3C6C-4D82-B5AC-B83E7A472120}" type="presOf" srcId="{722F6AF8-A012-4684-B9BA-12C049F9E214}" destId="{6C8BA45D-880F-4FB4-880C-A83106209285}" srcOrd="1" destOrd="0" presId="urn:microsoft.com/office/officeart/2008/layout/HorizontalMultiLevelHierarchy"/>
    <dgm:cxn modelId="{E0C58AB2-A028-492C-8E45-2EF7450DCD33}" type="presOf" srcId="{12689F33-D232-44FB-B9B8-2D1C6468B83B}" destId="{099977F5-3661-4AAD-A523-557DE2AE8D1D}" srcOrd="1" destOrd="0" presId="urn:microsoft.com/office/officeart/2008/layout/HorizontalMultiLevelHierarchy"/>
    <dgm:cxn modelId="{3FA6B3B7-E608-476B-8AFE-B82498DB1424}" type="presOf" srcId="{EF4C450C-A9C6-4669-9D51-231DD7D90D0C}" destId="{84DDF527-61B2-4560-8253-9B8AEA5D8DDB}" srcOrd="1" destOrd="0" presId="urn:microsoft.com/office/officeart/2008/layout/HorizontalMultiLevelHierarchy"/>
    <dgm:cxn modelId="{40DC20BC-AB70-4EB4-8FC8-CD0242F8F87A}" type="presOf" srcId="{D44D5646-C13C-47D8-818C-A53D2B48D9E9}" destId="{317E6A0B-BFE7-4D56-B30F-91633B6D179B}" srcOrd="1" destOrd="0" presId="urn:microsoft.com/office/officeart/2008/layout/HorizontalMultiLevelHierarchy"/>
    <dgm:cxn modelId="{67DA32BD-8630-4C8D-9144-8BF26106556F}" type="presOf" srcId="{CA759445-E8BD-4139-BC6F-AD7C5CBCD9EC}" destId="{45304FD5-3003-43C7-BE6B-8F9D5EDF9470}" srcOrd="0" destOrd="0" presId="urn:microsoft.com/office/officeart/2008/layout/HorizontalMultiLevelHierarchy"/>
    <dgm:cxn modelId="{276B82DF-A14E-43E5-9921-7F0042E89EED}" srcId="{18DC78FE-F29A-4D33-A99F-A27658235B43}" destId="{CA759445-E8BD-4139-BC6F-AD7C5CBCD9EC}" srcOrd="2" destOrd="0" parTransId="{62D9BFD6-53C1-4E67-994A-5F84337AD89D}" sibTransId="{EA6F172C-533A-470E-9734-9C1B6C55A5B0}"/>
    <dgm:cxn modelId="{92DBDEE0-7A61-4661-999C-725A44B71E94}" type="presOf" srcId="{EF4C450C-A9C6-4669-9D51-231DD7D90D0C}" destId="{2569F3B1-A476-4F65-BFC4-234335398384}" srcOrd="0" destOrd="0" presId="urn:microsoft.com/office/officeart/2008/layout/HorizontalMultiLevelHierarchy"/>
    <dgm:cxn modelId="{3889E2ED-52BC-4DFA-87A2-7CEADFCD3A1C}" srcId="{18DC78FE-F29A-4D33-A99F-A27658235B43}" destId="{2132D0B8-3F3D-49A7-A739-880C1186FC38}" srcOrd="3" destOrd="0" parTransId="{EF4C450C-A9C6-4669-9D51-231DD7D90D0C}" sibTransId="{76E55F6C-67B3-486B-A9FD-8D167750AB25}"/>
    <dgm:cxn modelId="{A15E63FF-CE64-49E0-9439-1889E48C900E}" type="presOf" srcId="{E0F3B5CF-6087-4E70-A27F-53C49561B127}" destId="{3E1E7926-78F2-493B-9CE7-77A6FBDCEA16}" srcOrd="0" destOrd="0" presId="urn:microsoft.com/office/officeart/2008/layout/HorizontalMultiLevelHierarchy"/>
    <dgm:cxn modelId="{D976186F-3C96-416A-A234-E3A4332135C1}" type="presParOf" srcId="{3E1E7926-78F2-493B-9CE7-77A6FBDCEA16}" destId="{EEC328D1-5903-4FB3-8663-9C14A3D5DF95}" srcOrd="0" destOrd="0" presId="urn:microsoft.com/office/officeart/2008/layout/HorizontalMultiLevelHierarchy"/>
    <dgm:cxn modelId="{4F0A446D-CCC2-46B0-A535-FD72F739BE25}" type="presParOf" srcId="{EEC328D1-5903-4FB3-8663-9C14A3D5DF95}" destId="{8E7A639A-6CE7-41E0-A2EE-572252F3A88C}" srcOrd="0" destOrd="0" presId="urn:microsoft.com/office/officeart/2008/layout/HorizontalMultiLevelHierarchy"/>
    <dgm:cxn modelId="{D7A1296B-2E4A-4CBC-8086-BB10636AF69E}" type="presParOf" srcId="{EEC328D1-5903-4FB3-8663-9C14A3D5DF95}" destId="{689A11BE-1D7E-435A-8DF8-FA24CD3BC0A2}" srcOrd="1" destOrd="0" presId="urn:microsoft.com/office/officeart/2008/layout/HorizontalMultiLevelHierarchy"/>
    <dgm:cxn modelId="{A8A2FD1A-ED7B-43C1-B0B0-0343E567C3BE}" type="presParOf" srcId="{689A11BE-1D7E-435A-8DF8-FA24CD3BC0A2}" destId="{CC025599-7271-458E-B903-788F27E10AFD}" srcOrd="0" destOrd="0" presId="urn:microsoft.com/office/officeart/2008/layout/HorizontalMultiLevelHierarchy"/>
    <dgm:cxn modelId="{62CE379C-5AFB-4E24-A613-F2D946A5E808}" type="presParOf" srcId="{CC025599-7271-458E-B903-788F27E10AFD}" destId="{099977F5-3661-4AAD-A523-557DE2AE8D1D}" srcOrd="0" destOrd="0" presId="urn:microsoft.com/office/officeart/2008/layout/HorizontalMultiLevelHierarchy"/>
    <dgm:cxn modelId="{EA06F64B-CFEC-4AD4-946E-0D1D93BD113E}" type="presParOf" srcId="{689A11BE-1D7E-435A-8DF8-FA24CD3BC0A2}" destId="{44AA4422-B60E-4508-B0C7-49655D416D79}" srcOrd="1" destOrd="0" presId="urn:microsoft.com/office/officeart/2008/layout/HorizontalMultiLevelHierarchy"/>
    <dgm:cxn modelId="{7BA95EFA-6654-421C-9064-C81A4FC9D903}" type="presParOf" srcId="{44AA4422-B60E-4508-B0C7-49655D416D79}" destId="{24FFF951-F30E-4CED-A58A-EFC9F7A296A4}" srcOrd="0" destOrd="0" presId="urn:microsoft.com/office/officeart/2008/layout/HorizontalMultiLevelHierarchy"/>
    <dgm:cxn modelId="{476451D2-8862-4B0C-B813-E1BA31BC986A}" type="presParOf" srcId="{44AA4422-B60E-4508-B0C7-49655D416D79}" destId="{5E345A79-5446-4F48-ABA2-E5477592C26F}" srcOrd="1" destOrd="0" presId="urn:microsoft.com/office/officeart/2008/layout/HorizontalMultiLevelHierarchy"/>
    <dgm:cxn modelId="{922F6370-0108-4B31-B702-D5B6902EF5A4}" type="presParOf" srcId="{689A11BE-1D7E-435A-8DF8-FA24CD3BC0A2}" destId="{8971FBD0-A5C1-4F38-912E-BFA0061DA7D9}" srcOrd="2" destOrd="0" presId="urn:microsoft.com/office/officeart/2008/layout/HorizontalMultiLevelHierarchy"/>
    <dgm:cxn modelId="{41D5DAD3-F103-43F8-BF45-FF498A9D9D41}" type="presParOf" srcId="{8971FBD0-A5C1-4F38-912E-BFA0061DA7D9}" destId="{317E6A0B-BFE7-4D56-B30F-91633B6D179B}" srcOrd="0" destOrd="0" presId="urn:microsoft.com/office/officeart/2008/layout/HorizontalMultiLevelHierarchy"/>
    <dgm:cxn modelId="{F0923C75-CFB8-430F-906D-0127B4B58440}" type="presParOf" srcId="{689A11BE-1D7E-435A-8DF8-FA24CD3BC0A2}" destId="{12D272D8-DFF5-4AB1-95D8-B9C63FC3A604}" srcOrd="3" destOrd="0" presId="urn:microsoft.com/office/officeart/2008/layout/HorizontalMultiLevelHierarchy"/>
    <dgm:cxn modelId="{497DEE58-6119-4B10-95FC-470EBE020997}" type="presParOf" srcId="{12D272D8-DFF5-4AB1-95D8-B9C63FC3A604}" destId="{D7DCD79E-8B34-4855-8D07-DF7B80B22AB0}" srcOrd="0" destOrd="0" presId="urn:microsoft.com/office/officeart/2008/layout/HorizontalMultiLevelHierarchy"/>
    <dgm:cxn modelId="{85F8A923-1A0E-4019-82C4-0A850A999C7A}" type="presParOf" srcId="{12D272D8-DFF5-4AB1-95D8-B9C63FC3A604}" destId="{07CE7E16-ABC3-41D8-83DE-B59A3964208C}" srcOrd="1" destOrd="0" presId="urn:microsoft.com/office/officeart/2008/layout/HorizontalMultiLevelHierarchy"/>
    <dgm:cxn modelId="{90631963-EDBC-4A38-97FE-9D5BB89D5DAB}" type="presParOf" srcId="{07CE7E16-ABC3-41D8-83DE-B59A3964208C}" destId="{1C78D8C7-931E-4624-B0AC-471C9F9F7A17}" srcOrd="0" destOrd="0" presId="urn:microsoft.com/office/officeart/2008/layout/HorizontalMultiLevelHierarchy"/>
    <dgm:cxn modelId="{6685954B-A727-4970-9B1A-ED3281A642D7}" type="presParOf" srcId="{1C78D8C7-931E-4624-B0AC-471C9F9F7A17}" destId="{6C8BA45D-880F-4FB4-880C-A83106209285}" srcOrd="0" destOrd="0" presId="urn:microsoft.com/office/officeart/2008/layout/HorizontalMultiLevelHierarchy"/>
    <dgm:cxn modelId="{77742B4A-BECF-4D03-A6F6-6453BEFEE45B}" type="presParOf" srcId="{07CE7E16-ABC3-41D8-83DE-B59A3964208C}" destId="{689BFDC8-B92E-410C-98FD-61A96141BF4B}" srcOrd="1" destOrd="0" presId="urn:microsoft.com/office/officeart/2008/layout/HorizontalMultiLevelHierarchy"/>
    <dgm:cxn modelId="{B4BDECDB-41FC-4CAC-81AE-DFB7A7E5E4B7}" type="presParOf" srcId="{689BFDC8-B92E-410C-98FD-61A96141BF4B}" destId="{C7A5A085-899F-4F7E-9EB2-70223DBD693D}" srcOrd="0" destOrd="0" presId="urn:microsoft.com/office/officeart/2008/layout/HorizontalMultiLevelHierarchy"/>
    <dgm:cxn modelId="{1297E441-5CDE-424C-848E-08F7629C3588}" type="presParOf" srcId="{689BFDC8-B92E-410C-98FD-61A96141BF4B}" destId="{245681EE-60E3-47C2-B5B5-B25D97667CF2}" srcOrd="1" destOrd="0" presId="urn:microsoft.com/office/officeart/2008/layout/HorizontalMultiLevelHierarchy"/>
    <dgm:cxn modelId="{DBC8B2D0-CB28-4F7D-B261-E8DE82875665}" type="presParOf" srcId="{07CE7E16-ABC3-41D8-83DE-B59A3964208C}" destId="{C79E62BE-CCDF-4949-9ED7-2DB705B43166}" srcOrd="2" destOrd="0" presId="urn:microsoft.com/office/officeart/2008/layout/HorizontalMultiLevelHierarchy"/>
    <dgm:cxn modelId="{F717EE28-8EE1-4ACA-AC57-03B6949102DB}" type="presParOf" srcId="{C79E62BE-CCDF-4949-9ED7-2DB705B43166}" destId="{37913766-9283-4B1C-812A-7287C6E43754}" srcOrd="0" destOrd="0" presId="urn:microsoft.com/office/officeart/2008/layout/HorizontalMultiLevelHierarchy"/>
    <dgm:cxn modelId="{926884AA-8C49-46A9-834A-F6679B1C9698}" type="presParOf" srcId="{07CE7E16-ABC3-41D8-83DE-B59A3964208C}" destId="{28B3679B-6495-4C82-95B0-D51B9CB8F4B0}" srcOrd="3" destOrd="0" presId="urn:microsoft.com/office/officeart/2008/layout/HorizontalMultiLevelHierarchy"/>
    <dgm:cxn modelId="{0511D292-192D-4D0C-9C85-465386E7E445}" type="presParOf" srcId="{28B3679B-6495-4C82-95B0-D51B9CB8F4B0}" destId="{E968293C-818F-4D23-BF03-73AF92CF9C0D}" srcOrd="0" destOrd="0" presId="urn:microsoft.com/office/officeart/2008/layout/HorizontalMultiLevelHierarchy"/>
    <dgm:cxn modelId="{60F13E4B-1526-45CB-BEEC-D481B56AA16F}" type="presParOf" srcId="{28B3679B-6495-4C82-95B0-D51B9CB8F4B0}" destId="{09B86C53-8785-497D-B2AF-32E3F319B59F}" srcOrd="1" destOrd="0" presId="urn:microsoft.com/office/officeart/2008/layout/HorizontalMultiLevelHierarchy"/>
    <dgm:cxn modelId="{7DC219F6-1B68-4B74-8C37-E1ACDC0EDC16}" type="presParOf" srcId="{07CE7E16-ABC3-41D8-83DE-B59A3964208C}" destId="{124071D0-0858-41CE-B142-82113AA67C6A}" srcOrd="4" destOrd="0" presId="urn:microsoft.com/office/officeart/2008/layout/HorizontalMultiLevelHierarchy"/>
    <dgm:cxn modelId="{1535F950-387C-4E95-B008-F840E5483E5D}" type="presParOf" srcId="{124071D0-0858-41CE-B142-82113AA67C6A}" destId="{960404A2-4ADC-44BD-90FC-34618892A065}" srcOrd="0" destOrd="0" presId="urn:microsoft.com/office/officeart/2008/layout/HorizontalMultiLevelHierarchy"/>
    <dgm:cxn modelId="{C932A084-A3F9-41EF-B1FB-D5D5F5F8AD6D}" type="presParOf" srcId="{07CE7E16-ABC3-41D8-83DE-B59A3964208C}" destId="{9140E82B-C49B-49FD-B519-A3518F55E98F}" srcOrd="5" destOrd="0" presId="urn:microsoft.com/office/officeart/2008/layout/HorizontalMultiLevelHierarchy"/>
    <dgm:cxn modelId="{5877582B-C070-4A0A-B9BB-8CD11353CC46}" type="presParOf" srcId="{9140E82B-C49B-49FD-B519-A3518F55E98F}" destId="{45304FD5-3003-43C7-BE6B-8F9D5EDF9470}" srcOrd="0" destOrd="0" presId="urn:microsoft.com/office/officeart/2008/layout/HorizontalMultiLevelHierarchy"/>
    <dgm:cxn modelId="{80DB98B4-88E8-4153-957C-DA55298247A5}" type="presParOf" srcId="{9140E82B-C49B-49FD-B519-A3518F55E98F}" destId="{9153892F-1A30-4D74-98B7-307FAB534C53}" srcOrd="1" destOrd="0" presId="urn:microsoft.com/office/officeart/2008/layout/HorizontalMultiLevelHierarchy"/>
    <dgm:cxn modelId="{42BA027D-846D-405D-A21F-321419CEEB83}" type="presParOf" srcId="{07CE7E16-ABC3-41D8-83DE-B59A3964208C}" destId="{2569F3B1-A476-4F65-BFC4-234335398384}" srcOrd="6" destOrd="0" presId="urn:microsoft.com/office/officeart/2008/layout/HorizontalMultiLevelHierarchy"/>
    <dgm:cxn modelId="{EB3E32ED-7391-49FC-9588-9E4A9D00E1EA}" type="presParOf" srcId="{2569F3B1-A476-4F65-BFC4-234335398384}" destId="{84DDF527-61B2-4560-8253-9B8AEA5D8DDB}" srcOrd="0" destOrd="0" presId="urn:microsoft.com/office/officeart/2008/layout/HorizontalMultiLevelHierarchy"/>
    <dgm:cxn modelId="{2BD80AA8-D30E-4E1B-A437-2922CCF2D4BB}" type="presParOf" srcId="{07CE7E16-ABC3-41D8-83DE-B59A3964208C}" destId="{C88AC085-3894-4F60-9C60-4C6FEF0D1C0E}" srcOrd="7" destOrd="0" presId="urn:microsoft.com/office/officeart/2008/layout/HorizontalMultiLevelHierarchy"/>
    <dgm:cxn modelId="{1ABE630C-FE3A-4CE5-B9D9-B9C21E9285B9}" type="presParOf" srcId="{C88AC085-3894-4F60-9C60-4C6FEF0D1C0E}" destId="{DCA887FD-25D2-4D65-9D71-5329286519E6}" srcOrd="0" destOrd="0" presId="urn:microsoft.com/office/officeart/2008/layout/HorizontalMultiLevelHierarchy"/>
    <dgm:cxn modelId="{789703EE-1B4C-44F3-AFFC-7B4F91C11070}" type="presParOf" srcId="{C88AC085-3894-4F60-9C60-4C6FEF0D1C0E}" destId="{1750A38A-00DE-496D-80C4-C049540050E1}" srcOrd="1" destOrd="0" presId="urn:microsoft.com/office/officeart/2008/layout/HorizontalMultiLevelHierarchy"/>
    <dgm:cxn modelId="{3B641964-5E31-4066-8BD1-CC7CB6496275}" type="presParOf" srcId="{689A11BE-1D7E-435A-8DF8-FA24CD3BC0A2}" destId="{F08A5AE0-CE3F-4793-800C-7360FFD8361A}" srcOrd="4" destOrd="0" presId="urn:microsoft.com/office/officeart/2008/layout/HorizontalMultiLevelHierarchy"/>
    <dgm:cxn modelId="{42FE9CD2-33D1-4DAD-8BB8-EF3CDFD3906F}" type="presParOf" srcId="{F08A5AE0-CE3F-4793-800C-7360FFD8361A}" destId="{EF35EB7D-EAC1-4693-873F-51643BBBB30E}" srcOrd="0" destOrd="0" presId="urn:microsoft.com/office/officeart/2008/layout/HorizontalMultiLevelHierarchy"/>
    <dgm:cxn modelId="{C47FB362-8223-470E-AB96-007407551A48}" type="presParOf" srcId="{689A11BE-1D7E-435A-8DF8-FA24CD3BC0A2}" destId="{9466C4DC-1D0A-4EEE-B07C-750AC22762EA}" srcOrd="5" destOrd="0" presId="urn:microsoft.com/office/officeart/2008/layout/HorizontalMultiLevelHierarchy"/>
    <dgm:cxn modelId="{63409B32-30D6-47A4-B257-D06C4D773FE9}" type="presParOf" srcId="{9466C4DC-1D0A-4EEE-B07C-750AC22762EA}" destId="{EA2368E7-4C94-4176-B0EA-0C38DD8F4AB2}" srcOrd="0" destOrd="0" presId="urn:microsoft.com/office/officeart/2008/layout/HorizontalMultiLevelHierarchy"/>
    <dgm:cxn modelId="{9BA3A50D-277C-4FF7-903D-6A50E3AA61C3}" type="presParOf" srcId="{9466C4DC-1D0A-4EEE-B07C-750AC22762EA}" destId="{884F13BA-45FA-4168-8F7B-C41D5A59076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A5AE0-CE3F-4793-800C-7360FFD8361A}">
      <dsp:nvSpPr>
        <dsp:cNvPr id="0" name=""/>
        <dsp:cNvSpPr/>
      </dsp:nvSpPr>
      <dsp:spPr>
        <a:xfrm>
          <a:off x="916848" y="2709333"/>
          <a:ext cx="600853" cy="1144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426" y="0"/>
              </a:lnTo>
              <a:lnTo>
                <a:pt x="300426" y="1144918"/>
              </a:lnTo>
              <a:lnTo>
                <a:pt x="600853" y="11449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184950" y="3249467"/>
        <a:ext cx="64650" cy="64650"/>
      </dsp:txXfrm>
    </dsp:sp>
    <dsp:sp modelId="{2569F3B1-A476-4F65-BFC4-234335398384}">
      <dsp:nvSpPr>
        <dsp:cNvPr id="0" name=""/>
        <dsp:cNvSpPr/>
      </dsp:nvSpPr>
      <dsp:spPr>
        <a:xfrm>
          <a:off x="4521967" y="2709333"/>
          <a:ext cx="600853" cy="171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426" y="0"/>
              </a:lnTo>
              <a:lnTo>
                <a:pt x="300426" y="1717377"/>
              </a:lnTo>
              <a:lnTo>
                <a:pt x="600853" y="17173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4776907" y="3522535"/>
        <a:ext cx="90972" cy="90972"/>
      </dsp:txXfrm>
    </dsp:sp>
    <dsp:sp modelId="{124071D0-0858-41CE-B142-82113AA67C6A}">
      <dsp:nvSpPr>
        <dsp:cNvPr id="0" name=""/>
        <dsp:cNvSpPr/>
      </dsp:nvSpPr>
      <dsp:spPr>
        <a:xfrm>
          <a:off x="4521967" y="2709333"/>
          <a:ext cx="600853" cy="57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426" y="0"/>
              </a:lnTo>
              <a:lnTo>
                <a:pt x="300426" y="572459"/>
              </a:lnTo>
              <a:lnTo>
                <a:pt x="600853" y="57245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801646" y="2974815"/>
        <a:ext cx="41494" cy="41494"/>
      </dsp:txXfrm>
    </dsp:sp>
    <dsp:sp modelId="{C79E62BE-CCDF-4949-9ED7-2DB705B43166}">
      <dsp:nvSpPr>
        <dsp:cNvPr id="0" name=""/>
        <dsp:cNvSpPr/>
      </dsp:nvSpPr>
      <dsp:spPr>
        <a:xfrm>
          <a:off x="4521967" y="2136874"/>
          <a:ext cx="600853" cy="572459"/>
        </a:xfrm>
        <a:custGeom>
          <a:avLst/>
          <a:gdLst/>
          <a:ahLst/>
          <a:cxnLst/>
          <a:rect l="0" t="0" r="0" b="0"/>
          <a:pathLst>
            <a:path>
              <a:moveTo>
                <a:pt x="0" y="572459"/>
              </a:moveTo>
              <a:lnTo>
                <a:pt x="300426" y="572459"/>
              </a:lnTo>
              <a:lnTo>
                <a:pt x="300426" y="0"/>
              </a:lnTo>
              <a:lnTo>
                <a:pt x="600853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801646" y="2402356"/>
        <a:ext cx="41494" cy="41494"/>
      </dsp:txXfrm>
    </dsp:sp>
    <dsp:sp modelId="{1C78D8C7-931E-4624-B0AC-471C9F9F7A17}">
      <dsp:nvSpPr>
        <dsp:cNvPr id="0" name=""/>
        <dsp:cNvSpPr/>
      </dsp:nvSpPr>
      <dsp:spPr>
        <a:xfrm>
          <a:off x="4521967" y="991956"/>
          <a:ext cx="600853" cy="1717377"/>
        </a:xfrm>
        <a:custGeom>
          <a:avLst/>
          <a:gdLst/>
          <a:ahLst/>
          <a:cxnLst/>
          <a:rect l="0" t="0" r="0" b="0"/>
          <a:pathLst>
            <a:path>
              <a:moveTo>
                <a:pt x="0" y="1717377"/>
              </a:moveTo>
              <a:lnTo>
                <a:pt x="300426" y="1717377"/>
              </a:lnTo>
              <a:lnTo>
                <a:pt x="300426" y="0"/>
              </a:lnTo>
              <a:lnTo>
                <a:pt x="600853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4776907" y="1805158"/>
        <a:ext cx="90972" cy="90972"/>
      </dsp:txXfrm>
    </dsp:sp>
    <dsp:sp modelId="{8971FBD0-A5C1-4F38-912E-BFA0061DA7D9}">
      <dsp:nvSpPr>
        <dsp:cNvPr id="0" name=""/>
        <dsp:cNvSpPr/>
      </dsp:nvSpPr>
      <dsp:spPr>
        <a:xfrm>
          <a:off x="916848" y="2663613"/>
          <a:ext cx="600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853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202253" y="2694312"/>
        <a:ext cx="30042" cy="30042"/>
      </dsp:txXfrm>
    </dsp:sp>
    <dsp:sp modelId="{CC025599-7271-458E-B903-788F27E10AFD}">
      <dsp:nvSpPr>
        <dsp:cNvPr id="0" name=""/>
        <dsp:cNvSpPr/>
      </dsp:nvSpPr>
      <dsp:spPr>
        <a:xfrm>
          <a:off x="916848" y="1564415"/>
          <a:ext cx="600853" cy="1144918"/>
        </a:xfrm>
        <a:custGeom>
          <a:avLst/>
          <a:gdLst/>
          <a:ahLst/>
          <a:cxnLst/>
          <a:rect l="0" t="0" r="0" b="0"/>
          <a:pathLst>
            <a:path>
              <a:moveTo>
                <a:pt x="0" y="1144918"/>
              </a:moveTo>
              <a:lnTo>
                <a:pt x="300426" y="1144918"/>
              </a:lnTo>
              <a:lnTo>
                <a:pt x="300426" y="0"/>
              </a:lnTo>
              <a:lnTo>
                <a:pt x="600853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184950" y="2104549"/>
        <a:ext cx="64650" cy="64650"/>
      </dsp:txXfrm>
    </dsp:sp>
    <dsp:sp modelId="{8E7A639A-6CE7-41E0-A2EE-572252F3A88C}">
      <dsp:nvSpPr>
        <dsp:cNvPr id="0" name=""/>
        <dsp:cNvSpPr/>
      </dsp:nvSpPr>
      <dsp:spPr>
        <a:xfrm rot="16200000">
          <a:off x="-1951473" y="2251366"/>
          <a:ext cx="4820708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900" kern="1200" dirty="0" err="1"/>
            <a:t>Login</a:t>
          </a:r>
          <a:endParaRPr lang="es-MX" sz="5900" kern="1200" dirty="0"/>
        </a:p>
      </dsp:txBody>
      <dsp:txXfrm>
        <a:off x="-1951473" y="2251366"/>
        <a:ext cx="4820708" cy="915934"/>
      </dsp:txXfrm>
    </dsp:sp>
    <dsp:sp modelId="{24FFF951-F30E-4CED-A58A-EFC9F7A296A4}">
      <dsp:nvSpPr>
        <dsp:cNvPr id="0" name=""/>
        <dsp:cNvSpPr/>
      </dsp:nvSpPr>
      <dsp:spPr>
        <a:xfrm>
          <a:off x="1517701" y="1106447"/>
          <a:ext cx="3004265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 err="1"/>
            <a:t>Register</a:t>
          </a:r>
          <a:r>
            <a:rPr lang="es-MX" sz="3100" kern="1200" dirty="0"/>
            <a:t> </a:t>
          </a:r>
          <a:r>
            <a:rPr lang="es-MX" sz="3100" kern="1200" dirty="0" err="1"/>
            <a:t>User</a:t>
          </a:r>
          <a:endParaRPr lang="es-MX" sz="3100" kern="1200" dirty="0"/>
        </a:p>
      </dsp:txBody>
      <dsp:txXfrm>
        <a:off x="1517701" y="1106447"/>
        <a:ext cx="3004265" cy="915934"/>
      </dsp:txXfrm>
    </dsp:sp>
    <dsp:sp modelId="{D7DCD79E-8B34-4855-8D07-DF7B80B22AB0}">
      <dsp:nvSpPr>
        <dsp:cNvPr id="0" name=""/>
        <dsp:cNvSpPr/>
      </dsp:nvSpPr>
      <dsp:spPr>
        <a:xfrm>
          <a:off x="1517701" y="2251366"/>
          <a:ext cx="3004265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 err="1"/>
            <a:t>HomePage</a:t>
          </a:r>
          <a:endParaRPr lang="es-MX" sz="3100" kern="1200" dirty="0"/>
        </a:p>
      </dsp:txBody>
      <dsp:txXfrm>
        <a:off x="1517701" y="2251366"/>
        <a:ext cx="3004265" cy="915934"/>
      </dsp:txXfrm>
    </dsp:sp>
    <dsp:sp modelId="{C7A5A085-899F-4F7E-9EB2-70223DBD693D}">
      <dsp:nvSpPr>
        <dsp:cNvPr id="0" name=""/>
        <dsp:cNvSpPr/>
      </dsp:nvSpPr>
      <dsp:spPr>
        <a:xfrm>
          <a:off x="5122820" y="533988"/>
          <a:ext cx="3004265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 err="1"/>
            <a:t>Info</a:t>
          </a:r>
          <a:endParaRPr lang="es-MX" sz="3100" kern="1200" dirty="0"/>
        </a:p>
      </dsp:txBody>
      <dsp:txXfrm>
        <a:off x="5122820" y="533988"/>
        <a:ext cx="3004265" cy="915934"/>
      </dsp:txXfrm>
    </dsp:sp>
    <dsp:sp modelId="{E968293C-818F-4D23-BF03-73AF92CF9C0D}">
      <dsp:nvSpPr>
        <dsp:cNvPr id="0" name=""/>
        <dsp:cNvSpPr/>
      </dsp:nvSpPr>
      <dsp:spPr>
        <a:xfrm>
          <a:off x="5122820" y="1678907"/>
          <a:ext cx="3004265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 err="1"/>
            <a:t>Profile</a:t>
          </a:r>
          <a:endParaRPr lang="es-MX" sz="3100" kern="1200" dirty="0"/>
        </a:p>
      </dsp:txBody>
      <dsp:txXfrm>
        <a:off x="5122820" y="1678907"/>
        <a:ext cx="3004265" cy="915934"/>
      </dsp:txXfrm>
    </dsp:sp>
    <dsp:sp modelId="{45304FD5-3003-43C7-BE6B-8F9D5EDF9470}">
      <dsp:nvSpPr>
        <dsp:cNvPr id="0" name=""/>
        <dsp:cNvSpPr/>
      </dsp:nvSpPr>
      <dsp:spPr>
        <a:xfrm>
          <a:off x="5122820" y="2823825"/>
          <a:ext cx="3004265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 err="1"/>
            <a:t>Study</a:t>
          </a:r>
          <a:endParaRPr lang="es-MX" sz="3100" kern="1200" dirty="0"/>
        </a:p>
      </dsp:txBody>
      <dsp:txXfrm>
        <a:off x="5122820" y="2823825"/>
        <a:ext cx="3004265" cy="915934"/>
      </dsp:txXfrm>
    </dsp:sp>
    <dsp:sp modelId="{DCA887FD-25D2-4D65-9D71-5329286519E6}">
      <dsp:nvSpPr>
        <dsp:cNvPr id="0" name=""/>
        <dsp:cNvSpPr/>
      </dsp:nvSpPr>
      <dsp:spPr>
        <a:xfrm>
          <a:off x="5122820" y="3968743"/>
          <a:ext cx="3004265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 err="1"/>
            <a:t>Get</a:t>
          </a:r>
          <a:r>
            <a:rPr lang="es-MX" sz="3100" kern="1200" dirty="0"/>
            <a:t> in </a:t>
          </a:r>
          <a:r>
            <a:rPr lang="es-MX" sz="3100" kern="1200" dirty="0" err="1"/>
            <a:t>touch</a:t>
          </a:r>
          <a:endParaRPr lang="es-MX" sz="3100" kern="1200" dirty="0"/>
        </a:p>
      </dsp:txBody>
      <dsp:txXfrm>
        <a:off x="5122820" y="3968743"/>
        <a:ext cx="3004265" cy="915934"/>
      </dsp:txXfrm>
    </dsp:sp>
    <dsp:sp modelId="{EA2368E7-4C94-4176-B0EA-0C38DD8F4AB2}">
      <dsp:nvSpPr>
        <dsp:cNvPr id="0" name=""/>
        <dsp:cNvSpPr/>
      </dsp:nvSpPr>
      <dsp:spPr>
        <a:xfrm>
          <a:off x="1517701" y="3396284"/>
          <a:ext cx="3004265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I </a:t>
          </a:r>
          <a:r>
            <a:rPr lang="es-MX" sz="3100" kern="1200" dirty="0" err="1"/>
            <a:t>forgot</a:t>
          </a:r>
          <a:r>
            <a:rPr lang="es-MX" sz="3100" kern="1200" dirty="0"/>
            <a:t> </a:t>
          </a:r>
          <a:r>
            <a:rPr lang="es-MX" sz="3100" kern="1200" dirty="0" err="1"/>
            <a:t>my</a:t>
          </a:r>
          <a:r>
            <a:rPr lang="es-MX" sz="3100" kern="1200" dirty="0"/>
            <a:t> </a:t>
          </a:r>
          <a:r>
            <a:rPr lang="es-MX" sz="3100" kern="1200" dirty="0" err="1"/>
            <a:t>password</a:t>
          </a:r>
          <a:endParaRPr lang="es-MX" sz="3100" kern="1200" dirty="0"/>
        </a:p>
      </dsp:txBody>
      <dsp:txXfrm>
        <a:off x="1517701" y="3396284"/>
        <a:ext cx="3004265" cy="91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835C0-6166-A8EF-C709-78E44B191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9BE35-2D8D-FABB-6A8F-B9763BFE9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FD807-861D-2C9F-887D-A9E903A7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1EC46-DCCA-0E9B-3A67-B27680D7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2DF63-C201-24C0-D97D-207B9034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4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BBD78-9DD3-238C-140F-B7588923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A8F6FA-D471-EB5D-4D9F-2FBBFBD08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2871A-62B8-DDC5-705F-4C2B9320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B98BB9-B582-4B09-6CCE-7A7FAF61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11C5FF-9F87-8672-0265-4510E1F4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13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1F260-0388-0CEB-1A16-9B41C612D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C1F166-E4CE-E156-560A-AAC404916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3CD2DE-E7E2-7611-6D5B-063CDF3B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7C62A6-3F16-6B4B-047F-68AFAEA5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EBDAF4-F819-FC5A-D085-4A2E12A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00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21704-7055-2809-614B-05E4EF4F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ECA0A-107D-01BD-0DD7-695D3B38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41092-0F68-F1BB-D0E4-5126E41F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AB8FE-84BA-C4BB-D745-6F42D427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4E18F-3218-627D-0B9C-D1D63D25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13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643D0-ADE5-3538-213F-26E8B656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BD51FA-C98B-7F60-04C1-998B6745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00FD4-DFD1-F296-359F-0FAE7A6A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FBC2F7-CB7C-70CA-D293-B0DBD1C2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EB134-933E-90E9-50E3-ADEFF866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03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4D06A-188F-76A9-B476-41869DB5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EFE5A-E138-B587-DC44-413A59E13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174B5B-E4C4-99F9-9D65-6087B5A32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F3056C-2626-3ACF-B480-00FF5114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561634-A8C0-88F1-BA13-1FA9A45D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4AE08-6B73-8D26-3629-1F1BD630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20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FE0BA-54B2-4534-2145-A4FA4A7A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ADDD61-1954-B1D9-4206-557C73827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161065-0607-87AE-021E-DC04A17B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3C4084-E17A-68A3-D1D8-F9B2E516D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2C7209-7959-C767-1B2F-0FC37A89D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B79A6B-546A-5D25-F538-0BDD58D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4CE2E6-A765-0FA2-D5D3-92A274A0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5E5BEC-FB0A-D9B3-9CD3-3A23FBDC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9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6C19C-86E6-A0EC-CC39-83D6C976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3EFC7C-B207-D875-A9B6-466AA41B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F4847-BD75-FE77-987E-169A8B6F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4DC6B7-246F-5437-7642-F214E779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09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0F3F42-3787-6F74-EBF1-1801A6E4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B451A0-583B-CB3A-EEA1-6FDAD410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7636AC-B8DE-F3E4-399F-020FC63F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6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FBE2D-76FD-0B08-D2A3-9A9529E2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6E332-A59F-4544-DA31-D0A47664B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6EE0EC-9EAA-2C28-42B3-AFF1FB5F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194D3B-D784-F2EB-34D3-5260F72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F45E4B-B6D4-33CB-DA0B-8E503E86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31703E-1B28-3173-213C-1B8FEDC2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11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4A6E-4428-311F-C88A-145C3D21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308BBF-3416-7D3F-CB95-91C955376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02B3B9-FCF9-D3E2-E343-4E374CC7F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A1A321-8531-6E82-5B5E-8196C3FF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0A5A9-7A08-BE60-F954-7228C6F3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47EBF9-A2DC-7DBD-F7AA-C78769A6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56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FE8DE9-07FC-9164-F50E-DC44197B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E6B242-8550-EAAC-3C6C-7398835D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9C40A-175C-AAEF-4382-3E794005F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87011-C725-45E1-8830-288EF945C5E9}" type="datetimeFigureOut">
              <a:rPr lang="es-MX" smtClean="0"/>
              <a:t>08/11/2024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001F6-A5F8-2202-FC72-13F7B865D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CB2C0-C235-E7DE-CF42-C224A42F4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6E8E3-3131-4F83-96E9-6F6C55545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973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DE430F0-6EE6-14AD-6FFA-34F64637F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589489"/>
              </p:ext>
            </p:extLst>
          </p:nvPr>
        </p:nvGraphicFramePr>
        <p:xfrm>
          <a:off x="45669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787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Alexandra Abrego López</dc:creator>
  <cp:lastModifiedBy>Alexandra Abrego López</cp:lastModifiedBy>
  <cp:revision>1</cp:revision>
  <dcterms:created xsi:type="dcterms:W3CDTF">2024-11-09T00:21:13Z</dcterms:created>
  <dcterms:modified xsi:type="dcterms:W3CDTF">2024-11-09T00:21:32Z</dcterms:modified>
</cp:coreProperties>
</file>