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9.xml.rels" ContentType="application/vnd.openxmlformats-package.relationships+xml"/>
  <Override PartName="/ppt/slideMasters/_rels/slideMaster8.xml.rels" ContentType="application/vnd.openxmlformats-package.relationships+xml"/>
  <Override PartName="/ppt/slideMasters/_rels/slideMaster26.xml.rels" ContentType="application/vnd.openxmlformats-package.relationships+xml"/>
  <Override PartName="/ppt/slideMasters/_rels/slideMaster7.xml.rels" ContentType="application/vnd.openxmlformats-package.relationships+xml"/>
  <Override PartName="/ppt/slideMasters/_rels/slideMaster27.xml.rels" ContentType="application/vnd.openxmlformats-package.relationships+xml"/>
  <Override PartName="/ppt/slideMasters/_rels/slideMaster13.xml.rels" ContentType="application/vnd.openxmlformats-package.relationships+xml"/>
  <Override PartName="/ppt/slideMasters/_rels/slideMaster2.xml.rels" ContentType="application/vnd.openxmlformats-package.relationships+xml"/>
  <Override PartName="/ppt/slideMasters/_rels/slideMaster14.xml.rels" ContentType="application/vnd.openxmlformats-package.relationships+xml"/>
  <Override PartName="/ppt/slideMasters/_rels/slideMaster3.xml.rels" ContentType="application/vnd.openxmlformats-package.relationships+xml"/>
  <Override PartName="/ppt/slideMasters/_rels/slideMaster31.xml.rels" ContentType="application/vnd.openxmlformats-package.relationships+xml"/>
  <Override PartName="/ppt/slideMasters/_rels/slideMaster29.xml.rels" ContentType="application/vnd.openxmlformats-package.relationships+xml"/>
  <Override PartName="/ppt/slideMasters/_rels/slideMaster28.xml.rels" ContentType="application/vnd.openxmlformats-package.relationships+xml"/>
  <Override PartName="/ppt/slideMasters/_rels/slideMaster30.xml.rels" ContentType="application/vnd.openxmlformats-package.relationships+xml"/>
  <Override PartName="/ppt/slideMasters/_rels/slideMaster17.xml.rels" ContentType="application/vnd.openxmlformats-package.relationships+xml"/>
  <Override PartName="/ppt/slideMasters/_rels/slideMaster6.xml.rels" ContentType="application/vnd.openxmlformats-package.relationships+xml"/>
  <Override PartName="/ppt/slideMasters/_rels/slideMaster18.xml.rels" ContentType="application/vnd.openxmlformats-package.relationships+xml"/>
  <Override PartName="/ppt/slideMasters/_rels/slideMaster20.xml.rels" ContentType="application/vnd.openxmlformats-package.relationships+xml"/>
  <Override PartName="/ppt/slideMasters/_rels/slideMaster19.xml.rels" ContentType="application/vnd.openxmlformats-package.relationships+xml"/>
  <Override PartName="/ppt/slideMasters/_rels/slideMaster21.xml.rels" ContentType="application/vnd.openxmlformats-package.relationships+xml"/>
  <Override PartName="/ppt/slideMasters/_rels/slideMaster22.xml.rels" ContentType="application/vnd.openxmlformats-package.relationships+xml"/>
  <Override PartName="/ppt/slideMasters/_rels/slideMaster23.xml.rels" ContentType="application/vnd.openxmlformats-package.relationships+xml"/>
  <Override PartName="/ppt/slideMasters/_rels/slideMaster24.xml.rels" ContentType="application/vnd.openxmlformats-package.relationships+xml"/>
  <Override PartName="/ppt/slideMasters/_rels/slideMaster25.xml.rels" ContentType="application/vnd.openxmlformats-package.relationships+xml"/>
  <Override PartName="/ppt/slideMasters/_rels/slideMaster32.xml.rels" ContentType="application/vnd.openxmlformats-package.relationships+xml"/>
  <Override PartName="/ppt/slideMasters/_rels/slideMaster33.xml.rels" ContentType="application/vnd.openxmlformats-package.relationships+xml"/>
  <Override PartName="/ppt/slideMasters/_rels/slideMaster34.xml.rels" ContentType="application/vnd.openxmlformats-package.relationships+xml"/>
  <Override PartName="/ppt/slideMasters/_rels/slideMaster5.xml.rels" ContentType="application/vnd.openxmlformats-package.relationships+xml"/>
  <Override PartName="/ppt/slideMasters/_rels/slideMaster16.xml.rels" ContentType="application/vnd.openxmlformats-package.relationships+xml"/>
  <Override PartName="/ppt/slideMasters/_rels/slideMaster11.xml.rels" ContentType="application/vnd.openxmlformats-package.relationships+xml"/>
  <Override PartName="/ppt/slideMasters/_rels/slideMaster35.xml.rels" ContentType="application/vnd.openxmlformats-package.relationships+xml"/>
  <Override PartName="/ppt/slideMasters/_rels/slideMaster12.xml.rels" ContentType="application/vnd.openxmlformats-package.relationships+xml"/>
  <Override PartName="/ppt/slideMasters/_rels/slideMaster1.xml.rels" ContentType="application/vnd.openxmlformats-package.relationships+xml"/>
  <Override PartName="/ppt/slideMasters/_rels/slideMaster36.xml.rels" ContentType="application/vnd.openxmlformats-package.relationships+xml"/>
  <Override PartName="/ppt/slideMasters/_rels/slideMaster37.xml.rels" ContentType="application/vnd.openxmlformats-package.relationships+xml"/>
  <Override PartName="/ppt/slideMasters/_rels/slideMaster38.xml.rels" ContentType="application/vnd.openxmlformats-package.relationships+xml"/>
  <Override PartName="/ppt/slideMasters/_rels/slideMaster10.xml.rels" ContentType="application/vnd.openxmlformats-package.relationships+xml"/>
  <Override PartName="/ppt/slideMasters/_rels/slideMaster4.xml.rels" ContentType="application/vnd.openxmlformats-package.relationships+xml"/>
  <Override PartName="/ppt/slideMasters/_rels/slideMaster15.xml.rels" ContentType="application/vnd.openxmlformats-package.relationships+xml"/>
  <Override PartName="/ppt/slideMasters/slideMaster25.xml" ContentType="application/vnd.openxmlformats-officedocument.presentationml.slideMaster+xml"/>
  <Override PartName="/ppt/slideMasters/slideMaster24.xml" ContentType="application/vnd.openxmlformats-officedocument.presentationml.slideMaster+xml"/>
  <Override PartName="/ppt/slideMasters/slideMaster23.xml" ContentType="application/vnd.openxmlformats-officedocument.presentationml.slideMaster+xml"/>
  <Override PartName="/ppt/slideMasters/slideMaster22.xml" ContentType="application/vnd.openxmlformats-officedocument.presentationml.slideMaster+xml"/>
  <Override PartName="/ppt/slideMasters/slideMaster21.xml" ContentType="application/vnd.openxmlformats-officedocument.presentationml.slideMaster+xml"/>
  <Override PartName="/ppt/slideMasters/slideMaster19.xml" ContentType="application/vnd.openxmlformats-officedocument.presentationml.slideMaster+xml"/>
  <Override PartName="/ppt/slideMasters/slideMaster20.xml" ContentType="application/vnd.openxmlformats-officedocument.presentationml.slideMaster+xml"/>
  <Override PartName="/ppt/slideMasters/slideMaster18.xml" ContentType="application/vnd.openxmlformats-officedocument.presentationml.slideMaster+xml"/>
  <Override PartName="/ppt/slideMasters/slideMaster17.xml" ContentType="application/vnd.openxmlformats-officedocument.presentationml.slideMaster+xml"/>
  <Override PartName="/ppt/slideMasters/slideMaster32.xml" ContentType="application/vnd.openxmlformats-officedocument.presentationml.slideMaster+xml"/>
  <Override PartName="/ppt/slideMasters/slideMaster33.xml" ContentType="application/vnd.openxmlformats-officedocument.presentationml.slideMaster+xml"/>
  <Override PartName="/ppt/slideMasters/slideMaster30.xml" ContentType="application/vnd.openxmlformats-officedocument.presentationml.slideMaster+xml"/>
  <Override PartName="/ppt/slideMasters/slideMaster3.xml" ContentType="application/vnd.openxmlformats-officedocument.presentationml.slideMaster+xml"/>
  <Override PartName="/ppt/slideMasters/slideMaster28.xml" ContentType="application/vnd.openxmlformats-officedocument.presentationml.slideMaster+xml"/>
  <Override PartName="/ppt/slideMasters/slideMaster31.xml" ContentType="application/vnd.openxmlformats-officedocument.presentationml.slideMaster+xml"/>
  <Override PartName="/ppt/slideMasters/slideMaster29.xml" ContentType="application/vnd.openxmlformats-officedocument.presentationml.slideMaster+xml"/>
  <Override PartName="/ppt/slideMasters/slideMaster34.xml" ContentType="application/vnd.openxmlformats-officedocument.presentationml.slideMaster+xml"/>
  <Override PartName="/ppt/slideMasters/slideMaster5.xml" ContentType="application/vnd.openxmlformats-officedocument.presentationml.slideMaster+xml"/>
  <Override PartName="/ppt/slideMasters/slideMaster11.xml" ContentType="application/vnd.openxmlformats-officedocument.presentationml.slideMaster+xml"/>
  <Override PartName="/ppt/slideMasters/slideMaster35.xml" ContentType="application/vnd.openxmlformats-officedocument.presentationml.slideMaster+xml"/>
  <Override PartName="/ppt/slideMasters/slideMaster6.xml" ContentType="application/vnd.openxmlformats-officedocument.presentationml.slideMaster+xml"/>
  <Override PartName="/ppt/slideMasters/slideMaster12.xml" ContentType="application/vnd.openxmlformats-officedocument.presentationml.slideMaster+xml"/>
  <Override PartName="/ppt/slideMasters/slideMaster36.xml" ContentType="application/vnd.openxmlformats-officedocument.presentationml.slideMaster+xml"/>
  <Override PartName="/ppt/slideMasters/slideMaster37.xml" ContentType="application/vnd.openxmlformats-officedocument.presentationml.slideMaster+xml"/>
  <Override PartName="/ppt/slideMasters/slideMaster38.xml" ContentType="application/vnd.openxmlformats-officedocument.presentationml.slideMaster+xml"/>
  <Override PartName="/ppt/slideMasters/slideMaster4.xml" ContentType="application/vnd.openxmlformats-officedocument.presentationml.slideMaster+xml"/>
  <Override PartName="/ppt/slideMasters/slideMaster10.xml" ContentType="application/vnd.openxmlformats-officedocument.presentationml.slideMaster+xml"/>
  <Override PartName="/ppt/slideMasters/slideMaster2.xml" ContentType="application/vnd.openxmlformats-officedocument.presentationml.slideMaster+xml"/>
  <Override PartName="/ppt/slideMasters/slideMaster27.xml" ContentType="application/vnd.openxmlformats-officedocument.presentationml.slideMaster+xml"/>
  <Override PartName="/ppt/slideMasters/slideMaster7.xml" ContentType="application/vnd.openxmlformats-officedocument.presentationml.slideMaster+xml"/>
  <Override PartName="/ppt/slideMasters/slideMaster13.xml" ContentType="application/vnd.openxmlformats-officedocument.presentationml.slideMaster+xml"/>
  <Override PartName="/ppt/slideMasters/slideMaster1.xml" ContentType="application/vnd.openxmlformats-officedocument.presentationml.slideMaster+xml"/>
  <Override PartName="/ppt/slideMasters/slideMaster26.xml" ContentType="application/vnd.openxmlformats-officedocument.presentationml.slideMaster+xml"/>
  <Override PartName="/ppt/slideMasters/slideMaster8.xml" ContentType="application/vnd.openxmlformats-officedocument.presentationml.slideMaster+xml"/>
  <Override PartName="/ppt/slideMasters/slideMaster14.xml" ContentType="application/vnd.openxmlformats-officedocument.presentationml.slideMaster+xml"/>
  <Override PartName="/ppt/slideMasters/slideMaster9.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presProps.xml" ContentType="application/vnd.openxmlformats-officedocument.presentationml.presProps+xml"/>
  <Override PartName="/ppt/theme/theme29.xml" ContentType="application/vnd.openxmlformats-officedocument.theme+xml"/>
  <Override PartName="/ppt/theme/theme28.xml" ContentType="application/vnd.openxmlformats-officedocument.theme+xml"/>
  <Override PartName="/ppt/theme/theme27.xml" ContentType="application/vnd.openxmlformats-officedocument.theme+xml"/>
  <Override PartName="/ppt/theme/theme26.xml" ContentType="application/vnd.openxmlformats-officedocument.theme+xml"/>
  <Override PartName="/ppt/theme/theme25.xml" ContentType="application/vnd.openxmlformats-officedocument.theme+xml"/>
  <Override PartName="/ppt/theme/theme24.xml" ContentType="application/vnd.openxmlformats-officedocument.theme+xml"/>
  <Override PartName="/ppt/theme/theme23.xml" ContentType="application/vnd.openxmlformats-officedocument.theme+xml"/>
  <Override PartName="/ppt/theme/theme22.xml" ContentType="application/vnd.openxmlformats-officedocument.theme+xml"/>
  <Override PartName="/ppt/theme/theme21.xml" ContentType="application/vnd.openxmlformats-officedocument.theme+xml"/>
  <Override PartName="/ppt/theme/theme19.xml" ContentType="application/vnd.openxmlformats-officedocument.theme+xml"/>
  <Override PartName="/ppt/theme/theme6.xml" ContentType="application/vnd.openxmlformats-officedocument.theme+xml"/>
  <Override PartName="/ppt/theme/theme33.xml" ContentType="application/vnd.openxmlformats-officedocument.theme+xml"/>
  <Override PartName="/ppt/theme/theme8.xml" ContentType="application/vnd.openxmlformats-officedocument.theme+xml"/>
  <Override PartName="/ppt/theme/theme35.xml" ContentType="application/vnd.openxmlformats-officedocument.theme+xml"/>
  <Override PartName="/ppt/theme/theme1.xml" ContentType="application/vnd.openxmlformats-officedocument.theme+xml"/>
  <Override PartName="/ppt/theme/theme10.xml" ContentType="application/vnd.openxmlformats-officedocument.theme+xml"/>
  <Override PartName="/ppt/theme/theme9.xml" ContentType="application/vnd.openxmlformats-officedocument.theme+xml"/>
  <Override PartName="/ppt/theme/theme36.xml" ContentType="application/vnd.openxmlformats-officedocument.theme+xml"/>
  <Override PartName="/ppt/theme/theme2.xml" ContentType="application/vnd.openxmlformats-officedocument.theme+xml"/>
  <Override PartName="/ppt/theme/theme7.xml" ContentType="application/vnd.openxmlformats-officedocument.theme+xml"/>
  <Override PartName="/ppt/theme/theme34.xml" ContentType="application/vnd.openxmlformats-officedocument.theme+xml"/>
  <Override PartName="/ppt/theme/theme37.xml" ContentType="application/vnd.openxmlformats-officedocument.theme+xml"/>
  <Override PartName="/ppt/theme/theme38.xml" ContentType="application/vnd.openxmlformats-officedocument.theme+xml"/>
  <Override PartName="/ppt/theme/theme39.xml" ContentType="application/vnd.openxmlformats-officedocument.theme+xml"/>
  <Override PartName="/ppt/theme/theme32.xml" ContentType="application/vnd.openxmlformats-officedocument.theme+xml"/>
  <Override PartName="/ppt/theme/theme5.xml" ContentType="application/vnd.openxmlformats-officedocument.theme+xml"/>
  <Override PartName="/ppt/theme/theme4.xml" ContentType="application/vnd.openxmlformats-officedocument.theme+xml"/>
  <Override PartName="/ppt/theme/theme31.xml" ContentType="application/vnd.openxmlformats-officedocument.theme+xml"/>
  <Override PartName="/ppt/theme/theme13.xml" ContentType="application/vnd.openxmlformats-officedocument.theme+xml"/>
  <Override PartName="/ppt/theme/theme3.xml" ContentType="application/vnd.openxmlformats-officedocument.theme+xml"/>
  <Override PartName="/ppt/theme/theme30.xml" ContentType="application/vnd.openxmlformats-officedocument.theme+xml"/>
  <Override PartName="/ppt/theme/theme12.xml" ContentType="application/vnd.openxmlformats-officedocument.theme+xml"/>
  <Override PartName="/ppt/theme/theme11.xml" ContentType="application/vnd.openxmlformats-officedocument.theme+xml"/>
  <Override PartName="/ppt/theme/theme14.xml" ContentType="application/vnd.openxmlformats-officedocument.theme+xml"/>
  <Override PartName="/ppt/theme/theme15.xml" ContentType="application/vnd.openxmlformats-officedocument.theme+xml"/>
  <Override PartName="/ppt/theme/theme16.xml" ContentType="application/vnd.openxmlformats-officedocument.theme+xml"/>
  <Override PartName="/ppt/theme/theme17.xml" ContentType="application/vnd.openxmlformats-officedocument.theme+xml"/>
  <Override PartName="/ppt/theme/theme18.xml" ContentType="application/vnd.openxmlformats-officedocument.theme+xml"/>
  <Override PartName="/ppt/theme/theme20.xml" ContentType="application/vnd.openxmlformats-officedocument.theme+xml"/>
  <Override PartName="/ppt/slideLayouts/slideLayout22.xml" ContentType="application/vnd.openxmlformats-officedocument.presentationml.slideLayout+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0.xml.rels" ContentType="application/vnd.openxmlformats-package.relationships+xml"/>
  <Override PartName="/ppt/slideLayouts/_rels/slideLayout2.xml.rels" ContentType="application/vnd.openxmlformats-package.relationships+xml"/>
  <Override PartName="/ppt/slideLayouts/_rels/slideLayout26.xml.rels" ContentType="application/vnd.openxmlformats-package.relationships+xml"/>
  <Override PartName="/ppt/slideLayouts/_rels/slideLayout6.xml.rels" ContentType="application/vnd.openxmlformats-package.relationships+xml"/>
  <Override PartName="/ppt/slideLayouts/_rels/slideLayout14.xml.rels" ContentType="application/vnd.openxmlformats-package.relationships+xml"/>
  <Override PartName="/ppt/slideLayouts/_rels/slideLayout27.xml.rels" ContentType="application/vnd.openxmlformats-package.relationships+xml"/>
  <Override PartName="/ppt/slideLayouts/_rels/slideLayout7.xml.rels" ContentType="application/vnd.openxmlformats-package.relationships+xml"/>
  <Override PartName="/ppt/slideLayouts/_rels/slideLayout15.xml.rels" ContentType="application/vnd.openxmlformats-package.relationships+xml"/>
  <Override PartName="/ppt/slideLayouts/_rels/slideLayout28.xml.rels" ContentType="application/vnd.openxmlformats-package.relationships+xml"/>
  <Override PartName="/ppt/slideLayouts/_rels/slideLayout25.xml.rels" ContentType="application/vnd.openxmlformats-package.relationships+xml"/>
  <Override PartName="/ppt/slideLayouts/_rels/slideLayout24.xml.rels" ContentType="application/vnd.openxmlformats-package.relationships+xml"/>
  <Override PartName="/ppt/slideLayouts/_rels/slideLayout39.xml.rels" ContentType="application/vnd.openxmlformats-package.relationships+xml"/>
  <Override PartName="/ppt/slideLayouts/_rels/slideLayout41.xml.rels" ContentType="application/vnd.openxmlformats-package.relationships+xml"/>
  <Override PartName="/ppt/slideLayouts/_rels/slideLayout35.xml.rels" ContentType="application/vnd.openxmlformats-package.relationships+xml"/>
  <Override PartName="/ppt/slideLayouts/_rels/slideLayout23.xml.rels" ContentType="application/vnd.openxmlformats-package.relationships+xml"/>
  <Override PartName="/ppt/slideLayouts/_rels/slideLayout18.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1.xml.rels" ContentType="application/vnd.openxmlformats-package.relationships+xml"/>
  <Override PartName="/ppt/slideLayouts/_rels/slideLayout21.xml.rels" ContentType="application/vnd.openxmlformats-package.relationships+xml"/>
  <Override PartName="/ppt/slideLayouts/_rels/slideLayout33.xml.rels" ContentType="application/vnd.openxmlformats-package.relationships+xml"/>
  <Override PartName="/ppt/slideLayouts/_rels/slideLayout34.xml.rels" ContentType="application/vnd.openxmlformats-package.relationships+xml"/>
  <Override PartName="/ppt/slideLayouts/_rels/slideLayout22.xml.rels" ContentType="application/vnd.openxmlformats-package.relationships+xml"/>
  <Override PartName="/ppt/slideLayouts/_rels/slideLayout36.xml.rels" ContentType="application/vnd.openxmlformats-package.relationships+xml"/>
  <Override PartName="/ppt/slideLayouts/_rels/slideLayout37.xml.rels" ContentType="application/vnd.openxmlformats-package.relationships+xml"/>
  <Override PartName="/ppt/slideLayouts/_rels/slideLayout38.xml.rels" ContentType="application/vnd.openxmlformats-package.relationships+xml"/>
  <Override PartName="/ppt/slideLayouts/_rels/slideLayout40.xml.rels" ContentType="application/vnd.openxmlformats-package.relationships+xml"/>
  <Override PartName="/ppt/slideLayouts/_rels/slideLayout42.xml.rels" ContentType="application/vnd.openxmlformats-package.relationships+xml"/>
  <Override PartName="/ppt/slideLayouts/_rels/slideLayout31.xml.rels" ContentType="application/vnd.openxmlformats-package.relationships+xml"/>
  <Override PartName="/ppt/slideLayouts/_rels/slideLayout29.xml.rels" ContentType="application/vnd.openxmlformats-package.relationships+xml"/>
  <Override PartName="/ppt/slideLayouts/_rels/slideLayout9.xml.rels" ContentType="application/vnd.openxmlformats-package.relationships+xml"/>
  <Override PartName="/ppt/slideLayouts/_rels/slideLayout17.xml.rels" ContentType="application/vnd.openxmlformats-package.relationships+xml"/>
  <Override PartName="/ppt/slideLayouts/_rels/slideLayout43.xml.rels" ContentType="application/vnd.openxmlformats-package.relationships+xml"/>
  <Override PartName="/ppt/slideLayouts/_rels/slideLayout32.xml.rels" ContentType="application/vnd.openxmlformats-package.relationships+xml"/>
  <Override PartName="/ppt/slideLayouts/_rels/slideLayout44.xml.rels" ContentType="application/vnd.openxmlformats-package.relationships+xml"/>
  <Override PartName="/ppt/slideLayouts/_rels/slideLayout30.xml.rels" ContentType="application/vnd.openxmlformats-package.relationships+xml"/>
  <Override PartName="/ppt/slideLayouts/_rels/slideLayout8.xml.rels" ContentType="application/vnd.openxmlformats-package.relationships+xml"/>
  <Override PartName="/ppt/slideLayouts/_rels/slideLayout16.xml.rels" ContentType="application/vnd.openxmlformats-package.relationships+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1.xml" ContentType="application/vnd.openxmlformats-officedocument.presentationml.slideLayout+xml"/>
  <Override PartName="/ppt/slideLayouts/slideLayout39.xml" ContentType="application/vnd.openxmlformats-officedocument.presentationml.slideLayout+xml"/>
  <Override PartName="/ppt/slideLayouts/slideLayout24.xml" ContentType="application/vnd.openxmlformats-officedocument.presentationml.slideLayout+xml"/>
  <Override PartName="/ppt/slideLayouts/slideLayout2.xml" ContentType="application/vnd.openxmlformats-officedocument.presentationml.slideLayout+xml"/>
  <Override PartName="/ppt/slideLayouts/slideLayout25.xml" ContentType="application/vnd.openxmlformats-officedocument.presentationml.slideLayout+xml"/>
  <Override PartName="/ppt/slideLayouts/slideLayout33.xml" ContentType="application/vnd.openxmlformats-officedocument.presentationml.slideLayout+xml"/>
  <Override PartName="/ppt/slideLayouts/slideLayout9.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31.xml" ContentType="application/vnd.openxmlformats-officedocument.presentationml.slideLayout+xml"/>
  <Override PartName="/ppt/slideLayouts/slideLayout7.xml" ContentType="application/vnd.openxmlformats-officedocument.presentationml.slideLayout+xml"/>
  <Override PartName="/ppt/slideLayouts/slideLayout29.xml" ContentType="application/vnd.openxmlformats-officedocument.presentationml.slideLayout+xml"/>
  <Override PartName="/ppt/slideLayouts/slideLayout43.xml" ContentType="application/vnd.openxmlformats-officedocument.presentationml.slideLayout+xml"/>
  <Override PartName="/ppt/slideLayouts/slideLayout32.xml" ContentType="application/vnd.openxmlformats-officedocument.presentationml.slideLayout+xml"/>
  <Override PartName="/ppt/slideLayouts/slideLayout8.xml" ContentType="application/vnd.openxmlformats-officedocument.presentationml.slideLayout+xml"/>
  <Override PartName="/ppt/slideLayouts/slideLayout44.xml" ContentType="application/vnd.openxmlformats-officedocument.presentationml.slideLayout+xml"/>
  <Override PartName="/ppt/slideLayouts/slideLayout30.xml" ContentType="application/vnd.openxmlformats-officedocument.presentationml.slideLayout+xml"/>
  <Override PartName="/ppt/slideLayouts/slideLayout6.xml" ContentType="application/vnd.openxmlformats-officedocument.presentationml.slideLayout+xml"/>
  <Override PartName="/ppt/slideLayouts/slideLayout28.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5.xml" ContentType="application/vnd.openxmlformats-officedocument.presentationml.slideLayout+xml"/>
  <Override PartName="/ppt/slideLayouts/slideLayout27.xml" ContentType="application/vnd.openxmlformats-officedocument.presentationml.slideLayout+xml"/>
  <Override PartName="/ppt/slideLayouts/slideLayout4.xml" ContentType="application/vnd.openxmlformats-officedocument.presentationml.slideLayout+xml"/>
  <Override PartName="/ppt/slideLayouts/slideLayout26.xml" ContentType="application/vnd.openxmlformats-officedocument.presentationml.slideLayout+xml"/>
  <Override PartName="/ppt/slideLayouts/slideLayout3.xml" ContentType="application/vnd.openxmlformats-officedocument.presentationml.slideLayout+xml"/>
  <Override PartName="/ppt/_rels/presentation.xml.rels" ContentType="application/vnd.openxmlformats-package.relationships+xml"/>
  <Override PartName="/ppt/notesMasters/_rels/notesMaster1.xml.rels" ContentType="application/vnd.openxmlformats-package.relationships+xml"/>
  <Override PartName="/ppt/notesMasters/notesMaster1.xml" ContentType="application/vnd.openxmlformats-officedocument.presentationml.notesMaster+xml"/>
  <Override PartName="/ppt/media/image1.jpeg" ContentType="image/jpeg"/>
  <Override PartName="/ppt/media/image6.png" ContentType="image/png"/>
  <Override PartName="/ppt/media/image2.png" ContentType="image/png"/>
  <Override PartName="/ppt/media/image3.png" ContentType="image/png"/>
  <Override PartName="/ppt/media/image4.png" ContentType="image/png"/>
  <Override PartName="/ppt/media/image5.png" ContentType="image/png"/>
  <Override PartName="/ppt/slides/_rels/slide14.xml.rels" ContentType="application/vnd.openxmlformats-package.relationships+xml"/>
  <Override PartName="/ppt/slides/_rels/slide6.xml.rels" ContentType="application/vnd.openxmlformats-package.relationships+xml"/>
  <Override PartName="/ppt/slides/_rels/slide23.xml.rels" ContentType="application/vnd.openxmlformats-package.relationships+xml"/>
  <Override PartName="/ppt/slides/_rels/slide15.xml.rels" ContentType="application/vnd.openxmlformats-package.relationships+xml"/>
  <Override PartName="/ppt/slides/_rels/slide19.xml.rels" ContentType="application/vnd.openxmlformats-package.relationships+xml"/>
  <Override PartName="/ppt/slides/_rels/slide33.xml.rels" ContentType="application/vnd.openxmlformats-package.relationships+xml"/>
  <Override PartName="/ppt/slides/_rels/slide32.xml.rels" ContentType="application/vnd.openxmlformats-package.relationships+xml"/>
  <Override PartName="/ppt/slides/_rels/slide31.xml.rels" ContentType="application/vnd.openxmlformats-package.relationships+xml"/>
  <Override PartName="/ppt/slides/_rels/slide29.xml.rels" ContentType="application/vnd.openxmlformats-package.relationships+xml"/>
  <Override PartName="/ppt/slides/_rels/slide5.xml.rels" ContentType="application/vnd.openxmlformats-package.relationships+xml"/>
  <Override PartName="/ppt/slides/_rels/slide22.xml.rels" ContentType="application/vnd.openxmlformats-package.relationships+xml"/>
  <Override PartName="/ppt/slides/_rels/slide30.xml.rels" ContentType="application/vnd.openxmlformats-package.relationships+xml"/>
  <Override PartName="/ppt/slides/_rels/slide28.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27.xml.rels" ContentType="application/vnd.openxmlformats-package.relationships+xml"/>
  <Override PartName="/ppt/slides/_rels/slide21.xml.rels" ContentType="application/vnd.openxmlformats-package.relationships+xml"/>
  <Override PartName="/ppt/slides/_rels/slide4.xml.rels" ContentType="application/vnd.openxmlformats-package.relationships+xml"/>
  <Override PartName="/ppt/slides/_rels/slide18.xml.rels" ContentType="application/vnd.openxmlformats-package.relationships+xml"/>
  <Override PartName="/ppt/slides/_rels/slide11.xml.rels" ContentType="application/vnd.openxmlformats-package.relationships+xml"/>
  <Override PartName="/ppt/slides/_rels/slide9.xml.rels" ContentType="application/vnd.openxmlformats-package.relationships+xml"/>
  <Override PartName="/ppt/slides/_rels/slide26.xml.rels" ContentType="application/vnd.openxmlformats-package.relationships+xml"/>
  <Override PartName="/ppt/slides/_rels/slide20.xml.rels" ContentType="application/vnd.openxmlformats-package.relationships+xml"/>
  <Override PartName="/ppt/slides/_rels/slide3.xml.rels" ContentType="application/vnd.openxmlformats-package.relationships+xml"/>
  <Override PartName="/ppt/slides/_rels/slide17.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_rels/slide25.xml.rels" ContentType="application/vnd.openxmlformats-package.relationships+xml"/>
  <Override PartName="/ppt/slides/_rels/slide2.xml.rels" ContentType="application/vnd.openxmlformats-package.relationships+xml"/>
  <Override PartName="/ppt/slides/_rels/slide16.xml.rels" ContentType="application/vnd.openxmlformats-package.relationships+xml"/>
  <Override PartName="/ppt/slides/_rels/slide1.xml.rels" ContentType="application/vnd.openxmlformats-package.relationships+xml"/>
  <Override PartName="/ppt/slides/_rels/slide24.xml.rels" ContentType="application/vnd.openxmlformats-package.relationships+xml"/>
  <Override PartName="/ppt/slides/_rels/slide7.xml.rels" ContentType="application/vnd.openxmlformats-package.relationships+xml"/>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19.xml" ContentType="application/vnd.openxmlformats-officedocument.presentationml.slide+xml"/>
  <Override PartName="/ppt/slides/slide13.xml" ContentType="application/vnd.openxmlformats-officedocument.presentationml.slide+xml"/>
  <Override PartName="/ppt/slides/slide5.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12.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20.xml" ContentType="application/vnd.openxmlformats-officedocument.presentationml.slide+xml"/>
  <Override PartName="/ppt/slides/slide11.xml" ContentType="application/vnd.openxmlformats-officedocument.presentationml.slide+xml"/>
  <Override PartName="/ppt/slides/slide3.xml" ContentType="application/vnd.openxmlformats-officedocument.presentationml.slide+xml"/>
  <Override PartName="/ppt/slides/slide9.xml" ContentType="application/vnd.openxmlformats-officedocument.presentationml.slide+xml"/>
  <Override PartName="/ppt/slides/slide17.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8.xml" ContentType="application/vnd.openxmlformats-officedocument.presentationml.slide+xml"/>
  <Override PartName="/ppt/slides/slide16.xml" ContentType="application/vnd.openxmlformats-officedocument.presentationml.slide+xml"/>
  <Override PartName="/ppt/slides/slide1.xml" ContentType="application/vnd.openxmlformats-officedocument.presentationml.slide+xml"/>
  <Override PartName="/ppt/slides/slide7.xml" ContentType="application/vnd.openxmlformats-officedocument.presentationml.slide+xml"/>
  <Override PartName="/ppt/slides/slide15.xml" ContentType="application/vnd.openxmlformats-officedocument.presentationml.slide+xml"/>
  <Override PartName="/ppt/slides/slide6.xml" ContentType="application/vnd.openxmlformats-officedocument.presentationml.slide+xml"/>
  <Override PartName="/ppt/slides/slide14.xml" ContentType="application/vnd.openxmlformats-officedocument.presentationml.slide+xml"/>
  <Override PartName="/ppt/notesSlides/_rels/notesSlide33.xml.rels" ContentType="application/vnd.openxmlformats-package.relationships+xml"/>
  <Override PartName="/ppt/notesSlides/_rels/notesSlide32.xml.rels" ContentType="application/vnd.openxmlformats-package.relationships+xml"/>
  <Override PartName="/ppt/notesSlides/_rels/notesSlide31.xml.rels" ContentType="application/vnd.openxmlformats-package.relationships+xml"/>
  <Override PartName="/ppt/notesSlides/_rels/notesSlide30.xml.rels" ContentType="application/vnd.openxmlformats-package.relationships+xml"/>
  <Override PartName="/ppt/notesSlides/_rels/notesSlide29.xml.rels" ContentType="application/vnd.openxmlformats-package.relationships+xml"/>
  <Override PartName="/ppt/notesSlides/_rels/notesSlide28.xml.rels" ContentType="application/vnd.openxmlformats-package.relationships+xml"/>
  <Override PartName="/ppt/notesSlides/_rels/notesSlide27.xml.rels" ContentType="application/vnd.openxmlformats-package.relationships+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50" r:id="rId3"/>
    <p:sldMasterId id="2147483652" r:id="rId4"/>
    <p:sldMasterId id="2147483654" r:id="rId5"/>
    <p:sldMasterId id="2147483656" r:id="rId6"/>
    <p:sldMasterId id="2147483658" r:id="rId7"/>
    <p:sldMasterId id="2147483660" r:id="rId8"/>
    <p:sldMasterId id="2147483662" r:id="rId9"/>
    <p:sldMasterId id="2147483664" r:id="rId10"/>
    <p:sldMasterId id="2147483666" r:id="rId11"/>
    <p:sldMasterId id="2147483668" r:id="rId12"/>
    <p:sldMasterId id="2147483670" r:id="rId13"/>
    <p:sldMasterId id="2147483672" r:id="rId14"/>
    <p:sldMasterId id="2147483674" r:id="rId15"/>
    <p:sldMasterId id="2147483676" r:id="rId16"/>
    <p:sldMasterId id="2147483678" r:id="rId17"/>
    <p:sldMasterId id="2147483680" r:id="rId18"/>
    <p:sldMasterId id="2147483682" r:id="rId19"/>
    <p:sldMasterId id="2147483684" r:id="rId20"/>
    <p:sldMasterId id="2147483686" r:id="rId21"/>
    <p:sldMasterId id="2147483688" r:id="rId22"/>
    <p:sldMasterId id="2147483690" r:id="rId23"/>
    <p:sldMasterId id="2147483692" r:id="rId24"/>
    <p:sldMasterId id="2147483694" r:id="rId25"/>
    <p:sldMasterId id="2147483696" r:id="rId26"/>
    <p:sldMasterId id="2147483698" r:id="rId27"/>
    <p:sldMasterId id="2147483700" r:id="rId28"/>
    <p:sldMasterId id="2147483702" r:id="rId29"/>
    <p:sldMasterId id="2147483704" r:id="rId30"/>
    <p:sldMasterId id="2147483706" r:id="rId31"/>
    <p:sldMasterId id="2147483708" r:id="rId32"/>
    <p:sldMasterId id="2147483710" r:id="rId33"/>
    <p:sldMasterId id="2147483712" r:id="rId34"/>
    <p:sldMasterId id="2147483714" r:id="rId35"/>
    <p:sldMasterId id="2147483716" r:id="rId36"/>
    <p:sldMasterId id="2147483718" r:id="rId37"/>
    <p:sldMasterId id="2147483720" r:id="rId38"/>
    <p:sldMasterId id="2147483722" r:id="rId39"/>
  </p:sldMasterIdLst>
  <p:notesMasterIdLst>
    <p:notesMasterId r:id="rId40"/>
  </p:notesMasterIdLst>
  <p:sldIdLst>
    <p:sldId id="256" r:id="rId41"/>
    <p:sldId id="257" r:id="rId42"/>
    <p:sldId id="258" r:id="rId43"/>
    <p:sldId id="259" r:id="rId44"/>
    <p:sldId id="260" r:id="rId45"/>
    <p:sldId id="261" r:id="rId46"/>
    <p:sldId id="262" r:id="rId47"/>
    <p:sldId id="263" r:id="rId48"/>
    <p:sldId id="264" r:id="rId49"/>
    <p:sldId id="265" r:id="rId50"/>
    <p:sldId id="266" r:id="rId51"/>
    <p:sldId id="267" r:id="rId52"/>
    <p:sldId id="268" r:id="rId53"/>
    <p:sldId id="269" r:id="rId54"/>
    <p:sldId id="270" r:id="rId55"/>
    <p:sldId id="271" r:id="rId56"/>
    <p:sldId id="272" r:id="rId57"/>
    <p:sldId id="273" r:id="rId58"/>
    <p:sldId id="274" r:id="rId59"/>
    <p:sldId id="275" r:id="rId60"/>
    <p:sldId id="276" r:id="rId61"/>
    <p:sldId id="277" r:id="rId62"/>
    <p:sldId id="278" r:id="rId63"/>
    <p:sldId id="279" r:id="rId64"/>
    <p:sldId id="280" r:id="rId65"/>
    <p:sldId id="281" r:id="rId66"/>
    <p:sldId id="282" r:id="rId67"/>
    <p:sldId id="283" r:id="rId68"/>
    <p:sldId id="284" r:id="rId69"/>
    <p:sldId id="285" r:id="rId70"/>
    <p:sldId id="286" r:id="rId71"/>
    <p:sldId id="287" r:id="rId72"/>
    <p:sldId id="288" r:id="rId73"/>
  </p:sldIdLst>
  <p:sldSz cx="12192000" cy="685800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Master" Target="slideMasters/slideMaster9.xml"/><Relationship Id="rId11" Type="http://schemas.openxmlformats.org/officeDocument/2006/relationships/slideMaster" Target="slideMasters/slideMaster10.xml"/><Relationship Id="rId12" Type="http://schemas.openxmlformats.org/officeDocument/2006/relationships/slideMaster" Target="slideMasters/slideMaster11.xml"/><Relationship Id="rId13" Type="http://schemas.openxmlformats.org/officeDocument/2006/relationships/slideMaster" Target="slideMasters/slideMaster12.xml"/><Relationship Id="rId14" Type="http://schemas.openxmlformats.org/officeDocument/2006/relationships/slideMaster" Target="slideMasters/slideMaster13.xml"/><Relationship Id="rId15" Type="http://schemas.openxmlformats.org/officeDocument/2006/relationships/slideMaster" Target="slideMasters/slideMaster14.xml"/><Relationship Id="rId16" Type="http://schemas.openxmlformats.org/officeDocument/2006/relationships/slideMaster" Target="slideMasters/slideMaster15.xml"/><Relationship Id="rId17" Type="http://schemas.openxmlformats.org/officeDocument/2006/relationships/slideMaster" Target="slideMasters/slideMaster16.xml"/><Relationship Id="rId18" Type="http://schemas.openxmlformats.org/officeDocument/2006/relationships/slideMaster" Target="slideMasters/slideMaster17.xml"/><Relationship Id="rId19" Type="http://schemas.openxmlformats.org/officeDocument/2006/relationships/slideMaster" Target="slideMasters/slideMaster18.xml"/><Relationship Id="rId20" Type="http://schemas.openxmlformats.org/officeDocument/2006/relationships/slideMaster" Target="slideMasters/slideMaster19.xml"/><Relationship Id="rId21" Type="http://schemas.openxmlformats.org/officeDocument/2006/relationships/slideMaster" Target="slideMasters/slideMaster20.xml"/><Relationship Id="rId22" Type="http://schemas.openxmlformats.org/officeDocument/2006/relationships/slideMaster" Target="slideMasters/slideMaster21.xml"/><Relationship Id="rId23" Type="http://schemas.openxmlformats.org/officeDocument/2006/relationships/slideMaster" Target="slideMasters/slideMaster22.xml"/><Relationship Id="rId24" Type="http://schemas.openxmlformats.org/officeDocument/2006/relationships/slideMaster" Target="slideMasters/slideMaster23.xml"/><Relationship Id="rId25" Type="http://schemas.openxmlformats.org/officeDocument/2006/relationships/slideMaster" Target="slideMasters/slideMaster24.xml"/><Relationship Id="rId26" Type="http://schemas.openxmlformats.org/officeDocument/2006/relationships/slideMaster" Target="slideMasters/slideMaster25.xml"/><Relationship Id="rId27" Type="http://schemas.openxmlformats.org/officeDocument/2006/relationships/slideMaster" Target="slideMasters/slideMaster26.xml"/><Relationship Id="rId28" Type="http://schemas.openxmlformats.org/officeDocument/2006/relationships/slideMaster" Target="slideMasters/slideMaster27.xml"/><Relationship Id="rId29" Type="http://schemas.openxmlformats.org/officeDocument/2006/relationships/slideMaster" Target="slideMasters/slideMaster28.xml"/><Relationship Id="rId30" Type="http://schemas.openxmlformats.org/officeDocument/2006/relationships/slideMaster" Target="slideMasters/slideMaster29.xml"/><Relationship Id="rId31" Type="http://schemas.openxmlformats.org/officeDocument/2006/relationships/slideMaster" Target="slideMasters/slideMaster30.xml"/><Relationship Id="rId32" Type="http://schemas.openxmlformats.org/officeDocument/2006/relationships/slideMaster" Target="slideMasters/slideMaster31.xml"/><Relationship Id="rId33" Type="http://schemas.openxmlformats.org/officeDocument/2006/relationships/slideMaster" Target="slideMasters/slideMaster32.xml"/><Relationship Id="rId34" Type="http://schemas.openxmlformats.org/officeDocument/2006/relationships/slideMaster" Target="slideMasters/slideMaster33.xml"/><Relationship Id="rId35" Type="http://schemas.openxmlformats.org/officeDocument/2006/relationships/slideMaster" Target="slideMasters/slideMaster34.xml"/><Relationship Id="rId36" Type="http://schemas.openxmlformats.org/officeDocument/2006/relationships/slideMaster" Target="slideMasters/slideMaster35.xml"/><Relationship Id="rId37" Type="http://schemas.openxmlformats.org/officeDocument/2006/relationships/slideMaster" Target="slideMasters/slideMaster36.xml"/><Relationship Id="rId38" Type="http://schemas.openxmlformats.org/officeDocument/2006/relationships/slideMaster" Target="slideMasters/slideMaster37.xml"/><Relationship Id="rId39" Type="http://schemas.openxmlformats.org/officeDocument/2006/relationships/slideMaster" Target="slideMasters/slideMaster38.xml"/><Relationship Id="rId40" Type="http://schemas.openxmlformats.org/officeDocument/2006/relationships/notesMaster" Target="notesMasters/notesMaster1.xml"/><Relationship Id="rId41" Type="http://schemas.openxmlformats.org/officeDocument/2006/relationships/slide" Target="slides/slide1.xml"/><Relationship Id="rId42" Type="http://schemas.openxmlformats.org/officeDocument/2006/relationships/slide" Target="slides/slide2.xml"/><Relationship Id="rId43" Type="http://schemas.openxmlformats.org/officeDocument/2006/relationships/slide" Target="slides/slide3.xml"/><Relationship Id="rId44" Type="http://schemas.openxmlformats.org/officeDocument/2006/relationships/slide" Target="slides/slide4.xml"/><Relationship Id="rId45" Type="http://schemas.openxmlformats.org/officeDocument/2006/relationships/slide" Target="slides/slide5.xml"/><Relationship Id="rId46" Type="http://schemas.openxmlformats.org/officeDocument/2006/relationships/slide" Target="slides/slide6.xml"/><Relationship Id="rId47" Type="http://schemas.openxmlformats.org/officeDocument/2006/relationships/slide" Target="slides/slide7.xml"/><Relationship Id="rId48" Type="http://schemas.openxmlformats.org/officeDocument/2006/relationships/slide" Target="slides/slide8.xml"/><Relationship Id="rId49" Type="http://schemas.openxmlformats.org/officeDocument/2006/relationships/slide" Target="slides/slide9.xml"/><Relationship Id="rId50" Type="http://schemas.openxmlformats.org/officeDocument/2006/relationships/slide" Target="slides/slide10.xml"/><Relationship Id="rId51" Type="http://schemas.openxmlformats.org/officeDocument/2006/relationships/slide" Target="slides/slide11.xml"/><Relationship Id="rId52" Type="http://schemas.openxmlformats.org/officeDocument/2006/relationships/slide" Target="slides/slide12.xml"/><Relationship Id="rId53" Type="http://schemas.openxmlformats.org/officeDocument/2006/relationships/slide" Target="slides/slide13.xml"/><Relationship Id="rId54" Type="http://schemas.openxmlformats.org/officeDocument/2006/relationships/slide" Target="slides/slide14.xml"/><Relationship Id="rId55" Type="http://schemas.openxmlformats.org/officeDocument/2006/relationships/slide" Target="slides/slide15.xml"/><Relationship Id="rId56" Type="http://schemas.openxmlformats.org/officeDocument/2006/relationships/slide" Target="slides/slide16.xml"/><Relationship Id="rId57" Type="http://schemas.openxmlformats.org/officeDocument/2006/relationships/slide" Target="slides/slide17.xml"/><Relationship Id="rId58" Type="http://schemas.openxmlformats.org/officeDocument/2006/relationships/slide" Target="slides/slide18.xml"/><Relationship Id="rId59" Type="http://schemas.openxmlformats.org/officeDocument/2006/relationships/slide" Target="slides/slide19.xml"/><Relationship Id="rId60" Type="http://schemas.openxmlformats.org/officeDocument/2006/relationships/slide" Target="slides/slide20.xml"/><Relationship Id="rId61" Type="http://schemas.openxmlformats.org/officeDocument/2006/relationships/slide" Target="slides/slide21.xml"/><Relationship Id="rId62" Type="http://schemas.openxmlformats.org/officeDocument/2006/relationships/slide" Target="slides/slide22.xml"/><Relationship Id="rId63" Type="http://schemas.openxmlformats.org/officeDocument/2006/relationships/slide" Target="slides/slide23.xml"/><Relationship Id="rId64" Type="http://schemas.openxmlformats.org/officeDocument/2006/relationships/slide" Target="slides/slide24.xml"/><Relationship Id="rId65" Type="http://schemas.openxmlformats.org/officeDocument/2006/relationships/slide" Target="slides/slide25.xml"/><Relationship Id="rId66" Type="http://schemas.openxmlformats.org/officeDocument/2006/relationships/slide" Target="slides/slide26.xml"/><Relationship Id="rId67" Type="http://schemas.openxmlformats.org/officeDocument/2006/relationships/slide" Target="slides/slide27.xml"/><Relationship Id="rId68" Type="http://schemas.openxmlformats.org/officeDocument/2006/relationships/slide" Target="slides/slide28.xml"/><Relationship Id="rId69" Type="http://schemas.openxmlformats.org/officeDocument/2006/relationships/slide" Target="slides/slide29.xml"/><Relationship Id="rId70" Type="http://schemas.openxmlformats.org/officeDocument/2006/relationships/slide" Target="slides/slide30.xml"/><Relationship Id="rId71" Type="http://schemas.openxmlformats.org/officeDocument/2006/relationships/slide" Target="slides/slide31.xml"/><Relationship Id="rId72" Type="http://schemas.openxmlformats.org/officeDocument/2006/relationships/slide" Target="slides/slide32.xml"/><Relationship Id="rId73" Type="http://schemas.openxmlformats.org/officeDocument/2006/relationships/slide" Target="slides/slide33.xml"/><Relationship Id="rId74"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39.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8" name="PlaceHolder 1"/>
          <p:cNvSpPr>
            <a:spLocks noGrp="1"/>
          </p:cNvSpPr>
          <p:nvPr>
            <p:ph type="sldImg"/>
          </p:nvPr>
        </p:nvSpPr>
        <p:spPr>
          <a:xfrm>
            <a:off x="0" y="812520"/>
            <a:ext cx="0" cy="0"/>
          </a:xfrm>
          <a:prstGeom prst="rect">
            <a:avLst/>
          </a:prstGeom>
          <a:noFill/>
          <a:ln w="0">
            <a:noFill/>
          </a:ln>
        </p:spPr>
        <p:txBody>
          <a:bodyPr lIns="0" rIns="0" tIns="0" bIns="0" anchor="ctr">
            <a:noAutofit/>
          </a:bodyPr>
          <a:p>
            <a:pPr algn="ctr"/>
            <a:r>
              <a:rPr b="0" lang="en-US" sz="4400" strike="noStrike" u="none">
                <a:solidFill>
                  <a:srgbClr val="000000"/>
                </a:solidFill>
                <a:uFillTx/>
                <a:latin typeface="Arial"/>
              </a:rPr>
              <a:t>Click to move the slide</a:t>
            </a:r>
            <a:endParaRPr b="0" lang="en-US" sz="4400" strike="noStrike" u="none">
              <a:solidFill>
                <a:srgbClr val="000000"/>
              </a:solidFill>
              <a:uFillTx/>
              <a:latin typeface="Arial"/>
            </a:endParaRPr>
          </a:p>
        </p:txBody>
      </p:sp>
      <p:sp>
        <p:nvSpPr>
          <p:cNvPr id="229" name="PlaceHolder 2"/>
          <p:cNvSpPr>
            <a:spLocks noGrp="1"/>
          </p:cNvSpPr>
          <p:nvPr>
            <p:ph type="body"/>
          </p:nvPr>
        </p:nvSpPr>
        <p:spPr>
          <a:xfrm>
            <a:off x="756000" y="5078520"/>
            <a:ext cx="6047640" cy="4811040"/>
          </a:xfrm>
          <a:prstGeom prst="rect">
            <a:avLst/>
          </a:prstGeom>
          <a:noFill/>
          <a:ln w="0">
            <a:noFill/>
          </a:ln>
        </p:spPr>
        <p:txBody>
          <a:bodyPr lIns="0" rIns="0" tIns="0" bIns="0" anchor="t">
            <a:noAutofit/>
          </a:bodyPr>
          <a:p>
            <a:pPr marL="216000" indent="-216000">
              <a:buNone/>
            </a:pPr>
            <a:r>
              <a:rPr b="0" lang="en-US" sz="2000" strike="noStrike" u="none">
                <a:solidFill>
                  <a:srgbClr val="000000"/>
                </a:solidFill>
                <a:uFillTx/>
                <a:latin typeface="Arial"/>
              </a:rPr>
              <a:t>Click to edit the notes format</a:t>
            </a:r>
            <a:endParaRPr b="0" lang="en-US" sz="2000" strike="noStrike" u="none">
              <a:solidFill>
                <a:srgbClr val="000000"/>
              </a:solidFill>
              <a:uFillTx/>
              <a:latin typeface="Arial"/>
            </a:endParaRPr>
          </a:p>
        </p:txBody>
      </p:sp>
      <p:sp>
        <p:nvSpPr>
          <p:cNvPr id="230" name="PlaceHolder 3"/>
          <p:cNvSpPr>
            <a:spLocks noGrp="1"/>
          </p:cNvSpPr>
          <p:nvPr>
            <p:ph type="hdr"/>
          </p:nvPr>
        </p:nvSpPr>
        <p:spPr>
          <a:xfrm>
            <a:off x="0" y="0"/>
            <a:ext cx="3280680" cy="534240"/>
          </a:xfrm>
          <a:prstGeom prst="rect">
            <a:avLst/>
          </a:prstGeom>
          <a:noFill/>
          <a:ln w="0">
            <a:noFill/>
          </a:ln>
        </p:spPr>
        <p:txBody>
          <a:bodyPr lIns="0" rIns="0" tIns="0" bIns="0" anchor="t">
            <a:noAutofit/>
          </a:bodyPr>
          <a:p>
            <a:pPr indent="0">
              <a:buNone/>
            </a:pPr>
            <a:r>
              <a:rPr b="0" lang="en-US" sz="1400" strike="noStrike" u="none">
                <a:solidFill>
                  <a:srgbClr val="000000"/>
                </a:solidFill>
                <a:uFillTx/>
                <a:latin typeface="Times New Roman"/>
              </a:rPr>
              <a:t>&lt;header&gt;</a:t>
            </a:r>
            <a:endParaRPr b="0" lang="en-US" sz="1400" strike="noStrike" u="none">
              <a:solidFill>
                <a:srgbClr val="000000"/>
              </a:solidFill>
              <a:uFillTx/>
              <a:latin typeface="Times New Roman"/>
            </a:endParaRPr>
          </a:p>
        </p:txBody>
      </p:sp>
      <p:sp>
        <p:nvSpPr>
          <p:cNvPr id="231" name="PlaceHolder 4"/>
          <p:cNvSpPr>
            <a:spLocks noGrp="1"/>
          </p:cNvSpPr>
          <p:nvPr>
            <p:ph type="dt" idx="112"/>
          </p:nvPr>
        </p:nvSpPr>
        <p:spPr>
          <a:xfrm>
            <a:off x="4278960" y="0"/>
            <a:ext cx="3280680" cy="534240"/>
          </a:xfrm>
          <a:prstGeom prst="rect">
            <a:avLst/>
          </a:prstGeom>
          <a:noFill/>
          <a:ln w="0">
            <a:noFill/>
          </a:ln>
        </p:spPr>
        <p:txBody>
          <a:bodyPr lIns="0" rIns="0" tIns="0" bIns="0" anchor="t">
            <a:noAutofit/>
          </a:bodyPr>
          <a:lstStyle>
            <a:lvl1pPr indent="0" algn="r">
              <a:buNone/>
              <a:defRPr b="0" lang="en-US" sz="1400" strike="noStrike" u="none">
                <a:solidFill>
                  <a:srgbClr val="000000"/>
                </a:solidFill>
                <a:uFillTx/>
                <a:latin typeface="Times New Roman"/>
              </a:defRPr>
            </a:lvl1pPr>
          </a:lstStyle>
          <a:p>
            <a:pPr indent="0" algn="r">
              <a:buNone/>
            </a:pPr>
            <a:r>
              <a:rPr b="0" lang="en-US" sz="1400" strike="noStrike" u="none">
                <a:solidFill>
                  <a:srgbClr val="000000"/>
                </a:solidFill>
                <a:uFillTx/>
                <a:latin typeface="Times New Roman"/>
              </a:rPr>
              <a:t>&lt;date/time&gt;</a:t>
            </a:r>
            <a:endParaRPr b="0" lang="en-US" sz="1400" strike="noStrike" u="none">
              <a:solidFill>
                <a:srgbClr val="000000"/>
              </a:solidFill>
              <a:uFillTx/>
              <a:latin typeface="Times New Roman"/>
            </a:endParaRPr>
          </a:p>
        </p:txBody>
      </p:sp>
      <p:sp>
        <p:nvSpPr>
          <p:cNvPr id="232" name="PlaceHolder 5"/>
          <p:cNvSpPr>
            <a:spLocks noGrp="1"/>
          </p:cNvSpPr>
          <p:nvPr>
            <p:ph type="ftr" idx="113"/>
          </p:nvPr>
        </p:nvSpPr>
        <p:spPr>
          <a:xfrm>
            <a:off x="0" y="10157400"/>
            <a:ext cx="3280680" cy="534240"/>
          </a:xfrm>
          <a:prstGeom prst="rect">
            <a:avLst/>
          </a:prstGeom>
          <a:noFill/>
          <a:ln w="0">
            <a:noFill/>
          </a:ln>
        </p:spPr>
        <p:txBody>
          <a:bodyPr lIns="0" rIns="0" tIns="0" bIns="0" anchor="b">
            <a:noAutofit/>
          </a:bodyPr>
          <a:lstStyle>
            <a:lvl1pPr indent="0">
              <a:buNone/>
              <a:defRPr b="0" lang="en-US" sz="1400" strike="noStrike" u="none">
                <a:solidFill>
                  <a:srgbClr val="000000"/>
                </a:solidFill>
                <a:uFillTx/>
                <a:latin typeface="Times New Roman"/>
              </a:defRPr>
            </a:lvl1pPr>
          </a:lstStyle>
          <a:p>
            <a:pPr indent="0">
              <a:buNone/>
            </a:pPr>
            <a:r>
              <a:rPr b="0" lang="en-US" sz="1400" strike="noStrike" u="none">
                <a:solidFill>
                  <a:srgbClr val="000000"/>
                </a:solidFill>
                <a:uFillTx/>
                <a:latin typeface="Times New Roman"/>
              </a:rPr>
              <a:t>&lt;footer&gt;</a:t>
            </a:r>
            <a:endParaRPr b="0" lang="en-US" sz="1400" strike="noStrike" u="none">
              <a:solidFill>
                <a:srgbClr val="000000"/>
              </a:solidFill>
              <a:uFillTx/>
              <a:latin typeface="Times New Roman"/>
            </a:endParaRPr>
          </a:p>
        </p:txBody>
      </p:sp>
      <p:sp>
        <p:nvSpPr>
          <p:cNvPr id="233" name="PlaceHolder 6"/>
          <p:cNvSpPr>
            <a:spLocks noGrp="1"/>
          </p:cNvSpPr>
          <p:nvPr>
            <p:ph type="sldNum" idx="114"/>
          </p:nvPr>
        </p:nvSpPr>
        <p:spPr>
          <a:xfrm>
            <a:off x="4278960" y="10157400"/>
            <a:ext cx="3280680" cy="534240"/>
          </a:xfrm>
          <a:prstGeom prst="rect">
            <a:avLst/>
          </a:prstGeom>
          <a:noFill/>
          <a:ln w="0">
            <a:noFill/>
          </a:ln>
        </p:spPr>
        <p:txBody>
          <a:bodyPr lIns="0" rIns="0" tIns="0" bIns="0" anchor="b">
            <a:noAutofit/>
          </a:bodyPr>
          <a:lstStyle>
            <a:lvl1pPr indent="0" algn="r">
              <a:buNone/>
              <a:defRPr b="0" lang="en-US" sz="1400" strike="noStrike" u="none">
                <a:solidFill>
                  <a:srgbClr val="000000"/>
                </a:solidFill>
                <a:uFillTx/>
                <a:latin typeface="Times New Roman"/>
              </a:defRPr>
            </a:lvl1pPr>
          </a:lstStyle>
          <a:p>
            <a:pPr indent="0" algn="r">
              <a:buNone/>
            </a:pPr>
            <a:fld id="{3B3AB690-95FC-4E84-933F-9A5993771B41}" type="slidenum">
              <a:rPr b="0" lang="en-US" sz="1400" strike="noStrike" u="none">
                <a:solidFill>
                  <a:srgbClr val="000000"/>
                </a:solidFill>
                <a:uFillTx/>
                <a:latin typeface="Times New Roman"/>
              </a:rPr>
              <a:t>&lt;number&gt;</a:t>
            </a:fld>
            <a:endParaRPr b="0" lang="en-US" sz="1400" strike="noStrike" u="none">
              <a:solidFill>
                <a:srgbClr val="000000"/>
              </a:solidFill>
              <a:uFillTx/>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27.xml.rels><?xml version="1.0" encoding="UTF-8"?>
<Relationships xmlns="http://schemas.openxmlformats.org/package/2006/relationships"><Relationship Id="rId1" Type="http://schemas.openxmlformats.org/officeDocument/2006/relationships/slide" Target="../slides/slide27.xml"/><Relationship Id="rId2" Type="http://schemas.openxmlformats.org/officeDocument/2006/relationships/notesMaster" Target="../notesMasters/notesMaster1.xml"/>
</Relationships>
</file>

<file path=ppt/notesSlides/_rels/notesSlide28.xml.rels><?xml version="1.0" encoding="UTF-8"?>
<Relationships xmlns="http://schemas.openxmlformats.org/package/2006/relationships"><Relationship Id="rId1" Type="http://schemas.openxmlformats.org/officeDocument/2006/relationships/slide" Target="../slides/slide28.xml"/><Relationship Id="rId2" Type="http://schemas.openxmlformats.org/officeDocument/2006/relationships/notesMaster" Target="../notesMasters/notesMaster1.xml"/>
</Relationships>
</file>

<file path=ppt/notesSlides/_rels/notesSlide29.xml.rels><?xml version="1.0" encoding="UTF-8"?>
<Relationships xmlns="http://schemas.openxmlformats.org/package/2006/relationships"><Relationship Id="rId1" Type="http://schemas.openxmlformats.org/officeDocument/2006/relationships/slide" Target="../slides/slide29.xml"/><Relationship Id="rId2" Type="http://schemas.openxmlformats.org/officeDocument/2006/relationships/notesMaster" Target="../notesMasters/notesMaster1.xml"/>
</Relationships>
</file>

<file path=ppt/notesSlides/_rels/notesSlide30.xml.rels><?xml version="1.0" encoding="UTF-8"?>
<Relationships xmlns="http://schemas.openxmlformats.org/package/2006/relationships"><Relationship Id="rId1" Type="http://schemas.openxmlformats.org/officeDocument/2006/relationships/slide" Target="../slides/slide30.xml"/><Relationship Id="rId2" Type="http://schemas.openxmlformats.org/officeDocument/2006/relationships/notesMaster" Target="../notesMasters/notesMaster1.xml"/>
</Relationships>
</file>

<file path=ppt/notesSlides/_rels/notesSlide31.xml.rels><?xml version="1.0" encoding="UTF-8"?>
<Relationships xmlns="http://schemas.openxmlformats.org/package/2006/relationships"><Relationship Id="rId1" Type="http://schemas.openxmlformats.org/officeDocument/2006/relationships/slide" Target="../slides/slide31.xml"/><Relationship Id="rId2" Type="http://schemas.openxmlformats.org/officeDocument/2006/relationships/notesMaster" Target="../notesMasters/notesMaster1.xml"/>
</Relationships>
</file>

<file path=ppt/notesSlides/_rels/notesSlide32.xml.rels><?xml version="1.0" encoding="UTF-8"?>
<Relationships xmlns="http://schemas.openxmlformats.org/package/2006/relationships"><Relationship Id="rId1" Type="http://schemas.openxmlformats.org/officeDocument/2006/relationships/slide" Target="../slides/slide32.xml"/><Relationship Id="rId2" Type="http://schemas.openxmlformats.org/officeDocument/2006/relationships/notesMaster" Target="../notesMasters/notesMaster1.xml"/>
</Relationships>
</file>

<file path=ppt/notesSlides/_rels/notesSlide33.xml.rels><?xml version="1.0" encoding="UTF-8"?>
<Relationships xmlns="http://schemas.openxmlformats.org/package/2006/relationships"><Relationship Id="rId1" Type="http://schemas.openxmlformats.org/officeDocument/2006/relationships/slide" Target="../slides/slide33.xml"/><Relationship Id="rId2" Type="http://schemas.openxmlformats.org/officeDocument/2006/relationships/notesMaster" Target="../notesMasters/notesMaster1.xml"/>
</Relationships>
</file>

<file path=ppt/notesSlides/notesSlide2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35" name="PlaceHolder 1"/>
          <p:cNvSpPr>
            <a:spLocks noGrp="1"/>
          </p:cNvSpPr>
          <p:nvPr>
            <p:ph type="sldImg"/>
          </p:nvPr>
        </p:nvSpPr>
        <p:spPr>
          <a:xfrm>
            <a:off x="685800" y="1143000"/>
            <a:ext cx="5486040" cy="3085920"/>
          </a:xfrm>
          <a:prstGeom prst="rect">
            <a:avLst/>
          </a:prstGeom>
          <a:ln w="0">
            <a:noFill/>
          </a:ln>
        </p:spPr>
      </p:sp>
      <p:sp>
        <p:nvSpPr>
          <p:cNvPr id="536" name="PlaceHolder 2"/>
          <p:cNvSpPr>
            <a:spLocks noGrp="1"/>
          </p:cNvSpPr>
          <p:nvPr>
            <p:ph type="body"/>
          </p:nvPr>
        </p:nvSpPr>
        <p:spPr>
          <a:xfrm>
            <a:off x="685800" y="4400640"/>
            <a:ext cx="5486040" cy="3600000"/>
          </a:xfrm>
          <a:prstGeom prst="rect">
            <a:avLst/>
          </a:prstGeom>
          <a:noFill/>
          <a:ln w="0">
            <a:noFill/>
          </a:ln>
        </p:spPr>
        <p:txBody>
          <a:bodyPr lIns="91440" rIns="91440" tIns="45720" bIns="45720" anchor="t">
            <a:noAutofit/>
          </a:bodyPr>
          <a:p>
            <a:pPr marL="216000" indent="-216000">
              <a:buNone/>
            </a:pPr>
            <a:endParaRPr b="0" lang="en-US" sz="1800" strike="noStrike" u="none">
              <a:solidFill>
                <a:srgbClr val="000000"/>
              </a:solidFill>
              <a:uFillTx/>
              <a:latin typeface="Arial"/>
            </a:endParaRPr>
          </a:p>
        </p:txBody>
      </p:sp>
      <p:sp>
        <p:nvSpPr>
          <p:cNvPr id="537" name="PlaceHolder 3"/>
          <p:cNvSpPr>
            <a:spLocks noGrp="1"/>
          </p:cNvSpPr>
          <p:nvPr>
            <p:ph type="sldNum" idx="115"/>
          </p:nvPr>
        </p:nvSpPr>
        <p:spPr>
          <a:xfrm>
            <a:off x="3884760" y="8685360"/>
            <a:ext cx="2971440" cy="458280"/>
          </a:xfrm>
          <a:prstGeom prst="rect">
            <a:avLst/>
          </a:prstGeom>
          <a:noFill/>
          <a:ln w="0">
            <a:noFill/>
          </a:ln>
        </p:spPr>
        <p:txBody>
          <a:bodyPr lIns="91440" rIns="91440" tIns="45720" bIns="45720" anchor="b">
            <a:noAutofit/>
          </a:bodyPr>
          <a:lstStyle>
            <a:lvl1pPr indent="0" algn="r">
              <a:lnSpc>
                <a:spcPct val="100000"/>
              </a:lnSpc>
              <a:buNone/>
              <a:defRPr b="0" lang="es-ES" sz="1200" strike="noStrike" u="none">
                <a:solidFill>
                  <a:srgbClr val="000000"/>
                </a:solidFill>
                <a:uFillTx/>
                <a:latin typeface="Times New Roman"/>
              </a:defRPr>
            </a:lvl1pPr>
          </a:lstStyle>
          <a:p>
            <a:pPr indent="0" algn="r">
              <a:lnSpc>
                <a:spcPct val="100000"/>
              </a:lnSpc>
              <a:buNone/>
            </a:pPr>
            <a:fld id="{83802504-9AE1-4B2F-AB0C-5CF2945D47A5}" type="slidenum">
              <a:rPr b="0" lang="es-ES" sz="1200" strike="noStrike" u="none">
                <a:solidFill>
                  <a:srgbClr val="000000"/>
                </a:solidFill>
                <a:uFillTx/>
                <a:latin typeface="Times New Roman"/>
              </a:rPr>
              <a:t>&lt;number&gt;</a:t>
            </a:fld>
            <a:endParaRPr b="0" lang="en-US" sz="1200" strike="noStrike" u="none">
              <a:solidFill>
                <a:srgbClr val="000000"/>
              </a:solidFill>
              <a:uFillTx/>
              <a:latin typeface="Times New Roman"/>
            </a:endParaRPr>
          </a:p>
        </p:txBody>
      </p:sp>
    </p:spTree>
  </p:cSld>
</p:notes>
</file>

<file path=ppt/notesSlides/notesSlide2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38" name="PlaceHolder 1"/>
          <p:cNvSpPr>
            <a:spLocks noGrp="1"/>
          </p:cNvSpPr>
          <p:nvPr>
            <p:ph type="sldImg"/>
          </p:nvPr>
        </p:nvSpPr>
        <p:spPr>
          <a:xfrm>
            <a:off x="685800" y="1143000"/>
            <a:ext cx="5486040" cy="3085920"/>
          </a:xfrm>
          <a:prstGeom prst="rect">
            <a:avLst/>
          </a:prstGeom>
          <a:ln w="0">
            <a:noFill/>
          </a:ln>
        </p:spPr>
      </p:sp>
      <p:sp>
        <p:nvSpPr>
          <p:cNvPr id="539" name="PlaceHolder 2"/>
          <p:cNvSpPr>
            <a:spLocks noGrp="1"/>
          </p:cNvSpPr>
          <p:nvPr>
            <p:ph type="body"/>
          </p:nvPr>
        </p:nvSpPr>
        <p:spPr>
          <a:xfrm>
            <a:off x="685800" y="4400640"/>
            <a:ext cx="5486040" cy="3600000"/>
          </a:xfrm>
          <a:prstGeom prst="rect">
            <a:avLst/>
          </a:prstGeom>
          <a:noFill/>
          <a:ln w="0">
            <a:noFill/>
          </a:ln>
        </p:spPr>
        <p:txBody>
          <a:bodyPr lIns="91440" rIns="91440" tIns="45720" bIns="45720" anchor="t">
            <a:noAutofit/>
          </a:bodyPr>
          <a:p>
            <a:pPr marL="216000" indent="-216000">
              <a:buNone/>
            </a:pPr>
            <a:endParaRPr b="0" lang="en-US" sz="1800" strike="noStrike" u="none">
              <a:solidFill>
                <a:srgbClr val="000000"/>
              </a:solidFill>
              <a:uFillTx/>
              <a:latin typeface="Arial"/>
            </a:endParaRPr>
          </a:p>
        </p:txBody>
      </p:sp>
      <p:sp>
        <p:nvSpPr>
          <p:cNvPr id="540" name="PlaceHolder 3"/>
          <p:cNvSpPr>
            <a:spLocks noGrp="1"/>
          </p:cNvSpPr>
          <p:nvPr>
            <p:ph type="sldNum" idx="116"/>
          </p:nvPr>
        </p:nvSpPr>
        <p:spPr>
          <a:xfrm>
            <a:off x="3884760" y="8685360"/>
            <a:ext cx="2971440" cy="458280"/>
          </a:xfrm>
          <a:prstGeom prst="rect">
            <a:avLst/>
          </a:prstGeom>
          <a:noFill/>
          <a:ln w="0">
            <a:noFill/>
          </a:ln>
        </p:spPr>
        <p:txBody>
          <a:bodyPr lIns="91440" rIns="91440" tIns="45720" bIns="45720" anchor="b">
            <a:noAutofit/>
          </a:bodyPr>
          <a:lstStyle>
            <a:lvl1pPr indent="0" algn="r">
              <a:lnSpc>
                <a:spcPct val="100000"/>
              </a:lnSpc>
              <a:buNone/>
              <a:defRPr b="0" lang="es-ES" sz="1200" strike="noStrike" u="none">
                <a:solidFill>
                  <a:srgbClr val="000000"/>
                </a:solidFill>
                <a:uFillTx/>
                <a:latin typeface="Times New Roman"/>
              </a:defRPr>
            </a:lvl1pPr>
          </a:lstStyle>
          <a:p>
            <a:pPr indent="0" algn="r">
              <a:lnSpc>
                <a:spcPct val="100000"/>
              </a:lnSpc>
              <a:buNone/>
            </a:pPr>
            <a:fld id="{C73D1271-B185-45D8-B2D5-E742BC4C3DBA}" type="slidenum">
              <a:rPr b="0" lang="es-ES" sz="1200" strike="noStrike" u="none">
                <a:solidFill>
                  <a:srgbClr val="000000"/>
                </a:solidFill>
                <a:uFillTx/>
                <a:latin typeface="Times New Roman"/>
              </a:rPr>
              <a:t>&lt;number&gt;</a:t>
            </a:fld>
            <a:endParaRPr b="0" lang="en-US" sz="1200" strike="noStrike" u="none">
              <a:solidFill>
                <a:srgbClr val="000000"/>
              </a:solidFill>
              <a:uFillTx/>
              <a:latin typeface="Times New Roman"/>
            </a:endParaRPr>
          </a:p>
        </p:txBody>
      </p:sp>
    </p:spTree>
  </p:cSld>
</p:notes>
</file>

<file path=ppt/notesSlides/notesSlide2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41" name="PlaceHolder 1"/>
          <p:cNvSpPr>
            <a:spLocks noGrp="1"/>
          </p:cNvSpPr>
          <p:nvPr>
            <p:ph type="sldImg"/>
          </p:nvPr>
        </p:nvSpPr>
        <p:spPr>
          <a:xfrm>
            <a:off x="685800" y="1143000"/>
            <a:ext cx="5486040" cy="3085920"/>
          </a:xfrm>
          <a:prstGeom prst="rect">
            <a:avLst/>
          </a:prstGeom>
          <a:ln w="0">
            <a:noFill/>
          </a:ln>
        </p:spPr>
      </p:sp>
      <p:sp>
        <p:nvSpPr>
          <p:cNvPr id="542" name="PlaceHolder 2"/>
          <p:cNvSpPr>
            <a:spLocks noGrp="1"/>
          </p:cNvSpPr>
          <p:nvPr>
            <p:ph type="body"/>
          </p:nvPr>
        </p:nvSpPr>
        <p:spPr>
          <a:xfrm>
            <a:off x="685800" y="4400640"/>
            <a:ext cx="5486040" cy="3600000"/>
          </a:xfrm>
          <a:prstGeom prst="rect">
            <a:avLst/>
          </a:prstGeom>
          <a:noFill/>
          <a:ln w="0">
            <a:noFill/>
          </a:ln>
        </p:spPr>
        <p:txBody>
          <a:bodyPr lIns="91440" rIns="91440" tIns="45720" bIns="45720" anchor="t">
            <a:noAutofit/>
          </a:bodyPr>
          <a:p>
            <a:pPr marL="216000" indent="-216000">
              <a:buNone/>
            </a:pPr>
            <a:endParaRPr b="0" lang="en-US" sz="1800" strike="noStrike" u="none">
              <a:solidFill>
                <a:srgbClr val="000000"/>
              </a:solidFill>
              <a:uFillTx/>
              <a:latin typeface="Arial"/>
            </a:endParaRPr>
          </a:p>
        </p:txBody>
      </p:sp>
      <p:sp>
        <p:nvSpPr>
          <p:cNvPr id="543" name="PlaceHolder 3"/>
          <p:cNvSpPr>
            <a:spLocks noGrp="1"/>
          </p:cNvSpPr>
          <p:nvPr>
            <p:ph type="sldNum" idx="117"/>
          </p:nvPr>
        </p:nvSpPr>
        <p:spPr>
          <a:xfrm>
            <a:off x="3884760" y="8685360"/>
            <a:ext cx="2971440" cy="458280"/>
          </a:xfrm>
          <a:prstGeom prst="rect">
            <a:avLst/>
          </a:prstGeom>
          <a:noFill/>
          <a:ln w="0">
            <a:noFill/>
          </a:ln>
        </p:spPr>
        <p:txBody>
          <a:bodyPr lIns="91440" rIns="91440" tIns="45720" bIns="45720" anchor="b">
            <a:noAutofit/>
          </a:bodyPr>
          <a:lstStyle>
            <a:lvl1pPr indent="0" algn="r">
              <a:lnSpc>
                <a:spcPct val="100000"/>
              </a:lnSpc>
              <a:buNone/>
              <a:defRPr b="0" lang="es-ES" sz="1200" strike="noStrike" u="none">
                <a:solidFill>
                  <a:srgbClr val="000000"/>
                </a:solidFill>
                <a:uFillTx/>
                <a:latin typeface="Times New Roman"/>
              </a:defRPr>
            </a:lvl1pPr>
          </a:lstStyle>
          <a:p>
            <a:pPr indent="0" algn="r">
              <a:lnSpc>
                <a:spcPct val="100000"/>
              </a:lnSpc>
              <a:buNone/>
            </a:pPr>
            <a:fld id="{50CE4C45-DC13-43AE-8F30-F01B5D3E92F7}" type="slidenum">
              <a:rPr b="0" lang="es-ES" sz="1200" strike="noStrike" u="none">
                <a:solidFill>
                  <a:srgbClr val="000000"/>
                </a:solidFill>
                <a:uFillTx/>
                <a:latin typeface="Times New Roman"/>
              </a:rPr>
              <a:t>&lt;number&gt;</a:t>
            </a:fld>
            <a:endParaRPr b="0" lang="en-US" sz="1200" strike="noStrike" u="none">
              <a:solidFill>
                <a:srgbClr val="000000"/>
              </a:solidFill>
              <a:uFillTx/>
              <a:latin typeface="Times New Roman"/>
            </a:endParaRPr>
          </a:p>
        </p:txBody>
      </p:sp>
    </p:spTree>
  </p:cSld>
</p:notes>
</file>

<file path=ppt/notesSlides/notesSlide3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44" name="PlaceHolder 1"/>
          <p:cNvSpPr>
            <a:spLocks noGrp="1"/>
          </p:cNvSpPr>
          <p:nvPr>
            <p:ph type="sldImg"/>
          </p:nvPr>
        </p:nvSpPr>
        <p:spPr>
          <a:xfrm>
            <a:off x="685800" y="1143000"/>
            <a:ext cx="5486040" cy="3085920"/>
          </a:xfrm>
          <a:prstGeom prst="rect">
            <a:avLst/>
          </a:prstGeom>
          <a:ln w="0">
            <a:noFill/>
          </a:ln>
        </p:spPr>
      </p:sp>
      <p:sp>
        <p:nvSpPr>
          <p:cNvPr id="545" name="PlaceHolder 2"/>
          <p:cNvSpPr>
            <a:spLocks noGrp="1"/>
          </p:cNvSpPr>
          <p:nvPr>
            <p:ph type="body"/>
          </p:nvPr>
        </p:nvSpPr>
        <p:spPr>
          <a:xfrm>
            <a:off x="685800" y="4400640"/>
            <a:ext cx="5486040" cy="3600000"/>
          </a:xfrm>
          <a:prstGeom prst="rect">
            <a:avLst/>
          </a:prstGeom>
          <a:noFill/>
          <a:ln w="0">
            <a:noFill/>
          </a:ln>
        </p:spPr>
        <p:txBody>
          <a:bodyPr lIns="91440" rIns="91440" tIns="45720" bIns="45720" anchor="t">
            <a:noAutofit/>
          </a:bodyPr>
          <a:p>
            <a:pPr marL="216000" indent="-216000">
              <a:buNone/>
            </a:pPr>
            <a:endParaRPr b="0" lang="en-US" sz="1800" strike="noStrike" u="none">
              <a:solidFill>
                <a:srgbClr val="000000"/>
              </a:solidFill>
              <a:uFillTx/>
              <a:latin typeface="Arial"/>
            </a:endParaRPr>
          </a:p>
        </p:txBody>
      </p:sp>
      <p:sp>
        <p:nvSpPr>
          <p:cNvPr id="546" name="PlaceHolder 3"/>
          <p:cNvSpPr>
            <a:spLocks noGrp="1"/>
          </p:cNvSpPr>
          <p:nvPr>
            <p:ph type="sldNum" idx="118"/>
          </p:nvPr>
        </p:nvSpPr>
        <p:spPr>
          <a:xfrm>
            <a:off x="3884760" y="8685360"/>
            <a:ext cx="2971440" cy="458280"/>
          </a:xfrm>
          <a:prstGeom prst="rect">
            <a:avLst/>
          </a:prstGeom>
          <a:noFill/>
          <a:ln w="0">
            <a:noFill/>
          </a:ln>
        </p:spPr>
        <p:txBody>
          <a:bodyPr lIns="91440" rIns="91440" tIns="45720" bIns="45720" anchor="b">
            <a:noAutofit/>
          </a:bodyPr>
          <a:lstStyle>
            <a:lvl1pPr indent="0" algn="r">
              <a:lnSpc>
                <a:spcPct val="100000"/>
              </a:lnSpc>
              <a:buNone/>
              <a:defRPr b="0" lang="es-ES" sz="1200" strike="noStrike" u="none">
                <a:solidFill>
                  <a:srgbClr val="000000"/>
                </a:solidFill>
                <a:uFillTx/>
                <a:latin typeface="Times New Roman"/>
              </a:defRPr>
            </a:lvl1pPr>
          </a:lstStyle>
          <a:p>
            <a:pPr indent="0" algn="r">
              <a:lnSpc>
                <a:spcPct val="100000"/>
              </a:lnSpc>
              <a:buNone/>
            </a:pPr>
            <a:fld id="{5299419A-CB08-4436-9205-8BFA9D997394}" type="slidenum">
              <a:rPr b="0" lang="es-ES" sz="1200" strike="noStrike" u="none">
                <a:solidFill>
                  <a:srgbClr val="000000"/>
                </a:solidFill>
                <a:uFillTx/>
                <a:latin typeface="Times New Roman"/>
              </a:rPr>
              <a:t>&lt;number&gt;</a:t>
            </a:fld>
            <a:endParaRPr b="0" lang="en-US" sz="1200" strike="noStrike" u="none">
              <a:solidFill>
                <a:srgbClr val="000000"/>
              </a:solidFill>
              <a:uFillTx/>
              <a:latin typeface="Times New Roman"/>
            </a:endParaRPr>
          </a:p>
        </p:txBody>
      </p:sp>
    </p:spTree>
  </p:cSld>
</p:notes>
</file>

<file path=ppt/notesSlides/notesSlide3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47" name="PlaceHolder 1"/>
          <p:cNvSpPr>
            <a:spLocks noGrp="1"/>
          </p:cNvSpPr>
          <p:nvPr>
            <p:ph type="sldImg"/>
          </p:nvPr>
        </p:nvSpPr>
        <p:spPr>
          <a:xfrm>
            <a:off x="685800" y="1143000"/>
            <a:ext cx="5486040" cy="3085920"/>
          </a:xfrm>
          <a:prstGeom prst="rect">
            <a:avLst/>
          </a:prstGeom>
          <a:ln w="0">
            <a:noFill/>
          </a:ln>
        </p:spPr>
      </p:sp>
      <p:sp>
        <p:nvSpPr>
          <p:cNvPr id="548" name="PlaceHolder 2"/>
          <p:cNvSpPr>
            <a:spLocks noGrp="1"/>
          </p:cNvSpPr>
          <p:nvPr>
            <p:ph type="body"/>
          </p:nvPr>
        </p:nvSpPr>
        <p:spPr>
          <a:xfrm>
            <a:off x="685800" y="4400640"/>
            <a:ext cx="5486040" cy="3600000"/>
          </a:xfrm>
          <a:prstGeom prst="rect">
            <a:avLst/>
          </a:prstGeom>
          <a:noFill/>
          <a:ln w="0">
            <a:noFill/>
          </a:ln>
        </p:spPr>
        <p:txBody>
          <a:bodyPr lIns="91440" rIns="91440" tIns="45720" bIns="45720" anchor="t">
            <a:noAutofit/>
          </a:bodyPr>
          <a:p>
            <a:pPr marL="216000" indent="-216000">
              <a:buNone/>
            </a:pPr>
            <a:endParaRPr b="0" lang="en-US" sz="1800" strike="noStrike" u="none">
              <a:solidFill>
                <a:srgbClr val="000000"/>
              </a:solidFill>
              <a:uFillTx/>
              <a:latin typeface="Arial"/>
            </a:endParaRPr>
          </a:p>
        </p:txBody>
      </p:sp>
      <p:sp>
        <p:nvSpPr>
          <p:cNvPr id="549" name="PlaceHolder 3"/>
          <p:cNvSpPr>
            <a:spLocks noGrp="1"/>
          </p:cNvSpPr>
          <p:nvPr>
            <p:ph type="sldNum" idx="119"/>
          </p:nvPr>
        </p:nvSpPr>
        <p:spPr>
          <a:xfrm>
            <a:off x="3884760" y="8685360"/>
            <a:ext cx="2971440" cy="458280"/>
          </a:xfrm>
          <a:prstGeom prst="rect">
            <a:avLst/>
          </a:prstGeom>
          <a:noFill/>
          <a:ln w="0">
            <a:noFill/>
          </a:ln>
        </p:spPr>
        <p:txBody>
          <a:bodyPr lIns="91440" rIns="91440" tIns="45720" bIns="45720" anchor="b">
            <a:noAutofit/>
          </a:bodyPr>
          <a:lstStyle>
            <a:lvl1pPr indent="0" algn="r">
              <a:lnSpc>
                <a:spcPct val="100000"/>
              </a:lnSpc>
              <a:buNone/>
              <a:defRPr b="0" lang="es-ES" sz="1200" strike="noStrike" u="none">
                <a:solidFill>
                  <a:srgbClr val="000000"/>
                </a:solidFill>
                <a:uFillTx/>
                <a:latin typeface="Times New Roman"/>
              </a:defRPr>
            </a:lvl1pPr>
          </a:lstStyle>
          <a:p>
            <a:pPr indent="0" algn="r">
              <a:lnSpc>
                <a:spcPct val="100000"/>
              </a:lnSpc>
              <a:buNone/>
            </a:pPr>
            <a:fld id="{5EA00294-3203-42AB-A863-29837570E9FA}" type="slidenum">
              <a:rPr b="0" lang="es-ES" sz="1200" strike="noStrike" u="none">
                <a:solidFill>
                  <a:srgbClr val="000000"/>
                </a:solidFill>
                <a:uFillTx/>
                <a:latin typeface="Times New Roman"/>
              </a:rPr>
              <a:t>&lt;number&gt;</a:t>
            </a:fld>
            <a:endParaRPr b="0" lang="en-US" sz="1200" strike="noStrike" u="none">
              <a:solidFill>
                <a:srgbClr val="000000"/>
              </a:solidFill>
              <a:uFillTx/>
              <a:latin typeface="Times New Roman"/>
            </a:endParaRPr>
          </a:p>
        </p:txBody>
      </p:sp>
    </p:spTree>
  </p:cSld>
</p:notes>
</file>

<file path=ppt/notesSlides/notesSlide3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50" name="PlaceHolder 1"/>
          <p:cNvSpPr>
            <a:spLocks noGrp="1"/>
          </p:cNvSpPr>
          <p:nvPr>
            <p:ph type="sldImg"/>
          </p:nvPr>
        </p:nvSpPr>
        <p:spPr>
          <a:xfrm>
            <a:off x="685800" y="1143000"/>
            <a:ext cx="5486040" cy="3085920"/>
          </a:xfrm>
          <a:prstGeom prst="rect">
            <a:avLst/>
          </a:prstGeom>
          <a:ln w="0">
            <a:noFill/>
          </a:ln>
        </p:spPr>
      </p:sp>
      <p:sp>
        <p:nvSpPr>
          <p:cNvPr id="551" name="PlaceHolder 2"/>
          <p:cNvSpPr>
            <a:spLocks noGrp="1"/>
          </p:cNvSpPr>
          <p:nvPr>
            <p:ph type="body"/>
          </p:nvPr>
        </p:nvSpPr>
        <p:spPr>
          <a:xfrm>
            <a:off x="685800" y="4400640"/>
            <a:ext cx="5486040" cy="3600000"/>
          </a:xfrm>
          <a:prstGeom prst="rect">
            <a:avLst/>
          </a:prstGeom>
          <a:noFill/>
          <a:ln w="0">
            <a:noFill/>
          </a:ln>
        </p:spPr>
        <p:txBody>
          <a:bodyPr lIns="91440" rIns="91440" tIns="45720" bIns="45720" anchor="t">
            <a:noAutofit/>
          </a:bodyPr>
          <a:p>
            <a:pPr marL="216000" indent="-216000">
              <a:buNone/>
            </a:pPr>
            <a:endParaRPr b="0" lang="en-US" sz="1800" strike="noStrike" u="none">
              <a:solidFill>
                <a:srgbClr val="000000"/>
              </a:solidFill>
              <a:uFillTx/>
              <a:latin typeface="Arial"/>
            </a:endParaRPr>
          </a:p>
        </p:txBody>
      </p:sp>
      <p:sp>
        <p:nvSpPr>
          <p:cNvPr id="552" name="PlaceHolder 3"/>
          <p:cNvSpPr>
            <a:spLocks noGrp="1"/>
          </p:cNvSpPr>
          <p:nvPr>
            <p:ph type="sldNum" idx="120"/>
          </p:nvPr>
        </p:nvSpPr>
        <p:spPr>
          <a:xfrm>
            <a:off x="3884760" y="8685360"/>
            <a:ext cx="2971440" cy="458280"/>
          </a:xfrm>
          <a:prstGeom prst="rect">
            <a:avLst/>
          </a:prstGeom>
          <a:noFill/>
          <a:ln w="0">
            <a:noFill/>
          </a:ln>
        </p:spPr>
        <p:txBody>
          <a:bodyPr lIns="91440" rIns="91440" tIns="45720" bIns="45720" anchor="b">
            <a:noAutofit/>
          </a:bodyPr>
          <a:lstStyle>
            <a:lvl1pPr indent="0" algn="r">
              <a:lnSpc>
                <a:spcPct val="100000"/>
              </a:lnSpc>
              <a:buNone/>
              <a:defRPr b="0" lang="es-ES" sz="1200" strike="noStrike" u="none">
                <a:solidFill>
                  <a:srgbClr val="000000"/>
                </a:solidFill>
                <a:uFillTx/>
                <a:latin typeface="Times New Roman"/>
              </a:defRPr>
            </a:lvl1pPr>
          </a:lstStyle>
          <a:p>
            <a:pPr indent="0" algn="r">
              <a:lnSpc>
                <a:spcPct val="100000"/>
              </a:lnSpc>
              <a:buNone/>
            </a:pPr>
            <a:fld id="{B289C458-C2BB-4ECF-ABC8-45A45CBBBC01}" type="slidenum">
              <a:rPr b="0" lang="es-ES" sz="1200" strike="noStrike" u="none">
                <a:solidFill>
                  <a:srgbClr val="000000"/>
                </a:solidFill>
                <a:uFillTx/>
                <a:latin typeface="Times New Roman"/>
              </a:rPr>
              <a:t>&lt;number&gt;</a:t>
            </a:fld>
            <a:endParaRPr b="0" lang="en-US" sz="1200" strike="noStrike" u="none">
              <a:solidFill>
                <a:srgbClr val="000000"/>
              </a:solidFill>
              <a:uFillTx/>
              <a:latin typeface="Times New Roman"/>
            </a:endParaRPr>
          </a:p>
        </p:txBody>
      </p:sp>
    </p:spTree>
  </p:cSld>
</p:notes>
</file>

<file path=ppt/notesSlides/notesSlide3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53" name="PlaceHolder 1"/>
          <p:cNvSpPr>
            <a:spLocks noGrp="1"/>
          </p:cNvSpPr>
          <p:nvPr>
            <p:ph type="sldImg"/>
          </p:nvPr>
        </p:nvSpPr>
        <p:spPr>
          <a:xfrm>
            <a:off x="685800" y="1143000"/>
            <a:ext cx="5486040" cy="3085920"/>
          </a:xfrm>
          <a:prstGeom prst="rect">
            <a:avLst/>
          </a:prstGeom>
          <a:ln w="0">
            <a:noFill/>
          </a:ln>
        </p:spPr>
      </p:sp>
      <p:sp>
        <p:nvSpPr>
          <p:cNvPr id="554" name="PlaceHolder 2"/>
          <p:cNvSpPr>
            <a:spLocks noGrp="1"/>
          </p:cNvSpPr>
          <p:nvPr>
            <p:ph type="body"/>
          </p:nvPr>
        </p:nvSpPr>
        <p:spPr>
          <a:xfrm>
            <a:off x="685800" y="4400640"/>
            <a:ext cx="5486040" cy="3600000"/>
          </a:xfrm>
          <a:prstGeom prst="rect">
            <a:avLst/>
          </a:prstGeom>
          <a:noFill/>
          <a:ln w="0">
            <a:noFill/>
          </a:ln>
        </p:spPr>
        <p:txBody>
          <a:bodyPr lIns="91440" rIns="91440" tIns="45720" bIns="45720" anchor="t">
            <a:noAutofit/>
          </a:bodyPr>
          <a:p>
            <a:pPr marL="216000" indent="-216000">
              <a:buNone/>
            </a:pPr>
            <a:endParaRPr b="0" lang="en-US" sz="1800" strike="noStrike" u="none">
              <a:solidFill>
                <a:srgbClr val="000000"/>
              </a:solidFill>
              <a:uFillTx/>
              <a:latin typeface="Arial"/>
            </a:endParaRPr>
          </a:p>
        </p:txBody>
      </p:sp>
      <p:sp>
        <p:nvSpPr>
          <p:cNvPr id="555" name="PlaceHolder 3"/>
          <p:cNvSpPr>
            <a:spLocks noGrp="1"/>
          </p:cNvSpPr>
          <p:nvPr>
            <p:ph type="sldNum" idx="121"/>
          </p:nvPr>
        </p:nvSpPr>
        <p:spPr>
          <a:xfrm>
            <a:off x="3884760" y="8685360"/>
            <a:ext cx="2971440" cy="458280"/>
          </a:xfrm>
          <a:prstGeom prst="rect">
            <a:avLst/>
          </a:prstGeom>
          <a:noFill/>
          <a:ln w="0">
            <a:noFill/>
          </a:ln>
        </p:spPr>
        <p:txBody>
          <a:bodyPr lIns="91440" rIns="91440" tIns="45720" bIns="45720" anchor="b">
            <a:noAutofit/>
          </a:bodyPr>
          <a:lstStyle>
            <a:lvl1pPr indent="0" algn="r">
              <a:lnSpc>
                <a:spcPct val="100000"/>
              </a:lnSpc>
              <a:buNone/>
              <a:defRPr b="0" lang="es-ES" sz="1200" strike="noStrike" u="none">
                <a:solidFill>
                  <a:srgbClr val="000000"/>
                </a:solidFill>
                <a:uFillTx/>
                <a:latin typeface="Times New Roman"/>
              </a:defRPr>
            </a:lvl1pPr>
          </a:lstStyle>
          <a:p>
            <a:pPr indent="0" algn="r">
              <a:lnSpc>
                <a:spcPct val="100000"/>
              </a:lnSpc>
              <a:buNone/>
            </a:pPr>
            <a:fld id="{19E0C072-1BC8-4E79-BE3B-A15D55CEC361}" type="slidenum">
              <a:rPr b="0" lang="es-ES" sz="1200" strike="noStrike" u="none">
                <a:solidFill>
                  <a:srgbClr val="000000"/>
                </a:solidFill>
                <a:uFillTx/>
                <a:latin typeface="Times New Roman"/>
              </a:rPr>
              <a:t>&lt;number&gt;</a:t>
            </a:fld>
            <a:endParaRPr b="0" lang="en-US" sz="1200" strike="noStrike" u="none">
              <a:solidFill>
                <a:srgbClr val="000000"/>
              </a:solidFill>
              <a:uFillTx/>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18.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19.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0.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1.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3.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4.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25.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26.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27.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28.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29.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0.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1.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2.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4.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5.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6.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37.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38.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38.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38.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38.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38.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38.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38.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9.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Diapositiva de título">
    <p:spTree>
      <p:nvGrpSpPr>
        <p:cNvPr id="1" name=""/>
        <p:cNvGrpSpPr/>
        <p:nvPr/>
      </p:nvGrpSpPr>
      <p:grpSpPr>
        <a:xfrm>
          <a:off x="0" y="0"/>
          <a:ext cx="0" cy="0"/>
          <a:chOff x="0" y="0"/>
          <a:chExt cx="0" cy="0"/>
        </a:xfrm>
      </p:grpSpPr>
      <p:sp>
        <p:nvSpPr>
          <p:cNvPr id="4"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s-ES" sz="1800" strike="noStrike" u="none">
              <a:solidFill>
                <a:schemeClr val="dk1"/>
              </a:solidFill>
              <a:uFillTx/>
              <a:latin typeface="Calibri"/>
            </a:endParaRPr>
          </a:p>
        </p:txBody>
      </p:sp>
      <p:sp>
        <p:nvSpPr>
          <p:cNvPr id="5"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indent="0" algn="ctr">
              <a:buNone/>
            </a:pPr>
            <a:endParaRPr b="0" lang="en-US" sz="3200" strike="noStrike" u="none">
              <a:solidFill>
                <a:srgbClr val="000000"/>
              </a:solidFill>
              <a:uFillTx/>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2B126C5E-E94F-4B18-80B4-9D3C48FFBF9F}" type="slidenum">
              <a:t>&lt;#&gt;</a:t>
            </a:fld>
          </a:p>
        </p:txBody>
      </p:sp>
      <p:sp>
        <p:nvSpPr>
          <p:cNvPr id="6" name="PlaceHolder 5"/>
          <p:cNvSpPr>
            <a:spLocks noGrp="1"/>
          </p:cNvSpPr>
          <p:nvPr>
            <p:ph type="dt" idx="3"/>
          </p:nvPr>
        </p:nvSpPr>
        <p:spPr/>
        <p:txBody>
          <a:bodyPr/>
          <a:p>
            <a:r>
              <a:rPr lang="en-US"/>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ontenido con título">
    <p:spTree>
      <p:nvGrpSpPr>
        <p:cNvPr id="1" name=""/>
        <p:cNvGrpSpPr/>
        <p:nvPr/>
      </p:nvGrpSpPr>
      <p:grpSpPr>
        <a:xfrm>
          <a:off x="0" y="0"/>
          <a:ext cx="0" cy="0"/>
          <a:chOff x="0" y="0"/>
          <a:chExt cx="0" cy="0"/>
        </a:xfrm>
      </p:grpSpPr>
      <p:sp>
        <p:nvSpPr>
          <p:cNvPr id="2" name="PlaceHolder 1"/>
          <p:cNvSpPr>
            <a:spLocks noGrp="1"/>
          </p:cNvSpPr>
          <p:nvPr>
            <p:ph type="ftr" idx="28"/>
          </p:nvPr>
        </p:nvSpPr>
        <p:spPr/>
        <p:txBody>
          <a:bodyPr/>
          <a:p>
            <a:r>
              <a:t>Footer</a:t>
            </a:r>
          </a:p>
        </p:txBody>
      </p:sp>
      <p:sp>
        <p:nvSpPr>
          <p:cNvPr id="3" name="PlaceHolder 2"/>
          <p:cNvSpPr>
            <a:spLocks noGrp="1"/>
          </p:cNvSpPr>
          <p:nvPr>
            <p:ph type="sldNum" idx="29"/>
          </p:nvPr>
        </p:nvSpPr>
        <p:spPr/>
        <p:txBody>
          <a:bodyPr/>
          <a:p>
            <a:fld id="{E499F85F-54AD-4F74-BFB0-FC3B8A4F6872}" type="slidenum">
              <a:t>&lt;#&gt;</a:t>
            </a:fld>
          </a:p>
        </p:txBody>
      </p:sp>
      <p:sp>
        <p:nvSpPr>
          <p:cNvPr id="4" name="PlaceHolder 3"/>
          <p:cNvSpPr>
            <a:spLocks noGrp="1"/>
          </p:cNvSpPr>
          <p:nvPr>
            <p:ph type="dt" idx="30"/>
          </p:nvPr>
        </p:nvSpPr>
        <p:spPr/>
        <p:txBody>
          <a:bodyPr/>
          <a:p>
            <a:r>
              <a:rPr lang="en-US"/>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Imagen con título">
    <p:spTree>
      <p:nvGrpSpPr>
        <p:cNvPr id="1" name=""/>
        <p:cNvGrpSpPr/>
        <p:nvPr/>
      </p:nvGrpSpPr>
      <p:grpSpPr>
        <a:xfrm>
          <a:off x="0" y="0"/>
          <a:ext cx="0" cy="0"/>
          <a:chOff x="0" y="0"/>
          <a:chExt cx="0" cy="0"/>
        </a:xfrm>
      </p:grpSpPr>
      <p:sp>
        <p:nvSpPr>
          <p:cNvPr id="2" name="PlaceHolder 1"/>
          <p:cNvSpPr>
            <a:spLocks noGrp="1"/>
          </p:cNvSpPr>
          <p:nvPr>
            <p:ph type="ftr" idx="31"/>
          </p:nvPr>
        </p:nvSpPr>
        <p:spPr/>
        <p:txBody>
          <a:bodyPr/>
          <a:p>
            <a:r>
              <a:t>Footer</a:t>
            </a:r>
          </a:p>
        </p:txBody>
      </p:sp>
      <p:sp>
        <p:nvSpPr>
          <p:cNvPr id="3" name="PlaceHolder 2"/>
          <p:cNvSpPr>
            <a:spLocks noGrp="1"/>
          </p:cNvSpPr>
          <p:nvPr>
            <p:ph type="sldNum" idx="32"/>
          </p:nvPr>
        </p:nvSpPr>
        <p:spPr/>
        <p:txBody>
          <a:bodyPr/>
          <a:p>
            <a:fld id="{8742B93A-40BB-4A03-9897-598C05F05016}" type="slidenum">
              <a:t>&lt;#&gt;</a:t>
            </a:fld>
          </a:p>
        </p:txBody>
      </p:sp>
      <p:sp>
        <p:nvSpPr>
          <p:cNvPr id="4" name="PlaceHolder 3"/>
          <p:cNvSpPr>
            <a:spLocks noGrp="1"/>
          </p:cNvSpPr>
          <p:nvPr>
            <p:ph type="dt" idx="33"/>
          </p:nvPr>
        </p:nvSpPr>
        <p:spPr/>
        <p:txBody>
          <a:bodyPr/>
          <a:p>
            <a:r>
              <a:rPr lang="en-US"/>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wo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s-ES" sz="1800" strike="noStrike" u="none">
              <a:solidFill>
                <a:schemeClr val="dk1"/>
              </a:solidFill>
              <a:uFillTx/>
              <a:latin typeface="Calibri"/>
            </a:endParaRPr>
          </a:p>
        </p:txBody>
      </p:sp>
      <p:sp>
        <p:nvSpPr>
          <p:cNvPr id="57"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lnSpc>
                <a:spcPct val="90000"/>
              </a:lnSpc>
              <a:spcBef>
                <a:spcPts val="1417"/>
              </a:spcBef>
              <a:buNone/>
            </a:pPr>
            <a:endParaRPr b="0" lang="es-ES" sz="2800" strike="noStrike" u="none">
              <a:solidFill>
                <a:schemeClr val="dk1"/>
              </a:solidFill>
              <a:uFillTx/>
              <a:latin typeface="Calibri"/>
            </a:endParaRPr>
          </a:p>
        </p:txBody>
      </p:sp>
      <p:sp>
        <p:nvSpPr>
          <p:cNvPr id="4" name="PlaceHolder 3"/>
          <p:cNvSpPr>
            <a:spLocks noGrp="1"/>
          </p:cNvSpPr>
          <p:nvPr>
            <p:ph type="ftr" idx="34"/>
          </p:nvPr>
        </p:nvSpPr>
        <p:spPr/>
        <p:txBody>
          <a:bodyPr/>
          <a:p>
            <a:r>
              <a:t>Footer</a:t>
            </a:r>
          </a:p>
        </p:txBody>
      </p:sp>
      <p:sp>
        <p:nvSpPr>
          <p:cNvPr id="5" name="PlaceHolder 4"/>
          <p:cNvSpPr>
            <a:spLocks noGrp="1"/>
          </p:cNvSpPr>
          <p:nvPr>
            <p:ph type="sldNum" idx="35"/>
          </p:nvPr>
        </p:nvSpPr>
        <p:spPr/>
        <p:txBody>
          <a:bodyPr/>
          <a:p>
            <a:fld id="{BB3E0816-561B-4C0F-AE80-4E1049E2C625}" type="slidenum">
              <a:t>&lt;#&gt;</a:t>
            </a:fld>
          </a:p>
        </p:txBody>
      </p:sp>
      <p:sp>
        <p:nvSpPr>
          <p:cNvPr id="6" name="PlaceHolder 5"/>
          <p:cNvSpPr>
            <a:spLocks noGrp="1"/>
          </p:cNvSpPr>
          <p:nvPr>
            <p:ph type="dt" idx="36"/>
          </p:nvPr>
        </p:nvSpPr>
        <p:spPr/>
        <p:txBody>
          <a:bodyPr/>
          <a:p>
            <a:r>
              <a:rPr lang="en-US"/>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Default">
    <p:spTree>
      <p:nvGrpSpPr>
        <p:cNvPr id="1" name=""/>
        <p:cNvGrpSpPr/>
        <p:nvPr/>
      </p:nvGrpSpPr>
      <p:grpSpPr>
        <a:xfrm>
          <a:off x="0" y="0"/>
          <a:ext cx="0" cy="0"/>
          <a:chOff x="0" y="0"/>
          <a:chExt cx="0" cy="0"/>
        </a:xfrm>
      </p:grpSpPr>
      <p:sp>
        <p:nvSpPr>
          <p:cNvPr id="2" name="PlaceHolder 1"/>
          <p:cNvSpPr>
            <a:spLocks noGrp="1"/>
          </p:cNvSpPr>
          <p:nvPr>
            <p:ph type="ftr" idx="37"/>
          </p:nvPr>
        </p:nvSpPr>
        <p:spPr/>
        <p:txBody>
          <a:bodyPr/>
          <a:p>
            <a:r>
              <a:t>Footer</a:t>
            </a:r>
          </a:p>
        </p:txBody>
      </p:sp>
      <p:sp>
        <p:nvSpPr>
          <p:cNvPr id="3" name="PlaceHolder 2"/>
          <p:cNvSpPr>
            <a:spLocks noGrp="1"/>
          </p:cNvSpPr>
          <p:nvPr>
            <p:ph type="sldNum" idx="38"/>
          </p:nvPr>
        </p:nvSpPr>
        <p:spPr/>
        <p:txBody>
          <a:bodyPr/>
          <a:p>
            <a:fld id="{31E1607F-5EDE-4B39-83E9-07A731714628}" type="slidenum">
              <a:t>&lt;#&gt;</a:t>
            </a:fld>
          </a:p>
        </p:txBody>
      </p:sp>
      <p:sp>
        <p:nvSpPr>
          <p:cNvPr id="4" name="PlaceHolder 3"/>
          <p:cNvSpPr>
            <a:spLocks noGrp="1"/>
          </p:cNvSpPr>
          <p:nvPr>
            <p:ph type="dt" idx="39"/>
          </p:nvPr>
        </p:nvSpPr>
        <p:spPr/>
        <p:txBody>
          <a:bodyPr/>
          <a:p>
            <a:r>
              <a:rPr lang="en-US"/>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and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s-ES" sz="1800" strike="noStrike" u="none">
              <a:solidFill>
                <a:schemeClr val="dk1"/>
              </a:solidFill>
              <a:uFillTx/>
              <a:latin typeface="Calibri"/>
            </a:endParaRPr>
          </a:p>
        </p:txBody>
      </p:sp>
      <p:sp>
        <p:nvSpPr>
          <p:cNvPr id="71"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lnSpc>
                <a:spcPct val="90000"/>
              </a:lnSpc>
              <a:spcBef>
                <a:spcPts val="1417"/>
              </a:spcBef>
              <a:buNone/>
            </a:pPr>
            <a:endParaRPr b="0" lang="es-ES" sz="2800" strike="noStrike" u="none">
              <a:solidFill>
                <a:schemeClr val="dk1"/>
              </a:solidFill>
              <a:uFillTx/>
              <a:latin typeface="Calibri"/>
            </a:endParaRPr>
          </a:p>
        </p:txBody>
      </p:sp>
      <p:sp>
        <p:nvSpPr>
          <p:cNvPr id="4" name="PlaceHolder 3"/>
          <p:cNvSpPr>
            <a:spLocks noGrp="1"/>
          </p:cNvSpPr>
          <p:nvPr>
            <p:ph type="ftr" idx="40"/>
          </p:nvPr>
        </p:nvSpPr>
        <p:spPr/>
        <p:txBody>
          <a:bodyPr/>
          <a:p>
            <a:r>
              <a:t>Footer</a:t>
            </a:r>
          </a:p>
        </p:txBody>
      </p:sp>
      <p:sp>
        <p:nvSpPr>
          <p:cNvPr id="5" name="PlaceHolder 4"/>
          <p:cNvSpPr>
            <a:spLocks noGrp="1"/>
          </p:cNvSpPr>
          <p:nvPr>
            <p:ph type="sldNum" idx="41"/>
          </p:nvPr>
        </p:nvSpPr>
        <p:spPr/>
        <p:txBody>
          <a:bodyPr/>
          <a:p>
            <a:fld id="{A0FF5B2E-DA15-4F85-919C-851F6443535A}" type="slidenum">
              <a:t>&lt;#&gt;</a:t>
            </a:fld>
          </a:p>
        </p:txBody>
      </p:sp>
      <p:sp>
        <p:nvSpPr>
          <p:cNvPr id="6" name="PlaceHolder 5"/>
          <p:cNvSpPr>
            <a:spLocks noGrp="1"/>
          </p:cNvSpPr>
          <p:nvPr>
            <p:ph type="dt" idx="42"/>
          </p:nvPr>
        </p:nvSpPr>
        <p:spPr/>
        <p:txBody>
          <a:bodyPr/>
          <a:p>
            <a:r>
              <a:rPr lang="en-US"/>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Title Only">
    <p:spTree>
      <p:nvGrpSpPr>
        <p:cNvPr id="1" name=""/>
        <p:cNvGrpSpPr/>
        <p:nvPr/>
      </p:nvGrpSpPr>
      <p:grpSpPr>
        <a:xfrm>
          <a:off x="0" y="0"/>
          <a:ext cx="0" cy="0"/>
          <a:chOff x="0" y="0"/>
          <a:chExt cx="0" cy="0"/>
        </a:xfrm>
      </p:grpSpPr>
      <p:sp>
        <p:nvSpPr>
          <p:cNvPr id="77"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s-ES" sz="1800" strike="noStrike" u="none">
              <a:solidFill>
                <a:schemeClr val="dk1"/>
              </a:solidFill>
              <a:uFillTx/>
              <a:latin typeface="Calibri"/>
            </a:endParaRPr>
          </a:p>
        </p:txBody>
      </p:sp>
      <p:sp>
        <p:nvSpPr>
          <p:cNvPr id="78"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indent="0" algn="ctr">
              <a:buNone/>
            </a:pPr>
            <a:endParaRPr b="0" lang="en-US" sz="3200" strike="noStrike" u="none">
              <a:solidFill>
                <a:srgbClr val="000000"/>
              </a:solidFill>
              <a:uFillTx/>
              <a:latin typeface="Arial"/>
            </a:endParaRPr>
          </a:p>
        </p:txBody>
      </p:sp>
      <p:sp>
        <p:nvSpPr>
          <p:cNvPr id="4" name="PlaceHolder 3"/>
          <p:cNvSpPr>
            <a:spLocks noGrp="1"/>
          </p:cNvSpPr>
          <p:nvPr>
            <p:ph type="ftr" idx="43"/>
          </p:nvPr>
        </p:nvSpPr>
        <p:spPr/>
        <p:txBody>
          <a:bodyPr/>
          <a:p>
            <a:r>
              <a:t>Footer</a:t>
            </a:r>
          </a:p>
        </p:txBody>
      </p:sp>
      <p:sp>
        <p:nvSpPr>
          <p:cNvPr id="5" name="PlaceHolder 4"/>
          <p:cNvSpPr>
            <a:spLocks noGrp="1"/>
          </p:cNvSpPr>
          <p:nvPr>
            <p:ph type="sldNum" idx="44"/>
          </p:nvPr>
        </p:nvSpPr>
        <p:spPr/>
        <p:txBody>
          <a:bodyPr/>
          <a:p>
            <a:fld id="{5D0C1CEA-CF44-4A51-BDEF-653FEAF70B8F}" type="slidenum">
              <a:t>&lt;#&gt;</a:t>
            </a:fld>
          </a:p>
        </p:txBody>
      </p:sp>
      <p:sp>
        <p:nvSpPr>
          <p:cNvPr id="6" name="PlaceHolder 5"/>
          <p:cNvSpPr>
            <a:spLocks noGrp="1"/>
          </p:cNvSpPr>
          <p:nvPr>
            <p:ph type="dt" idx="45"/>
          </p:nvPr>
        </p:nvSpPr>
        <p:spPr/>
        <p:txBody>
          <a:bodyPr/>
          <a:p>
            <a:r>
              <a:rPr lang="en-US"/>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vertTx" preserve="1">
  <p:cSld name="Default 1">
    <p:spTree>
      <p:nvGrpSpPr>
        <p:cNvPr id="1" name=""/>
        <p:cNvGrpSpPr/>
        <p:nvPr/>
      </p:nvGrpSpPr>
      <p:grpSpPr>
        <a:xfrm>
          <a:off x="0" y="0"/>
          <a:ext cx="0" cy="0"/>
          <a:chOff x="0" y="0"/>
          <a:chExt cx="0" cy="0"/>
        </a:xfrm>
      </p:grpSpPr>
      <p:sp>
        <p:nvSpPr>
          <p:cNvPr id="2" name="PlaceHolder 1"/>
          <p:cNvSpPr>
            <a:spLocks noGrp="1"/>
          </p:cNvSpPr>
          <p:nvPr>
            <p:ph type="ftr" idx="46"/>
          </p:nvPr>
        </p:nvSpPr>
        <p:spPr/>
        <p:txBody>
          <a:bodyPr/>
          <a:p>
            <a:r>
              <a:t>Footer</a:t>
            </a:r>
          </a:p>
        </p:txBody>
      </p:sp>
      <p:sp>
        <p:nvSpPr>
          <p:cNvPr id="3" name="PlaceHolder 2"/>
          <p:cNvSpPr>
            <a:spLocks noGrp="1"/>
          </p:cNvSpPr>
          <p:nvPr>
            <p:ph type="sldNum" idx="47"/>
          </p:nvPr>
        </p:nvSpPr>
        <p:spPr/>
        <p:txBody>
          <a:bodyPr/>
          <a:p>
            <a:fld id="{6FCB4BA6-93D0-4E1B-9359-54C49DFC91B5}" type="slidenum">
              <a:t>&lt;#&gt;</a:t>
            </a:fld>
          </a:p>
        </p:txBody>
      </p:sp>
      <p:sp>
        <p:nvSpPr>
          <p:cNvPr id="4" name="PlaceHolder 3"/>
          <p:cNvSpPr>
            <a:spLocks noGrp="1"/>
          </p:cNvSpPr>
          <p:nvPr>
            <p:ph type="dt" idx="48"/>
          </p:nvPr>
        </p:nvSpPr>
        <p:spPr/>
        <p:txBody>
          <a:bodyPr/>
          <a:p>
            <a:r>
              <a:rPr lang="en-US"/>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vertTitleAndTx" preserve="1">
  <p:cSld name="Default 2">
    <p:spTree>
      <p:nvGrpSpPr>
        <p:cNvPr id="1" name=""/>
        <p:cNvGrpSpPr/>
        <p:nvPr/>
      </p:nvGrpSpPr>
      <p:grpSpPr>
        <a:xfrm>
          <a:off x="0" y="0"/>
          <a:ext cx="0" cy="0"/>
          <a:chOff x="0" y="0"/>
          <a:chExt cx="0" cy="0"/>
        </a:xfrm>
      </p:grpSpPr>
      <p:sp>
        <p:nvSpPr>
          <p:cNvPr id="2" name="PlaceHolder 1"/>
          <p:cNvSpPr>
            <a:spLocks noGrp="1"/>
          </p:cNvSpPr>
          <p:nvPr>
            <p:ph type="ftr" idx="49"/>
          </p:nvPr>
        </p:nvSpPr>
        <p:spPr/>
        <p:txBody>
          <a:bodyPr/>
          <a:p>
            <a:r>
              <a:t>Footer</a:t>
            </a:r>
          </a:p>
        </p:txBody>
      </p:sp>
      <p:sp>
        <p:nvSpPr>
          <p:cNvPr id="3" name="PlaceHolder 2"/>
          <p:cNvSpPr>
            <a:spLocks noGrp="1"/>
          </p:cNvSpPr>
          <p:nvPr>
            <p:ph type="sldNum" idx="50"/>
          </p:nvPr>
        </p:nvSpPr>
        <p:spPr/>
        <p:txBody>
          <a:bodyPr/>
          <a:p>
            <a:fld id="{A5F87022-F0CF-411B-837A-DBD5F74E3BA3}" type="slidenum">
              <a:t>&lt;#&gt;</a:t>
            </a:fld>
          </a:p>
        </p:txBody>
      </p:sp>
      <p:sp>
        <p:nvSpPr>
          <p:cNvPr id="4" name="PlaceHolder 3"/>
          <p:cNvSpPr>
            <a:spLocks noGrp="1"/>
          </p:cNvSpPr>
          <p:nvPr>
            <p:ph type="dt" idx="51"/>
          </p:nvPr>
        </p:nvSpPr>
        <p:spPr/>
        <p:txBody>
          <a:bodyPr/>
          <a:p>
            <a:r>
              <a:rPr lang="en-US"/>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Default 3">
    <p:spTree>
      <p:nvGrpSpPr>
        <p:cNvPr id="1" name=""/>
        <p:cNvGrpSpPr/>
        <p:nvPr/>
      </p:nvGrpSpPr>
      <p:grpSpPr>
        <a:xfrm>
          <a:off x="0" y="0"/>
          <a:ext cx="0" cy="0"/>
          <a:chOff x="0" y="0"/>
          <a:chExt cx="0" cy="0"/>
        </a:xfrm>
      </p:grpSpPr>
      <p:sp>
        <p:nvSpPr>
          <p:cNvPr id="94"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s-ES" sz="1800" strike="noStrike" u="none">
              <a:solidFill>
                <a:schemeClr val="dk1"/>
              </a:solidFill>
              <a:uFillTx/>
              <a:latin typeface="Calibri"/>
            </a:endParaRPr>
          </a:p>
        </p:txBody>
      </p:sp>
      <p:sp>
        <p:nvSpPr>
          <p:cNvPr id="95"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lnSpc>
                <a:spcPct val="90000"/>
              </a:lnSpc>
              <a:spcBef>
                <a:spcPts val="1417"/>
              </a:spcBef>
              <a:buNone/>
            </a:pPr>
            <a:endParaRPr b="0" lang="es-ES" sz="2800" strike="noStrike" u="none">
              <a:solidFill>
                <a:schemeClr val="dk1"/>
              </a:solidFill>
              <a:uFillTx/>
              <a:latin typeface="Calibri"/>
            </a:endParaRPr>
          </a:p>
        </p:txBody>
      </p:sp>
      <p:sp>
        <p:nvSpPr>
          <p:cNvPr id="96"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lnSpc>
                <a:spcPct val="90000"/>
              </a:lnSpc>
              <a:spcBef>
                <a:spcPts val="1417"/>
              </a:spcBef>
              <a:buNone/>
            </a:pPr>
            <a:endParaRPr b="0" lang="es-ES" sz="2800" strike="noStrike" u="none">
              <a:solidFill>
                <a:schemeClr val="dk1"/>
              </a:solidFill>
              <a:uFillTx/>
              <a:latin typeface="Calibri"/>
            </a:endParaRPr>
          </a:p>
        </p:txBody>
      </p:sp>
      <p:sp>
        <p:nvSpPr>
          <p:cNvPr id="5" name="PlaceHolder 4"/>
          <p:cNvSpPr>
            <a:spLocks noGrp="1"/>
          </p:cNvSpPr>
          <p:nvPr>
            <p:ph type="ftr" idx="52"/>
          </p:nvPr>
        </p:nvSpPr>
        <p:spPr/>
        <p:txBody>
          <a:bodyPr/>
          <a:p>
            <a:r>
              <a:t>Footer</a:t>
            </a:r>
          </a:p>
        </p:txBody>
      </p:sp>
      <p:sp>
        <p:nvSpPr>
          <p:cNvPr id="6" name="PlaceHolder 5"/>
          <p:cNvSpPr>
            <a:spLocks noGrp="1"/>
          </p:cNvSpPr>
          <p:nvPr>
            <p:ph type="sldNum" idx="53"/>
          </p:nvPr>
        </p:nvSpPr>
        <p:spPr/>
        <p:txBody>
          <a:bodyPr/>
          <a:p>
            <a:fld id="{67538FAC-9E1A-41A8-8B2E-350AB39EF236}" type="slidenum">
              <a:t>&lt;#&gt;</a:t>
            </a:fld>
          </a:p>
        </p:txBody>
      </p:sp>
      <p:sp>
        <p:nvSpPr>
          <p:cNvPr id="7" name="PlaceHolder 6"/>
          <p:cNvSpPr>
            <a:spLocks noGrp="1"/>
          </p:cNvSpPr>
          <p:nvPr>
            <p:ph type="dt" idx="54"/>
          </p:nvPr>
        </p:nvSpPr>
        <p:spPr/>
        <p:txBody>
          <a:bodyPr/>
          <a:p>
            <a:r>
              <a:rPr lang="en-US"/>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Default 4">
    <p:spTree>
      <p:nvGrpSpPr>
        <p:cNvPr id="1" name=""/>
        <p:cNvGrpSpPr/>
        <p:nvPr/>
      </p:nvGrpSpPr>
      <p:grpSpPr>
        <a:xfrm>
          <a:off x="0" y="0"/>
          <a:ext cx="0" cy="0"/>
          <a:chOff x="0" y="0"/>
          <a:chExt cx="0" cy="0"/>
        </a:xfrm>
      </p:grpSpPr>
      <p:sp>
        <p:nvSpPr>
          <p:cNvPr id="102"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s-ES" sz="1800" strike="noStrike" u="none">
              <a:solidFill>
                <a:schemeClr val="dk1"/>
              </a:solidFill>
              <a:uFillTx/>
              <a:latin typeface="Calibri"/>
            </a:endParaRPr>
          </a:p>
        </p:txBody>
      </p:sp>
      <p:sp>
        <p:nvSpPr>
          <p:cNvPr id="3" name="PlaceHolder 2"/>
          <p:cNvSpPr>
            <a:spLocks noGrp="1"/>
          </p:cNvSpPr>
          <p:nvPr>
            <p:ph type="ftr" idx="55"/>
          </p:nvPr>
        </p:nvSpPr>
        <p:spPr/>
        <p:txBody>
          <a:bodyPr/>
          <a:p>
            <a:r>
              <a:t>Footer</a:t>
            </a:r>
          </a:p>
        </p:txBody>
      </p:sp>
      <p:sp>
        <p:nvSpPr>
          <p:cNvPr id="4" name="PlaceHolder 3"/>
          <p:cNvSpPr>
            <a:spLocks noGrp="1"/>
          </p:cNvSpPr>
          <p:nvPr>
            <p:ph type="sldNum" idx="56"/>
          </p:nvPr>
        </p:nvSpPr>
        <p:spPr/>
        <p:txBody>
          <a:bodyPr/>
          <a:p>
            <a:fld id="{7D2D1A0F-FC77-46E3-A307-5BE6F98E2B87}" type="slidenum">
              <a:t>&lt;#&gt;</a:t>
            </a:fld>
          </a:p>
        </p:txBody>
      </p:sp>
      <p:sp>
        <p:nvSpPr>
          <p:cNvPr id="5" name="PlaceHolder 4"/>
          <p:cNvSpPr>
            <a:spLocks noGrp="1"/>
          </p:cNvSpPr>
          <p:nvPr>
            <p:ph type="dt" idx="57"/>
          </p:nvPr>
        </p:nvSpPr>
        <p:spPr/>
        <p:txBody>
          <a:bodyPr/>
          <a:p>
            <a:r>
              <a:rPr lang="en-US"/>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vertTx" preserve="1">
  <p:cSld name="Título y texto vertical">
    <p:spTree>
      <p:nvGrpSpPr>
        <p:cNvPr id="1" name=""/>
        <p:cNvGrpSpPr/>
        <p:nvPr/>
      </p:nvGrpSpPr>
      <p:grpSpPr>
        <a:xfrm>
          <a:off x="0" y="0"/>
          <a:ext cx="0" cy="0"/>
          <a:chOff x="0" y="0"/>
          <a:chExt cx="0" cy="0"/>
        </a:xfrm>
      </p:grpSpPr>
      <p:sp>
        <p:nvSpPr>
          <p:cNvPr id="2" name="PlaceHolder 1"/>
          <p:cNvSpPr>
            <a:spLocks noGrp="1"/>
          </p:cNvSpPr>
          <p:nvPr>
            <p:ph type="ftr" idx="4"/>
          </p:nvPr>
        </p:nvSpPr>
        <p:spPr/>
        <p:txBody>
          <a:bodyPr/>
          <a:p>
            <a:r>
              <a:t>Footer</a:t>
            </a:r>
          </a:p>
        </p:txBody>
      </p:sp>
      <p:sp>
        <p:nvSpPr>
          <p:cNvPr id="3" name="PlaceHolder 2"/>
          <p:cNvSpPr>
            <a:spLocks noGrp="1"/>
          </p:cNvSpPr>
          <p:nvPr>
            <p:ph type="sldNum" idx="5"/>
          </p:nvPr>
        </p:nvSpPr>
        <p:spPr/>
        <p:txBody>
          <a:bodyPr/>
          <a:p>
            <a:fld id="{FC45E69E-CAF7-425E-9DB6-ACD3729E8A8F}" type="slidenum">
              <a:t>&lt;#&gt;</a:t>
            </a:fld>
          </a:p>
        </p:txBody>
      </p:sp>
      <p:sp>
        <p:nvSpPr>
          <p:cNvPr id="4" name="PlaceHolder 3"/>
          <p:cNvSpPr>
            <a:spLocks noGrp="1"/>
          </p:cNvSpPr>
          <p:nvPr>
            <p:ph type="dt" idx="6"/>
          </p:nvPr>
        </p:nvSpPr>
        <p:spPr/>
        <p:txBody>
          <a:bodyPr/>
          <a:p>
            <a:r>
              <a:rPr lang="en-US"/>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Default 5">
    <p:spTree>
      <p:nvGrpSpPr>
        <p:cNvPr id="1" name=""/>
        <p:cNvGrpSpPr/>
        <p:nvPr/>
      </p:nvGrpSpPr>
      <p:grpSpPr>
        <a:xfrm>
          <a:off x="0" y="0"/>
          <a:ext cx="0" cy="0"/>
          <a:chOff x="0" y="0"/>
          <a:chExt cx="0" cy="0"/>
        </a:xfrm>
      </p:grpSpPr>
      <p:sp>
        <p:nvSpPr>
          <p:cNvPr id="109"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s-ES" sz="1800" strike="noStrike" u="none">
              <a:solidFill>
                <a:schemeClr val="dk1"/>
              </a:solidFill>
              <a:uFillTx/>
              <a:latin typeface="Calibri"/>
            </a:endParaRPr>
          </a:p>
        </p:txBody>
      </p:sp>
      <p:sp>
        <p:nvSpPr>
          <p:cNvPr id="110"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lnSpc>
                <a:spcPct val="90000"/>
              </a:lnSpc>
              <a:spcBef>
                <a:spcPts val="1417"/>
              </a:spcBef>
              <a:buNone/>
            </a:pPr>
            <a:endParaRPr b="0" lang="es-ES" sz="2800" strike="noStrike" u="none">
              <a:solidFill>
                <a:schemeClr val="dk1"/>
              </a:solidFill>
              <a:uFillTx/>
              <a:latin typeface="Calibri"/>
            </a:endParaRPr>
          </a:p>
        </p:txBody>
      </p:sp>
      <p:sp>
        <p:nvSpPr>
          <p:cNvPr id="4" name="PlaceHolder 3"/>
          <p:cNvSpPr>
            <a:spLocks noGrp="1"/>
          </p:cNvSpPr>
          <p:nvPr>
            <p:ph type="ftr" idx="58"/>
          </p:nvPr>
        </p:nvSpPr>
        <p:spPr/>
        <p:txBody>
          <a:bodyPr/>
          <a:p>
            <a:r>
              <a:t>Footer</a:t>
            </a:r>
          </a:p>
        </p:txBody>
      </p:sp>
      <p:sp>
        <p:nvSpPr>
          <p:cNvPr id="5" name="PlaceHolder 4"/>
          <p:cNvSpPr>
            <a:spLocks noGrp="1"/>
          </p:cNvSpPr>
          <p:nvPr>
            <p:ph type="sldNum" idx="59"/>
          </p:nvPr>
        </p:nvSpPr>
        <p:spPr/>
        <p:txBody>
          <a:bodyPr/>
          <a:p>
            <a:fld id="{A6582E74-BD9F-4BAD-B316-A74BD4AB1D59}" type="slidenum">
              <a:t>&lt;#&gt;</a:t>
            </a:fld>
          </a:p>
        </p:txBody>
      </p:sp>
      <p:sp>
        <p:nvSpPr>
          <p:cNvPr id="6" name="PlaceHolder 5"/>
          <p:cNvSpPr>
            <a:spLocks noGrp="1"/>
          </p:cNvSpPr>
          <p:nvPr>
            <p:ph type="dt" idx="60"/>
          </p:nvPr>
        </p:nvSpPr>
        <p:spPr/>
        <p:txBody>
          <a:bodyPr/>
          <a:p>
            <a:r>
              <a:rPr lang="en-US"/>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Default 6">
    <p:spTree>
      <p:nvGrpSpPr>
        <p:cNvPr id="1" name=""/>
        <p:cNvGrpSpPr/>
        <p:nvPr/>
      </p:nvGrpSpPr>
      <p:grpSpPr>
        <a:xfrm>
          <a:off x="0" y="0"/>
          <a:ext cx="0" cy="0"/>
          <a:chOff x="0" y="0"/>
          <a:chExt cx="0" cy="0"/>
        </a:xfrm>
      </p:grpSpPr>
      <p:sp>
        <p:nvSpPr>
          <p:cNvPr id="2" name="PlaceHolder 1"/>
          <p:cNvSpPr>
            <a:spLocks noGrp="1"/>
          </p:cNvSpPr>
          <p:nvPr>
            <p:ph type="ftr" idx="61"/>
          </p:nvPr>
        </p:nvSpPr>
        <p:spPr/>
        <p:txBody>
          <a:bodyPr/>
          <a:p>
            <a:r>
              <a:t>Footer</a:t>
            </a:r>
          </a:p>
        </p:txBody>
      </p:sp>
      <p:sp>
        <p:nvSpPr>
          <p:cNvPr id="3" name="PlaceHolder 2"/>
          <p:cNvSpPr>
            <a:spLocks noGrp="1"/>
          </p:cNvSpPr>
          <p:nvPr>
            <p:ph type="sldNum" idx="62"/>
          </p:nvPr>
        </p:nvSpPr>
        <p:spPr/>
        <p:txBody>
          <a:bodyPr/>
          <a:p>
            <a:fld id="{2B90D477-1F06-4D68-94F1-3B20BF36DD92}" type="slidenum">
              <a:t>&lt;#&gt;</a:t>
            </a:fld>
          </a:p>
        </p:txBody>
      </p:sp>
      <p:sp>
        <p:nvSpPr>
          <p:cNvPr id="4" name="PlaceHolder 3"/>
          <p:cNvSpPr>
            <a:spLocks noGrp="1"/>
          </p:cNvSpPr>
          <p:nvPr>
            <p:ph type="dt" idx="63"/>
          </p:nvPr>
        </p:nvSpPr>
        <p:spPr/>
        <p:txBody>
          <a:bodyPr/>
          <a:p>
            <a:r>
              <a:rPr lang="en-US"/>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Default 7">
    <p:spTree>
      <p:nvGrpSpPr>
        <p:cNvPr id="1" name=""/>
        <p:cNvGrpSpPr/>
        <p:nvPr/>
      </p:nvGrpSpPr>
      <p:grpSpPr>
        <a:xfrm>
          <a:off x="0" y="0"/>
          <a:ext cx="0" cy="0"/>
          <a:chOff x="0" y="0"/>
          <a:chExt cx="0" cy="0"/>
        </a:xfrm>
      </p:grpSpPr>
      <p:sp>
        <p:nvSpPr>
          <p:cNvPr id="121"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s-ES" sz="1800" strike="noStrike" u="none">
              <a:solidFill>
                <a:schemeClr val="dk1"/>
              </a:solidFill>
              <a:uFillTx/>
              <a:latin typeface="Calibri"/>
            </a:endParaRPr>
          </a:p>
        </p:txBody>
      </p:sp>
      <p:sp>
        <p:nvSpPr>
          <p:cNvPr id="122"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lnSpc>
                <a:spcPct val="90000"/>
              </a:lnSpc>
              <a:spcBef>
                <a:spcPts val="1417"/>
              </a:spcBef>
              <a:buNone/>
            </a:pPr>
            <a:endParaRPr b="0" lang="es-ES" sz="2800" strike="noStrike" u="none">
              <a:solidFill>
                <a:schemeClr val="dk1"/>
              </a:solidFill>
              <a:uFillTx/>
              <a:latin typeface="Calibri"/>
            </a:endParaRPr>
          </a:p>
        </p:txBody>
      </p:sp>
      <p:sp>
        <p:nvSpPr>
          <p:cNvPr id="4" name="PlaceHolder 3"/>
          <p:cNvSpPr>
            <a:spLocks noGrp="1"/>
          </p:cNvSpPr>
          <p:nvPr>
            <p:ph type="ftr" idx="64"/>
          </p:nvPr>
        </p:nvSpPr>
        <p:spPr/>
        <p:txBody>
          <a:bodyPr/>
          <a:p>
            <a:r>
              <a:t>Footer</a:t>
            </a:r>
          </a:p>
        </p:txBody>
      </p:sp>
      <p:sp>
        <p:nvSpPr>
          <p:cNvPr id="5" name="PlaceHolder 4"/>
          <p:cNvSpPr>
            <a:spLocks noGrp="1"/>
          </p:cNvSpPr>
          <p:nvPr>
            <p:ph type="sldNum" idx="65"/>
          </p:nvPr>
        </p:nvSpPr>
        <p:spPr/>
        <p:txBody>
          <a:bodyPr/>
          <a:p>
            <a:fld id="{19E20A2A-19D8-4614-AA8C-95F7486DAC07}" type="slidenum">
              <a:t>&lt;#&gt;</a:t>
            </a:fld>
          </a:p>
        </p:txBody>
      </p:sp>
      <p:sp>
        <p:nvSpPr>
          <p:cNvPr id="6" name="PlaceHolder 5"/>
          <p:cNvSpPr>
            <a:spLocks noGrp="1"/>
          </p:cNvSpPr>
          <p:nvPr>
            <p:ph type="dt" idx="66"/>
          </p:nvPr>
        </p:nvSpPr>
        <p:spPr/>
        <p:txBody>
          <a:bodyPr/>
          <a:p>
            <a:r>
              <a:rPr lang="en-US"/>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Default 8">
    <p:spTree>
      <p:nvGrpSpPr>
        <p:cNvPr id="1" name=""/>
        <p:cNvGrpSpPr/>
        <p:nvPr/>
      </p:nvGrpSpPr>
      <p:grpSpPr>
        <a:xfrm>
          <a:off x="0" y="0"/>
          <a:ext cx="0" cy="0"/>
          <a:chOff x="0" y="0"/>
          <a:chExt cx="0" cy="0"/>
        </a:xfrm>
      </p:grpSpPr>
      <p:sp>
        <p:nvSpPr>
          <p:cNvPr id="129"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s-ES" sz="1800" strike="noStrike" u="none">
              <a:solidFill>
                <a:schemeClr val="dk1"/>
              </a:solidFill>
              <a:uFillTx/>
              <a:latin typeface="Calibri"/>
            </a:endParaRPr>
          </a:p>
        </p:txBody>
      </p:sp>
      <p:sp>
        <p:nvSpPr>
          <p:cNvPr id="130"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lnSpc>
                <a:spcPct val="90000"/>
              </a:lnSpc>
              <a:spcBef>
                <a:spcPts val="1417"/>
              </a:spcBef>
              <a:buNone/>
            </a:pPr>
            <a:endParaRPr b="0" lang="es-ES" sz="2800" strike="noStrike" u="none">
              <a:solidFill>
                <a:schemeClr val="dk1"/>
              </a:solidFill>
              <a:uFillTx/>
              <a:latin typeface="Calibri"/>
            </a:endParaRPr>
          </a:p>
        </p:txBody>
      </p:sp>
      <p:sp>
        <p:nvSpPr>
          <p:cNvPr id="131"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lnSpc>
                <a:spcPct val="90000"/>
              </a:lnSpc>
              <a:spcBef>
                <a:spcPts val="1417"/>
              </a:spcBef>
              <a:buNone/>
            </a:pPr>
            <a:endParaRPr b="0" lang="es-ES" sz="2800" strike="noStrike" u="none">
              <a:solidFill>
                <a:schemeClr val="dk1"/>
              </a:solidFill>
              <a:uFillTx/>
              <a:latin typeface="Calibri"/>
            </a:endParaRPr>
          </a:p>
        </p:txBody>
      </p:sp>
      <p:sp>
        <p:nvSpPr>
          <p:cNvPr id="5" name="PlaceHolder 4"/>
          <p:cNvSpPr>
            <a:spLocks noGrp="1"/>
          </p:cNvSpPr>
          <p:nvPr>
            <p:ph type="ftr" idx="67"/>
          </p:nvPr>
        </p:nvSpPr>
        <p:spPr/>
        <p:txBody>
          <a:bodyPr/>
          <a:p>
            <a:r>
              <a:t>Footer</a:t>
            </a:r>
          </a:p>
        </p:txBody>
      </p:sp>
      <p:sp>
        <p:nvSpPr>
          <p:cNvPr id="6" name="PlaceHolder 5"/>
          <p:cNvSpPr>
            <a:spLocks noGrp="1"/>
          </p:cNvSpPr>
          <p:nvPr>
            <p:ph type="sldNum" idx="68"/>
          </p:nvPr>
        </p:nvSpPr>
        <p:spPr/>
        <p:txBody>
          <a:bodyPr/>
          <a:p>
            <a:fld id="{142A5F80-A1BA-49A3-90F2-A3D424E315B8}" type="slidenum">
              <a:t>&lt;#&gt;</a:t>
            </a:fld>
          </a:p>
        </p:txBody>
      </p:sp>
      <p:sp>
        <p:nvSpPr>
          <p:cNvPr id="7" name="PlaceHolder 6"/>
          <p:cNvSpPr>
            <a:spLocks noGrp="1"/>
          </p:cNvSpPr>
          <p:nvPr>
            <p:ph type="dt" idx="69"/>
          </p:nvPr>
        </p:nvSpPr>
        <p:spPr/>
        <p:txBody>
          <a:bodyPr/>
          <a:p>
            <a:r>
              <a:rPr lang="en-US"/>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Default 1_">
    <p:spTree>
      <p:nvGrpSpPr>
        <p:cNvPr id="1" name=""/>
        <p:cNvGrpSpPr/>
        <p:nvPr/>
      </p:nvGrpSpPr>
      <p:grpSpPr>
        <a:xfrm>
          <a:off x="0" y="0"/>
          <a:ext cx="0" cy="0"/>
          <a:chOff x="0" y="0"/>
          <a:chExt cx="0" cy="0"/>
        </a:xfrm>
      </p:grpSpPr>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and Content_">
    <p:spTree>
      <p:nvGrpSpPr>
        <p:cNvPr id="1" name=""/>
        <p:cNvGrpSpPr/>
        <p:nvPr/>
      </p:nvGrpSpPr>
      <p:grpSpPr>
        <a:xfrm>
          <a:off x="0" y="0"/>
          <a:ext cx="0" cy="0"/>
          <a:chOff x="0" y="0"/>
          <a:chExt cx="0" cy="0"/>
        </a:xfrm>
      </p:grpSpPr>
      <p:sp>
        <p:nvSpPr>
          <p:cNvPr id="139"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s-ES" sz="1800" strike="noStrike" u="none">
              <a:solidFill>
                <a:schemeClr val="dk1"/>
              </a:solidFill>
              <a:uFillTx/>
              <a:latin typeface="Calibri"/>
            </a:endParaRPr>
          </a:p>
        </p:txBody>
      </p:sp>
      <p:sp>
        <p:nvSpPr>
          <p:cNvPr id="140"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lnSpc>
                <a:spcPct val="90000"/>
              </a:lnSpc>
              <a:spcBef>
                <a:spcPts val="1417"/>
              </a:spcBef>
              <a:buNone/>
            </a:pPr>
            <a:endParaRPr b="0" lang="es-ES" sz="2800" strike="noStrike" u="none">
              <a:solidFill>
                <a:schemeClr val="dk1"/>
              </a:solidFill>
              <a:uFillTx/>
              <a:latin typeface="Calibri"/>
            </a:endParaRPr>
          </a:p>
        </p:txBody>
      </p:sp>
      <p:sp>
        <p:nvSpPr>
          <p:cNvPr id="4" name="PlaceHolder 3"/>
          <p:cNvSpPr>
            <a:spLocks noGrp="1"/>
          </p:cNvSpPr>
          <p:nvPr>
            <p:ph type="ftr" idx="70"/>
          </p:nvPr>
        </p:nvSpPr>
        <p:spPr/>
        <p:txBody>
          <a:bodyPr/>
          <a:p>
            <a:r>
              <a:t>Footer</a:t>
            </a:r>
          </a:p>
        </p:txBody>
      </p:sp>
      <p:sp>
        <p:nvSpPr>
          <p:cNvPr id="5" name="PlaceHolder 4"/>
          <p:cNvSpPr>
            <a:spLocks noGrp="1"/>
          </p:cNvSpPr>
          <p:nvPr>
            <p:ph type="sldNum" idx="71"/>
          </p:nvPr>
        </p:nvSpPr>
        <p:spPr/>
        <p:txBody>
          <a:bodyPr/>
          <a:p>
            <a:fld id="{E166F51D-D63C-4025-B7F7-5BCE77CCB282}" type="slidenum">
              <a:t>&lt;#&gt;</a:t>
            </a:fld>
          </a:p>
        </p:txBody>
      </p:sp>
      <p:sp>
        <p:nvSpPr>
          <p:cNvPr id="6" name="PlaceHolder 5"/>
          <p:cNvSpPr>
            <a:spLocks noGrp="1"/>
          </p:cNvSpPr>
          <p:nvPr>
            <p:ph type="dt" idx="72"/>
          </p:nvPr>
        </p:nvSpPr>
        <p:spPr/>
        <p:txBody>
          <a:bodyPr/>
          <a:p>
            <a:r>
              <a:rPr lang="en-US"/>
              <a:t/>
            </a:r>
          </a:p>
        </p:txBody>
      </p:sp>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wo Content_">
    <p:spTree>
      <p:nvGrpSpPr>
        <p:cNvPr id="1" name=""/>
        <p:cNvGrpSpPr/>
        <p:nvPr/>
      </p:nvGrpSpPr>
      <p:grpSpPr>
        <a:xfrm>
          <a:off x="0" y="0"/>
          <a:ext cx="0" cy="0"/>
          <a:chOff x="0" y="0"/>
          <a:chExt cx="0" cy="0"/>
        </a:xfrm>
      </p:grpSpPr>
      <p:sp>
        <p:nvSpPr>
          <p:cNvPr id="145"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s-ES" sz="1800" strike="noStrike" u="none">
              <a:solidFill>
                <a:schemeClr val="dk1"/>
              </a:solidFill>
              <a:uFillTx/>
              <a:latin typeface="Calibri"/>
            </a:endParaRPr>
          </a:p>
        </p:txBody>
      </p:sp>
      <p:sp>
        <p:nvSpPr>
          <p:cNvPr id="3" name="PlaceHolder 2"/>
          <p:cNvSpPr>
            <a:spLocks noGrp="1"/>
          </p:cNvSpPr>
          <p:nvPr>
            <p:ph type="ftr" idx="73"/>
          </p:nvPr>
        </p:nvSpPr>
        <p:spPr/>
        <p:txBody>
          <a:bodyPr/>
          <a:p>
            <a:r>
              <a:t>Footer</a:t>
            </a:r>
          </a:p>
        </p:txBody>
      </p:sp>
      <p:sp>
        <p:nvSpPr>
          <p:cNvPr id="4" name="PlaceHolder 3"/>
          <p:cNvSpPr>
            <a:spLocks noGrp="1"/>
          </p:cNvSpPr>
          <p:nvPr>
            <p:ph type="sldNum" idx="74"/>
          </p:nvPr>
        </p:nvSpPr>
        <p:spPr/>
        <p:txBody>
          <a:bodyPr/>
          <a:p>
            <a:fld id="{47A8BBB5-F73A-4D9B-9B95-183357675771}" type="slidenum">
              <a:t>&lt;#&gt;</a:t>
            </a:fld>
          </a:p>
        </p:txBody>
      </p:sp>
      <p:sp>
        <p:nvSpPr>
          <p:cNvPr id="5" name="PlaceHolder 4"/>
          <p:cNvSpPr>
            <a:spLocks noGrp="1"/>
          </p:cNvSpPr>
          <p:nvPr>
            <p:ph type="dt" idx="75"/>
          </p:nvPr>
        </p:nvSpPr>
        <p:spPr/>
        <p:txBody>
          <a:bodyPr/>
          <a:p>
            <a:r>
              <a:rPr lang="en-US"/>
              <a:t/>
            </a: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Default 9">
    <p:spTree>
      <p:nvGrpSpPr>
        <p:cNvPr id="1" name=""/>
        <p:cNvGrpSpPr/>
        <p:nvPr/>
      </p:nvGrpSpPr>
      <p:grpSpPr>
        <a:xfrm>
          <a:off x="0" y="0"/>
          <a:ext cx="0" cy="0"/>
          <a:chOff x="0" y="0"/>
          <a:chExt cx="0" cy="0"/>
        </a:xfrm>
      </p:grpSpPr>
      <p:sp>
        <p:nvSpPr>
          <p:cNvPr id="152"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s-ES" sz="1800" strike="noStrike" u="none">
              <a:solidFill>
                <a:schemeClr val="dk1"/>
              </a:solidFill>
              <a:uFillTx/>
              <a:latin typeface="Calibri"/>
            </a:endParaRPr>
          </a:p>
        </p:txBody>
      </p:sp>
      <p:sp>
        <p:nvSpPr>
          <p:cNvPr id="153"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lnSpc>
                <a:spcPct val="90000"/>
              </a:lnSpc>
              <a:spcBef>
                <a:spcPts val="1417"/>
              </a:spcBef>
              <a:buNone/>
            </a:pPr>
            <a:endParaRPr b="0" lang="es-ES" sz="2800" strike="noStrike" u="none">
              <a:solidFill>
                <a:schemeClr val="dk1"/>
              </a:solidFill>
              <a:uFillTx/>
              <a:latin typeface="Calibri"/>
            </a:endParaRPr>
          </a:p>
        </p:txBody>
      </p:sp>
      <p:sp>
        <p:nvSpPr>
          <p:cNvPr id="154"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lnSpc>
                <a:spcPct val="90000"/>
              </a:lnSpc>
              <a:spcBef>
                <a:spcPts val="1417"/>
              </a:spcBef>
              <a:buNone/>
            </a:pPr>
            <a:endParaRPr b="0" lang="es-ES" sz="2800" strike="noStrike" u="none">
              <a:solidFill>
                <a:schemeClr val="dk1"/>
              </a:solidFill>
              <a:uFillTx/>
              <a:latin typeface="Calibri"/>
            </a:endParaRPr>
          </a:p>
        </p:txBody>
      </p:sp>
      <p:sp>
        <p:nvSpPr>
          <p:cNvPr id="5" name="PlaceHolder 4"/>
          <p:cNvSpPr>
            <a:spLocks noGrp="1"/>
          </p:cNvSpPr>
          <p:nvPr>
            <p:ph type="ftr" idx="76"/>
          </p:nvPr>
        </p:nvSpPr>
        <p:spPr/>
        <p:txBody>
          <a:bodyPr/>
          <a:p>
            <a:r>
              <a:t>Footer</a:t>
            </a:r>
          </a:p>
        </p:txBody>
      </p:sp>
      <p:sp>
        <p:nvSpPr>
          <p:cNvPr id="6" name="PlaceHolder 5"/>
          <p:cNvSpPr>
            <a:spLocks noGrp="1"/>
          </p:cNvSpPr>
          <p:nvPr>
            <p:ph type="sldNum" idx="77"/>
          </p:nvPr>
        </p:nvSpPr>
        <p:spPr/>
        <p:txBody>
          <a:bodyPr/>
          <a:p>
            <a:fld id="{2995B430-6865-471F-B59D-56C2A4BFE826}" type="slidenum">
              <a:t>&lt;#&gt;</a:t>
            </a:fld>
          </a:p>
        </p:txBody>
      </p:sp>
      <p:sp>
        <p:nvSpPr>
          <p:cNvPr id="7" name="PlaceHolder 6"/>
          <p:cNvSpPr>
            <a:spLocks noGrp="1"/>
          </p:cNvSpPr>
          <p:nvPr>
            <p:ph type="dt" idx="78"/>
          </p:nvPr>
        </p:nvSpPr>
        <p:spPr/>
        <p:txBody>
          <a:bodyPr/>
          <a:p>
            <a:r>
              <a:rPr lang="en-US"/>
              <a:t/>
            </a: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Default 10">
    <p:spTree>
      <p:nvGrpSpPr>
        <p:cNvPr id="1" name=""/>
        <p:cNvGrpSpPr/>
        <p:nvPr/>
      </p:nvGrpSpPr>
      <p:grpSpPr>
        <a:xfrm>
          <a:off x="0" y="0"/>
          <a:ext cx="0" cy="0"/>
          <a:chOff x="0" y="0"/>
          <a:chExt cx="0" cy="0"/>
        </a:xfrm>
      </p:grpSpPr>
      <p:sp>
        <p:nvSpPr>
          <p:cNvPr id="2" name="PlaceHolder 1"/>
          <p:cNvSpPr>
            <a:spLocks noGrp="1"/>
          </p:cNvSpPr>
          <p:nvPr>
            <p:ph type="ftr" idx="79"/>
          </p:nvPr>
        </p:nvSpPr>
        <p:spPr/>
        <p:txBody>
          <a:bodyPr/>
          <a:p>
            <a:r>
              <a:t>Footer</a:t>
            </a:r>
          </a:p>
        </p:txBody>
      </p:sp>
      <p:sp>
        <p:nvSpPr>
          <p:cNvPr id="3" name="PlaceHolder 2"/>
          <p:cNvSpPr>
            <a:spLocks noGrp="1"/>
          </p:cNvSpPr>
          <p:nvPr>
            <p:ph type="sldNum" idx="80"/>
          </p:nvPr>
        </p:nvSpPr>
        <p:spPr/>
        <p:txBody>
          <a:bodyPr/>
          <a:p>
            <a:fld id="{54045545-76B7-4555-9A1E-804285D35325}" type="slidenum">
              <a:t>&lt;#&gt;</a:t>
            </a:fld>
          </a:p>
        </p:txBody>
      </p:sp>
      <p:sp>
        <p:nvSpPr>
          <p:cNvPr id="4" name="PlaceHolder 3"/>
          <p:cNvSpPr>
            <a:spLocks noGrp="1"/>
          </p:cNvSpPr>
          <p:nvPr>
            <p:ph type="dt" idx="81"/>
          </p:nvPr>
        </p:nvSpPr>
        <p:spPr/>
        <p:txBody>
          <a:bodyPr/>
          <a:p>
            <a:r>
              <a:rPr lang="en-US"/>
              <a:t/>
            </a: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Default 11">
    <p:spTree>
      <p:nvGrpSpPr>
        <p:cNvPr id="1" name=""/>
        <p:cNvGrpSpPr/>
        <p:nvPr/>
      </p:nvGrpSpPr>
      <p:grpSpPr>
        <a:xfrm>
          <a:off x="0" y="0"/>
          <a:ext cx="0" cy="0"/>
          <a:chOff x="0" y="0"/>
          <a:chExt cx="0" cy="0"/>
        </a:xfrm>
      </p:grpSpPr>
      <p:sp>
        <p:nvSpPr>
          <p:cNvPr id="163"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s-ES" sz="1800" strike="noStrike" u="none">
              <a:solidFill>
                <a:schemeClr val="dk1"/>
              </a:solidFill>
              <a:uFillTx/>
              <a:latin typeface="Calibri"/>
            </a:endParaRPr>
          </a:p>
        </p:txBody>
      </p:sp>
      <p:sp>
        <p:nvSpPr>
          <p:cNvPr id="164"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lnSpc>
                <a:spcPct val="90000"/>
              </a:lnSpc>
              <a:spcBef>
                <a:spcPts val="1417"/>
              </a:spcBef>
              <a:buNone/>
            </a:pPr>
            <a:endParaRPr b="0" lang="es-ES" sz="2800" strike="noStrike" u="none">
              <a:solidFill>
                <a:schemeClr val="dk1"/>
              </a:solidFill>
              <a:uFillTx/>
              <a:latin typeface="Calibri"/>
            </a:endParaRPr>
          </a:p>
        </p:txBody>
      </p:sp>
      <p:sp>
        <p:nvSpPr>
          <p:cNvPr id="4" name="PlaceHolder 3"/>
          <p:cNvSpPr>
            <a:spLocks noGrp="1"/>
          </p:cNvSpPr>
          <p:nvPr>
            <p:ph type="ftr" idx="82"/>
          </p:nvPr>
        </p:nvSpPr>
        <p:spPr/>
        <p:txBody>
          <a:bodyPr/>
          <a:p>
            <a:r>
              <a:t>Footer</a:t>
            </a:r>
          </a:p>
        </p:txBody>
      </p:sp>
      <p:sp>
        <p:nvSpPr>
          <p:cNvPr id="5" name="PlaceHolder 4"/>
          <p:cNvSpPr>
            <a:spLocks noGrp="1"/>
          </p:cNvSpPr>
          <p:nvPr>
            <p:ph type="sldNum" idx="83"/>
          </p:nvPr>
        </p:nvSpPr>
        <p:spPr/>
        <p:txBody>
          <a:bodyPr/>
          <a:p>
            <a:fld id="{B3B7EE2E-5C0C-438D-B5C6-DA71AA89D224}" type="slidenum">
              <a:t>&lt;#&gt;</a:t>
            </a:fld>
          </a:p>
        </p:txBody>
      </p:sp>
      <p:sp>
        <p:nvSpPr>
          <p:cNvPr id="6" name="PlaceHolder 5"/>
          <p:cNvSpPr>
            <a:spLocks noGrp="1"/>
          </p:cNvSpPr>
          <p:nvPr>
            <p:ph type="dt" idx="84"/>
          </p:nvPr>
        </p:nvSpPr>
        <p:spPr/>
        <p:txBody>
          <a:bodyPr/>
          <a:p>
            <a:r>
              <a:rPr lang="en-US"/>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vertTitleAndTx" preserve="1">
  <p:cSld name="Título vertical y texto">
    <p:spTree>
      <p:nvGrpSpPr>
        <p:cNvPr id="1" name=""/>
        <p:cNvGrpSpPr/>
        <p:nvPr/>
      </p:nvGrpSpPr>
      <p:grpSpPr>
        <a:xfrm>
          <a:off x="0" y="0"/>
          <a:ext cx="0" cy="0"/>
          <a:chOff x="0" y="0"/>
          <a:chExt cx="0" cy="0"/>
        </a:xfrm>
      </p:grpSpPr>
      <p:sp>
        <p:nvSpPr>
          <p:cNvPr id="2" name="PlaceHolder 1"/>
          <p:cNvSpPr>
            <a:spLocks noGrp="1"/>
          </p:cNvSpPr>
          <p:nvPr>
            <p:ph type="ftr" idx="7"/>
          </p:nvPr>
        </p:nvSpPr>
        <p:spPr/>
        <p:txBody>
          <a:bodyPr/>
          <a:p>
            <a:r>
              <a:t>Footer</a:t>
            </a:r>
          </a:p>
        </p:txBody>
      </p:sp>
      <p:sp>
        <p:nvSpPr>
          <p:cNvPr id="3" name="PlaceHolder 2"/>
          <p:cNvSpPr>
            <a:spLocks noGrp="1"/>
          </p:cNvSpPr>
          <p:nvPr>
            <p:ph type="sldNum" idx="8"/>
          </p:nvPr>
        </p:nvSpPr>
        <p:spPr/>
        <p:txBody>
          <a:bodyPr/>
          <a:p>
            <a:fld id="{355B5AB8-ED09-4807-854F-41EF2B784445}" type="slidenum">
              <a:t>&lt;#&gt;</a:t>
            </a:fld>
          </a:p>
        </p:txBody>
      </p:sp>
      <p:sp>
        <p:nvSpPr>
          <p:cNvPr id="4" name="PlaceHolder 3"/>
          <p:cNvSpPr>
            <a:spLocks noGrp="1"/>
          </p:cNvSpPr>
          <p:nvPr>
            <p:ph type="dt" idx="9"/>
          </p:nvPr>
        </p:nvSpPr>
        <p:spPr/>
        <p:txBody>
          <a:bodyPr/>
          <a:p>
            <a:r>
              <a:rPr lang="en-US"/>
              <a:t/>
            </a: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vertTitleAndTx" preserve="1">
  <p:cSld name="Default 12">
    <p:spTree>
      <p:nvGrpSpPr>
        <p:cNvPr id="1" name=""/>
        <p:cNvGrpSpPr/>
        <p:nvPr/>
      </p:nvGrpSpPr>
      <p:grpSpPr>
        <a:xfrm>
          <a:off x="0" y="0"/>
          <a:ext cx="0" cy="0"/>
          <a:chOff x="0" y="0"/>
          <a:chExt cx="0" cy="0"/>
        </a:xfrm>
      </p:grpSpPr>
      <p:sp>
        <p:nvSpPr>
          <p:cNvPr id="2" name="PlaceHolder 1"/>
          <p:cNvSpPr>
            <a:spLocks noGrp="1"/>
          </p:cNvSpPr>
          <p:nvPr>
            <p:ph type="ftr" idx="85"/>
          </p:nvPr>
        </p:nvSpPr>
        <p:spPr/>
        <p:txBody>
          <a:bodyPr/>
          <a:p>
            <a:r>
              <a:t>Footer</a:t>
            </a:r>
          </a:p>
        </p:txBody>
      </p:sp>
      <p:sp>
        <p:nvSpPr>
          <p:cNvPr id="3" name="PlaceHolder 2"/>
          <p:cNvSpPr>
            <a:spLocks noGrp="1"/>
          </p:cNvSpPr>
          <p:nvPr>
            <p:ph type="sldNum" idx="86"/>
          </p:nvPr>
        </p:nvSpPr>
        <p:spPr/>
        <p:txBody>
          <a:bodyPr/>
          <a:p>
            <a:fld id="{F9A2470B-184F-48EA-B93D-402E7D972DD6}" type="slidenum">
              <a:t>&lt;#&gt;</a:t>
            </a:fld>
          </a:p>
        </p:txBody>
      </p:sp>
      <p:sp>
        <p:nvSpPr>
          <p:cNvPr id="4" name="PlaceHolder 3"/>
          <p:cNvSpPr>
            <a:spLocks noGrp="1"/>
          </p:cNvSpPr>
          <p:nvPr>
            <p:ph type="dt" idx="87"/>
          </p:nvPr>
        </p:nvSpPr>
        <p:spPr/>
        <p:txBody>
          <a:bodyPr/>
          <a:p>
            <a:r>
              <a:rPr lang="en-US"/>
              <a:t/>
            </a: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vertTx" preserve="1">
  <p:cSld name="Default 13">
    <p:spTree>
      <p:nvGrpSpPr>
        <p:cNvPr id="1" name=""/>
        <p:cNvGrpSpPr/>
        <p:nvPr/>
      </p:nvGrpSpPr>
      <p:grpSpPr>
        <a:xfrm>
          <a:off x="0" y="0"/>
          <a:ext cx="0" cy="0"/>
          <a:chOff x="0" y="0"/>
          <a:chExt cx="0" cy="0"/>
        </a:xfrm>
      </p:grpSpPr>
      <p:sp>
        <p:nvSpPr>
          <p:cNvPr id="2" name="PlaceHolder 1"/>
          <p:cNvSpPr>
            <a:spLocks noGrp="1"/>
          </p:cNvSpPr>
          <p:nvPr>
            <p:ph type="ftr" idx="88"/>
          </p:nvPr>
        </p:nvSpPr>
        <p:spPr/>
        <p:txBody>
          <a:bodyPr/>
          <a:p>
            <a:r>
              <a:t>Footer</a:t>
            </a:r>
          </a:p>
        </p:txBody>
      </p:sp>
      <p:sp>
        <p:nvSpPr>
          <p:cNvPr id="3" name="PlaceHolder 2"/>
          <p:cNvSpPr>
            <a:spLocks noGrp="1"/>
          </p:cNvSpPr>
          <p:nvPr>
            <p:ph type="sldNum" idx="89"/>
          </p:nvPr>
        </p:nvSpPr>
        <p:spPr/>
        <p:txBody>
          <a:bodyPr/>
          <a:p>
            <a:fld id="{C323E9E3-26BA-40BE-820D-406556412CFD}" type="slidenum">
              <a:t>&lt;#&gt;</a:t>
            </a:fld>
          </a:p>
        </p:txBody>
      </p:sp>
      <p:sp>
        <p:nvSpPr>
          <p:cNvPr id="4" name="PlaceHolder 3"/>
          <p:cNvSpPr>
            <a:spLocks noGrp="1"/>
          </p:cNvSpPr>
          <p:nvPr>
            <p:ph type="dt" idx="90"/>
          </p:nvPr>
        </p:nvSpPr>
        <p:spPr/>
        <p:txBody>
          <a:bodyPr/>
          <a:p>
            <a:r>
              <a:rPr lang="en-US"/>
              <a:t/>
            </a: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Default 14">
    <p:spTree>
      <p:nvGrpSpPr>
        <p:cNvPr id="1" name=""/>
        <p:cNvGrpSpPr/>
        <p:nvPr/>
      </p:nvGrpSpPr>
      <p:grpSpPr>
        <a:xfrm>
          <a:off x="0" y="0"/>
          <a:ext cx="0" cy="0"/>
          <a:chOff x="0" y="0"/>
          <a:chExt cx="0" cy="0"/>
        </a:xfrm>
      </p:grpSpPr>
      <p:sp>
        <p:nvSpPr>
          <p:cNvPr id="175"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s-ES" sz="1800" strike="noStrike" u="none">
              <a:solidFill>
                <a:schemeClr val="dk1"/>
              </a:solidFill>
              <a:uFillTx/>
              <a:latin typeface="Calibri"/>
            </a:endParaRPr>
          </a:p>
        </p:txBody>
      </p:sp>
      <p:sp>
        <p:nvSpPr>
          <p:cNvPr id="176"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indent="0" algn="ctr">
              <a:buNone/>
            </a:pPr>
            <a:endParaRPr b="0" lang="en-US" sz="3200" strike="noStrike" u="none">
              <a:solidFill>
                <a:srgbClr val="000000"/>
              </a:solidFill>
              <a:uFillTx/>
              <a:latin typeface="Arial"/>
            </a:endParaRPr>
          </a:p>
        </p:txBody>
      </p:sp>
      <p:sp>
        <p:nvSpPr>
          <p:cNvPr id="4" name="PlaceHolder 3"/>
          <p:cNvSpPr>
            <a:spLocks noGrp="1"/>
          </p:cNvSpPr>
          <p:nvPr>
            <p:ph type="ftr" idx="91"/>
          </p:nvPr>
        </p:nvSpPr>
        <p:spPr/>
        <p:txBody>
          <a:bodyPr/>
          <a:p>
            <a:r>
              <a:t>Footer</a:t>
            </a:r>
          </a:p>
        </p:txBody>
      </p:sp>
      <p:sp>
        <p:nvSpPr>
          <p:cNvPr id="5" name="PlaceHolder 4"/>
          <p:cNvSpPr>
            <a:spLocks noGrp="1"/>
          </p:cNvSpPr>
          <p:nvPr>
            <p:ph type="sldNum" idx="92"/>
          </p:nvPr>
        </p:nvSpPr>
        <p:spPr/>
        <p:txBody>
          <a:bodyPr/>
          <a:p>
            <a:fld id="{437A283A-45C3-4B02-A59A-974B57C48848}" type="slidenum">
              <a:t>&lt;#&gt;</a:t>
            </a:fld>
          </a:p>
        </p:txBody>
      </p:sp>
      <p:sp>
        <p:nvSpPr>
          <p:cNvPr id="6" name="PlaceHolder 5"/>
          <p:cNvSpPr>
            <a:spLocks noGrp="1"/>
          </p:cNvSpPr>
          <p:nvPr>
            <p:ph type="dt" idx="93"/>
          </p:nvPr>
        </p:nvSpPr>
        <p:spPr/>
        <p:txBody>
          <a:bodyPr/>
          <a:p>
            <a:r>
              <a:rPr lang="en-US"/>
              <a:t/>
            </a: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Default 15">
    <p:spTree>
      <p:nvGrpSpPr>
        <p:cNvPr id="1" name=""/>
        <p:cNvGrpSpPr/>
        <p:nvPr/>
      </p:nvGrpSpPr>
      <p:grpSpPr>
        <a:xfrm>
          <a:off x="0" y="0"/>
          <a:ext cx="0" cy="0"/>
          <a:chOff x="0" y="0"/>
          <a:chExt cx="0" cy="0"/>
        </a:xfrm>
      </p:grpSpPr>
      <p:sp>
        <p:nvSpPr>
          <p:cNvPr id="182"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s-ES" sz="1800" strike="noStrike" u="none">
              <a:solidFill>
                <a:schemeClr val="dk1"/>
              </a:solidFill>
              <a:uFillTx/>
              <a:latin typeface="Calibri"/>
            </a:endParaRPr>
          </a:p>
        </p:txBody>
      </p:sp>
      <p:sp>
        <p:nvSpPr>
          <p:cNvPr id="183"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lnSpc>
                <a:spcPct val="90000"/>
              </a:lnSpc>
              <a:spcBef>
                <a:spcPts val="1417"/>
              </a:spcBef>
              <a:buNone/>
            </a:pPr>
            <a:endParaRPr b="0" lang="es-ES" sz="2800" strike="noStrike" u="none">
              <a:solidFill>
                <a:schemeClr val="dk1"/>
              </a:solidFill>
              <a:uFillTx/>
              <a:latin typeface="Calibri"/>
            </a:endParaRPr>
          </a:p>
        </p:txBody>
      </p:sp>
      <p:sp>
        <p:nvSpPr>
          <p:cNvPr id="4" name="PlaceHolder 3"/>
          <p:cNvSpPr>
            <a:spLocks noGrp="1"/>
          </p:cNvSpPr>
          <p:nvPr>
            <p:ph type="ftr" idx="94"/>
          </p:nvPr>
        </p:nvSpPr>
        <p:spPr/>
        <p:txBody>
          <a:bodyPr/>
          <a:p>
            <a:r>
              <a:t>Footer</a:t>
            </a:r>
          </a:p>
        </p:txBody>
      </p:sp>
      <p:sp>
        <p:nvSpPr>
          <p:cNvPr id="5" name="PlaceHolder 4"/>
          <p:cNvSpPr>
            <a:spLocks noGrp="1"/>
          </p:cNvSpPr>
          <p:nvPr>
            <p:ph type="sldNum" idx="95"/>
          </p:nvPr>
        </p:nvSpPr>
        <p:spPr/>
        <p:txBody>
          <a:bodyPr/>
          <a:p>
            <a:fld id="{37DFD40A-259E-40E2-B642-9AD5EC38411C}" type="slidenum">
              <a:t>&lt;#&gt;</a:t>
            </a:fld>
          </a:p>
        </p:txBody>
      </p:sp>
      <p:sp>
        <p:nvSpPr>
          <p:cNvPr id="6" name="PlaceHolder 5"/>
          <p:cNvSpPr>
            <a:spLocks noGrp="1"/>
          </p:cNvSpPr>
          <p:nvPr>
            <p:ph type="dt" idx="96"/>
          </p:nvPr>
        </p:nvSpPr>
        <p:spPr/>
        <p:txBody>
          <a:bodyPr/>
          <a:p>
            <a:r>
              <a:rPr lang="en-US"/>
              <a:t/>
            </a: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Only_">
    <p:spTree>
      <p:nvGrpSpPr>
        <p:cNvPr id="1" name=""/>
        <p:cNvGrpSpPr/>
        <p:nvPr/>
      </p:nvGrpSpPr>
      <p:grpSpPr>
        <a:xfrm>
          <a:off x="0" y="0"/>
          <a:ext cx="0" cy="0"/>
          <a:chOff x="0" y="0"/>
          <a:chExt cx="0" cy="0"/>
        </a:xfrm>
      </p:grpSpPr>
      <p:sp>
        <p:nvSpPr>
          <p:cNvPr id="189"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s-ES" sz="1800" strike="noStrike" u="none">
              <a:solidFill>
                <a:schemeClr val="dk1"/>
              </a:solidFill>
              <a:uFillTx/>
              <a:latin typeface="Calibri"/>
            </a:endParaRPr>
          </a:p>
        </p:txBody>
      </p:sp>
      <p:sp>
        <p:nvSpPr>
          <p:cNvPr id="190"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lnSpc>
                <a:spcPct val="90000"/>
              </a:lnSpc>
              <a:spcBef>
                <a:spcPts val="1417"/>
              </a:spcBef>
              <a:buNone/>
            </a:pPr>
            <a:endParaRPr b="0" lang="es-ES" sz="2800" strike="noStrike" u="none">
              <a:solidFill>
                <a:schemeClr val="dk1"/>
              </a:solidFill>
              <a:uFillTx/>
              <a:latin typeface="Calibri"/>
            </a:endParaRPr>
          </a:p>
        </p:txBody>
      </p:sp>
      <p:sp>
        <p:nvSpPr>
          <p:cNvPr id="4" name="PlaceHolder 3"/>
          <p:cNvSpPr>
            <a:spLocks noGrp="1"/>
          </p:cNvSpPr>
          <p:nvPr>
            <p:ph type="ftr" idx="97"/>
          </p:nvPr>
        </p:nvSpPr>
        <p:spPr/>
        <p:txBody>
          <a:bodyPr/>
          <a:p>
            <a:r>
              <a:t>Footer</a:t>
            </a:r>
          </a:p>
        </p:txBody>
      </p:sp>
      <p:sp>
        <p:nvSpPr>
          <p:cNvPr id="5" name="PlaceHolder 4"/>
          <p:cNvSpPr>
            <a:spLocks noGrp="1"/>
          </p:cNvSpPr>
          <p:nvPr>
            <p:ph type="sldNum" idx="98"/>
          </p:nvPr>
        </p:nvSpPr>
        <p:spPr/>
        <p:txBody>
          <a:bodyPr/>
          <a:p>
            <a:fld id="{F4AA91AC-37B7-4B4D-B4A0-9EEB68EE36E2}" type="slidenum">
              <a:t>&lt;#&gt;</a:t>
            </a:fld>
          </a:p>
        </p:txBody>
      </p:sp>
      <p:sp>
        <p:nvSpPr>
          <p:cNvPr id="6" name="PlaceHolder 5"/>
          <p:cNvSpPr>
            <a:spLocks noGrp="1"/>
          </p:cNvSpPr>
          <p:nvPr>
            <p:ph type="dt" idx="99"/>
          </p:nvPr>
        </p:nvSpPr>
        <p:spPr/>
        <p:txBody>
          <a:bodyPr/>
          <a:p>
            <a:r>
              <a:rPr lang="en-US"/>
              <a:t/>
            </a: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ítulo y objetos_">
    <p:spTree>
      <p:nvGrpSpPr>
        <p:cNvPr id="1" name=""/>
        <p:cNvGrpSpPr/>
        <p:nvPr/>
      </p:nvGrpSpPr>
      <p:grpSpPr>
        <a:xfrm>
          <a:off x="0" y="0"/>
          <a:ext cx="0" cy="0"/>
          <a:chOff x="0" y="0"/>
          <a:chExt cx="0" cy="0"/>
        </a:xfrm>
      </p:grpSpPr>
      <p:sp>
        <p:nvSpPr>
          <p:cNvPr id="196"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s-ES" sz="1800" strike="noStrike" u="none">
              <a:solidFill>
                <a:schemeClr val="dk1"/>
              </a:solidFill>
              <a:uFillTx/>
              <a:latin typeface="Calibri"/>
            </a:endParaRPr>
          </a:p>
        </p:txBody>
      </p:sp>
      <p:sp>
        <p:nvSpPr>
          <p:cNvPr id="197"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lnSpc>
                <a:spcPct val="90000"/>
              </a:lnSpc>
              <a:spcBef>
                <a:spcPts val="1417"/>
              </a:spcBef>
              <a:buNone/>
            </a:pPr>
            <a:endParaRPr b="0" lang="es-ES" sz="2800" strike="noStrike" u="none">
              <a:solidFill>
                <a:schemeClr val="dk1"/>
              </a:solidFill>
              <a:uFillTx/>
              <a:latin typeface="Calibri"/>
            </a:endParaRPr>
          </a:p>
        </p:txBody>
      </p:sp>
      <p:sp>
        <p:nvSpPr>
          <p:cNvPr id="4" name="PlaceHolder 3"/>
          <p:cNvSpPr>
            <a:spLocks noGrp="1"/>
          </p:cNvSpPr>
          <p:nvPr>
            <p:ph type="ftr" idx="101"/>
          </p:nvPr>
        </p:nvSpPr>
        <p:spPr/>
        <p:txBody>
          <a:bodyPr/>
          <a:p>
            <a:r>
              <a:t>Footer</a:t>
            </a:r>
          </a:p>
        </p:txBody>
      </p:sp>
      <p:sp>
        <p:nvSpPr>
          <p:cNvPr id="5" name="PlaceHolder 4"/>
          <p:cNvSpPr>
            <a:spLocks noGrp="1"/>
          </p:cNvSpPr>
          <p:nvPr>
            <p:ph type="sldNum" idx="102"/>
          </p:nvPr>
        </p:nvSpPr>
        <p:spPr/>
        <p:txBody>
          <a:bodyPr/>
          <a:p>
            <a:fld id="{055F9B9F-71C3-42A0-B3D4-0E9BD89A675D}" type="slidenum">
              <a:t>&lt;#&gt;</a:t>
            </a:fld>
          </a:p>
        </p:txBody>
      </p:sp>
      <p:sp>
        <p:nvSpPr>
          <p:cNvPr id="6" name="PlaceHolder 5"/>
          <p:cNvSpPr>
            <a:spLocks noGrp="1"/>
          </p:cNvSpPr>
          <p:nvPr>
            <p:ph type="dt" idx="100"/>
          </p:nvPr>
        </p:nvSpPr>
        <p:spPr/>
        <p:txBody>
          <a:bodyPr/>
          <a:p>
            <a:r>
              <a:rPr lang="en-US"/>
              <a:t/>
            </a: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Dos objetos_">
    <p:spTree>
      <p:nvGrpSpPr>
        <p:cNvPr id="1" name=""/>
        <p:cNvGrpSpPr/>
        <p:nvPr/>
      </p:nvGrpSpPr>
      <p:grpSpPr>
        <a:xfrm>
          <a:off x="0" y="0"/>
          <a:ext cx="0" cy="0"/>
          <a:chOff x="0" y="0"/>
          <a:chExt cx="0" cy="0"/>
        </a:xfrm>
      </p:grpSpPr>
      <p:sp>
        <p:nvSpPr>
          <p:cNvPr id="204"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s-ES" sz="1800" strike="noStrike" u="none">
              <a:solidFill>
                <a:schemeClr val="dk1"/>
              </a:solidFill>
              <a:uFillTx/>
              <a:latin typeface="Calibri"/>
            </a:endParaRPr>
          </a:p>
        </p:txBody>
      </p:sp>
      <p:sp>
        <p:nvSpPr>
          <p:cNvPr id="205"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lnSpc>
                <a:spcPct val="90000"/>
              </a:lnSpc>
              <a:spcBef>
                <a:spcPts val="1417"/>
              </a:spcBef>
              <a:buNone/>
            </a:pPr>
            <a:endParaRPr b="0" lang="es-ES" sz="2800" strike="noStrike" u="none">
              <a:solidFill>
                <a:schemeClr val="dk1"/>
              </a:solidFill>
              <a:uFillTx/>
              <a:latin typeface="Calibri"/>
            </a:endParaRPr>
          </a:p>
        </p:txBody>
      </p:sp>
      <p:sp>
        <p:nvSpPr>
          <p:cNvPr id="206"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lnSpc>
                <a:spcPct val="90000"/>
              </a:lnSpc>
              <a:spcBef>
                <a:spcPts val="1417"/>
              </a:spcBef>
              <a:buNone/>
            </a:pPr>
            <a:endParaRPr b="0" lang="es-ES" sz="2800" strike="noStrike" u="none">
              <a:solidFill>
                <a:schemeClr val="dk1"/>
              </a:solidFill>
              <a:uFillTx/>
              <a:latin typeface="Calibri"/>
            </a:endParaRPr>
          </a:p>
        </p:txBody>
      </p:sp>
      <p:sp>
        <p:nvSpPr>
          <p:cNvPr id="5" name="PlaceHolder 4"/>
          <p:cNvSpPr>
            <a:spLocks noGrp="1"/>
          </p:cNvSpPr>
          <p:nvPr>
            <p:ph type="ftr" idx="104"/>
          </p:nvPr>
        </p:nvSpPr>
        <p:spPr/>
        <p:txBody>
          <a:bodyPr/>
          <a:p>
            <a:r>
              <a:t>Footer</a:t>
            </a:r>
          </a:p>
        </p:txBody>
      </p:sp>
      <p:sp>
        <p:nvSpPr>
          <p:cNvPr id="6" name="PlaceHolder 5"/>
          <p:cNvSpPr>
            <a:spLocks noGrp="1"/>
          </p:cNvSpPr>
          <p:nvPr>
            <p:ph type="sldNum" idx="105"/>
          </p:nvPr>
        </p:nvSpPr>
        <p:spPr/>
        <p:txBody>
          <a:bodyPr/>
          <a:p>
            <a:fld id="{E089562A-46DD-4DBA-8832-0BAB934795A1}" type="slidenum">
              <a:t>&lt;#&gt;</a:t>
            </a:fld>
          </a:p>
        </p:txBody>
      </p:sp>
      <p:sp>
        <p:nvSpPr>
          <p:cNvPr id="7" name="PlaceHolder 6"/>
          <p:cNvSpPr>
            <a:spLocks noGrp="1"/>
          </p:cNvSpPr>
          <p:nvPr>
            <p:ph type="dt" idx="103"/>
          </p:nvPr>
        </p:nvSpPr>
        <p:spPr/>
        <p:txBody>
          <a:bodyPr/>
          <a:p>
            <a:r>
              <a:rPr lang="en-US"/>
              <a:t/>
            </a: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omparación_">
    <p:spTree>
      <p:nvGrpSpPr>
        <p:cNvPr id="1" name=""/>
        <p:cNvGrpSpPr/>
        <p:nvPr/>
      </p:nvGrpSpPr>
      <p:grpSpPr>
        <a:xfrm>
          <a:off x="0" y="0"/>
          <a:ext cx="0" cy="0"/>
          <a:chOff x="0" y="0"/>
          <a:chExt cx="0" cy="0"/>
        </a:xfrm>
      </p:grpSpPr>
      <p:sp>
        <p:nvSpPr>
          <p:cNvPr id="2" name="PlaceHolder 1"/>
          <p:cNvSpPr>
            <a:spLocks noGrp="1"/>
          </p:cNvSpPr>
          <p:nvPr>
            <p:ph type="ftr" idx="107"/>
          </p:nvPr>
        </p:nvSpPr>
        <p:spPr/>
        <p:txBody>
          <a:bodyPr/>
          <a:p>
            <a:r>
              <a:t>Footer</a:t>
            </a:r>
          </a:p>
        </p:txBody>
      </p:sp>
      <p:sp>
        <p:nvSpPr>
          <p:cNvPr id="3" name="PlaceHolder 2"/>
          <p:cNvSpPr>
            <a:spLocks noGrp="1"/>
          </p:cNvSpPr>
          <p:nvPr>
            <p:ph type="sldNum" idx="108"/>
          </p:nvPr>
        </p:nvSpPr>
        <p:spPr/>
        <p:txBody>
          <a:bodyPr/>
          <a:p>
            <a:fld id="{203B8A59-E6F7-4A85-A862-0EA83630E06E}" type="slidenum">
              <a:t>&lt;#&gt;</a:t>
            </a:fld>
          </a:p>
        </p:txBody>
      </p:sp>
      <p:sp>
        <p:nvSpPr>
          <p:cNvPr id="4" name="PlaceHolder 3"/>
          <p:cNvSpPr>
            <a:spLocks noGrp="1"/>
          </p:cNvSpPr>
          <p:nvPr>
            <p:ph type="dt" idx="106"/>
          </p:nvPr>
        </p:nvSpPr>
        <p:spPr/>
        <p:txBody>
          <a:bodyPr/>
          <a:p>
            <a:r>
              <a:rPr lang="en-US"/>
              <a:t/>
            </a:r>
          </a:p>
        </p:txBody>
      </p:sp>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Solo el título_">
    <p:spTree>
      <p:nvGrpSpPr>
        <p:cNvPr id="1" name=""/>
        <p:cNvGrpSpPr/>
        <p:nvPr/>
      </p:nvGrpSpPr>
      <p:grpSpPr>
        <a:xfrm>
          <a:off x="0" y="0"/>
          <a:ext cx="0" cy="0"/>
          <a:chOff x="0" y="0"/>
          <a:chExt cx="0" cy="0"/>
        </a:xfrm>
      </p:grpSpPr>
      <p:sp>
        <p:nvSpPr>
          <p:cNvPr id="220"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s-ES" sz="1800" strike="noStrike" u="none">
              <a:solidFill>
                <a:schemeClr val="dk1"/>
              </a:solidFill>
              <a:uFillTx/>
              <a:latin typeface="Calibri"/>
            </a:endParaRPr>
          </a:p>
        </p:txBody>
      </p:sp>
      <p:sp>
        <p:nvSpPr>
          <p:cNvPr id="221"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lnSpc>
                <a:spcPct val="90000"/>
              </a:lnSpc>
              <a:spcBef>
                <a:spcPts val="1417"/>
              </a:spcBef>
              <a:buNone/>
            </a:pPr>
            <a:endParaRPr b="0" lang="es-ES" sz="2800" strike="noStrike" u="none">
              <a:solidFill>
                <a:schemeClr val="dk1"/>
              </a:solidFill>
              <a:uFillTx/>
              <a:latin typeface="Calibri"/>
            </a:endParaRPr>
          </a:p>
        </p:txBody>
      </p:sp>
      <p:sp>
        <p:nvSpPr>
          <p:cNvPr id="222"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lnSpc>
                <a:spcPct val="90000"/>
              </a:lnSpc>
              <a:spcBef>
                <a:spcPts val="1417"/>
              </a:spcBef>
              <a:buNone/>
            </a:pPr>
            <a:endParaRPr b="0" lang="es-ES" sz="2800" strike="noStrike" u="none">
              <a:solidFill>
                <a:schemeClr val="dk1"/>
              </a:solidFill>
              <a:uFillTx/>
              <a:latin typeface="Calibri"/>
            </a:endParaRPr>
          </a:p>
        </p:txBody>
      </p:sp>
      <p:sp>
        <p:nvSpPr>
          <p:cNvPr id="5" name="PlaceHolder 4"/>
          <p:cNvSpPr>
            <a:spLocks noGrp="1"/>
          </p:cNvSpPr>
          <p:nvPr>
            <p:ph type="ftr" idx="110"/>
          </p:nvPr>
        </p:nvSpPr>
        <p:spPr/>
        <p:txBody>
          <a:bodyPr/>
          <a:p>
            <a:r>
              <a:t>Footer</a:t>
            </a:r>
          </a:p>
        </p:txBody>
      </p:sp>
      <p:sp>
        <p:nvSpPr>
          <p:cNvPr id="6" name="PlaceHolder 5"/>
          <p:cNvSpPr>
            <a:spLocks noGrp="1"/>
          </p:cNvSpPr>
          <p:nvPr>
            <p:ph type="sldNum" idx="111"/>
          </p:nvPr>
        </p:nvSpPr>
        <p:spPr/>
        <p:txBody>
          <a:bodyPr/>
          <a:p>
            <a:fld id="{C98AF567-1AB3-4056-A71D-4A25665B4A1F}" type="slidenum">
              <a:t>&lt;#&gt;</a:t>
            </a:fld>
          </a:p>
        </p:txBody>
      </p:sp>
      <p:sp>
        <p:nvSpPr>
          <p:cNvPr id="7" name="PlaceHolder 6"/>
          <p:cNvSpPr>
            <a:spLocks noGrp="1"/>
          </p:cNvSpPr>
          <p:nvPr>
            <p:ph type="dt" idx="109"/>
          </p:nvPr>
        </p:nvSpPr>
        <p:spPr/>
        <p:txBody>
          <a:bodyPr/>
          <a:p>
            <a:r>
              <a:rPr lang="en-US"/>
              <a:t/>
            </a: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olo el título_">
    <p:spTree>
      <p:nvGrpSpPr>
        <p:cNvPr id="1" name=""/>
        <p:cNvGrpSpPr/>
        <p:nvPr/>
      </p:nvGrpSpPr>
      <p:grpSpPr>
        <a:xfrm>
          <a:off x="0" y="0"/>
          <a:ext cx="0" cy="0"/>
          <a:chOff x="0" y="0"/>
          <a:chExt cx="0" cy="0"/>
        </a:xfrm>
      </p:grpSpPr>
      <p:sp>
        <p:nvSpPr>
          <p:cNvPr id="2" name="PlaceHolder 1"/>
          <p:cNvSpPr>
            <a:spLocks noGrp="1"/>
          </p:cNvSpPr>
          <p:nvPr>
            <p:ph type="ftr" idx="110"/>
          </p:nvPr>
        </p:nvSpPr>
        <p:spPr/>
        <p:txBody>
          <a:bodyPr/>
          <a:p>
            <a:r>
              <a:t>Footer</a:t>
            </a:r>
          </a:p>
        </p:txBody>
      </p:sp>
      <p:sp>
        <p:nvSpPr>
          <p:cNvPr id="3" name="PlaceHolder 2"/>
          <p:cNvSpPr>
            <a:spLocks noGrp="1"/>
          </p:cNvSpPr>
          <p:nvPr>
            <p:ph type="sldNum" idx="111"/>
          </p:nvPr>
        </p:nvSpPr>
        <p:spPr/>
        <p:txBody>
          <a:bodyPr/>
          <a:p>
            <a:fld id="{A9401D11-0291-40CD-923F-6CC8A5767EF9}" type="slidenum">
              <a:t>&lt;#&gt;</a:t>
            </a:fld>
          </a:p>
        </p:txBody>
      </p:sp>
      <p:sp>
        <p:nvSpPr>
          <p:cNvPr id="4" name="PlaceHolder 3"/>
          <p:cNvSpPr>
            <a:spLocks noGrp="1"/>
          </p:cNvSpPr>
          <p:nvPr>
            <p:ph type="dt" idx="109"/>
          </p:nvPr>
        </p:nvSpPr>
        <p:spPr/>
        <p:txBody>
          <a:bodyPr/>
          <a:p>
            <a:r>
              <a:rPr lang="en-US"/>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ítulo y objetos">
    <p:spTree>
      <p:nvGrpSpPr>
        <p:cNvPr id="1" name=""/>
        <p:cNvGrpSpPr/>
        <p:nvPr/>
      </p:nvGrpSpPr>
      <p:grpSpPr>
        <a:xfrm>
          <a:off x="0" y="0"/>
          <a:ext cx="0" cy="0"/>
          <a:chOff x="0" y="0"/>
          <a:chExt cx="0" cy="0"/>
        </a:xfrm>
      </p:grpSpPr>
      <p:sp>
        <p:nvSpPr>
          <p:cNvPr id="17"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s-ES" sz="1800" strike="noStrike" u="none">
              <a:solidFill>
                <a:schemeClr val="dk1"/>
              </a:solidFill>
              <a:uFillTx/>
              <a:latin typeface="Calibri"/>
            </a:endParaRPr>
          </a:p>
        </p:txBody>
      </p:sp>
      <p:sp>
        <p:nvSpPr>
          <p:cNvPr id="18"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lnSpc>
                <a:spcPct val="90000"/>
              </a:lnSpc>
              <a:spcBef>
                <a:spcPts val="1417"/>
              </a:spcBef>
              <a:buNone/>
            </a:pPr>
            <a:endParaRPr b="0" lang="es-ES" sz="2800" strike="noStrike" u="none">
              <a:solidFill>
                <a:schemeClr val="dk1"/>
              </a:solidFill>
              <a:uFillTx/>
              <a:latin typeface="Calibri"/>
            </a:endParaRPr>
          </a:p>
        </p:txBody>
      </p:sp>
      <p:sp>
        <p:nvSpPr>
          <p:cNvPr id="4" name="PlaceHolder 3"/>
          <p:cNvSpPr>
            <a:spLocks noGrp="1"/>
          </p:cNvSpPr>
          <p:nvPr>
            <p:ph type="ftr" idx="10"/>
          </p:nvPr>
        </p:nvSpPr>
        <p:spPr/>
        <p:txBody>
          <a:bodyPr/>
          <a:p>
            <a:r>
              <a:t>Footer</a:t>
            </a:r>
          </a:p>
        </p:txBody>
      </p:sp>
      <p:sp>
        <p:nvSpPr>
          <p:cNvPr id="5" name="PlaceHolder 4"/>
          <p:cNvSpPr>
            <a:spLocks noGrp="1"/>
          </p:cNvSpPr>
          <p:nvPr>
            <p:ph type="sldNum" idx="11"/>
          </p:nvPr>
        </p:nvSpPr>
        <p:spPr/>
        <p:txBody>
          <a:bodyPr/>
          <a:p>
            <a:fld id="{06786D39-1AC4-42C5-AD09-818540BDD79A}" type="slidenum">
              <a:t>&lt;#&gt;</a:t>
            </a:fld>
          </a:p>
        </p:txBody>
      </p:sp>
      <p:sp>
        <p:nvSpPr>
          <p:cNvPr id="6" name="PlaceHolder 5"/>
          <p:cNvSpPr>
            <a:spLocks noGrp="1"/>
          </p:cNvSpPr>
          <p:nvPr>
            <p:ph type="dt" idx="12"/>
          </p:nvPr>
        </p:nvSpPr>
        <p:spPr/>
        <p:txBody>
          <a:bodyPr/>
          <a:p>
            <a:r>
              <a:rPr lang="en-US"/>
              <a:t/>
            </a: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Solo el título_">
    <p:spTree>
      <p:nvGrpSpPr>
        <p:cNvPr id="1" name=""/>
        <p:cNvGrpSpPr/>
        <p:nvPr/>
      </p:nvGrpSpPr>
      <p:grpSpPr>
        <a:xfrm>
          <a:off x="0" y="0"/>
          <a:ext cx="0" cy="0"/>
          <a:chOff x="0" y="0"/>
          <a:chExt cx="0" cy="0"/>
        </a:xfrm>
      </p:grpSpPr>
      <p:sp>
        <p:nvSpPr>
          <p:cNvPr id="223"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s-ES" sz="1800" strike="noStrike" u="none">
              <a:solidFill>
                <a:schemeClr val="dk1"/>
              </a:solidFill>
              <a:uFillTx/>
              <a:latin typeface="Calibri"/>
            </a:endParaRPr>
          </a:p>
        </p:txBody>
      </p:sp>
      <p:sp>
        <p:nvSpPr>
          <p:cNvPr id="224"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lnSpc>
                <a:spcPct val="90000"/>
              </a:lnSpc>
              <a:spcBef>
                <a:spcPts val="1417"/>
              </a:spcBef>
              <a:buNone/>
            </a:pPr>
            <a:endParaRPr b="0" lang="es-ES" sz="2800" strike="noStrike" u="none">
              <a:solidFill>
                <a:schemeClr val="dk1"/>
              </a:solidFill>
              <a:uFillTx/>
              <a:latin typeface="Calibri"/>
            </a:endParaRPr>
          </a:p>
        </p:txBody>
      </p:sp>
      <p:sp>
        <p:nvSpPr>
          <p:cNvPr id="4" name="PlaceHolder 3"/>
          <p:cNvSpPr>
            <a:spLocks noGrp="1"/>
          </p:cNvSpPr>
          <p:nvPr>
            <p:ph type="ftr" idx="110"/>
          </p:nvPr>
        </p:nvSpPr>
        <p:spPr/>
        <p:txBody>
          <a:bodyPr/>
          <a:p>
            <a:r>
              <a:t>Footer</a:t>
            </a:r>
          </a:p>
        </p:txBody>
      </p:sp>
      <p:sp>
        <p:nvSpPr>
          <p:cNvPr id="5" name="PlaceHolder 4"/>
          <p:cNvSpPr>
            <a:spLocks noGrp="1"/>
          </p:cNvSpPr>
          <p:nvPr>
            <p:ph type="sldNum" idx="111"/>
          </p:nvPr>
        </p:nvSpPr>
        <p:spPr/>
        <p:txBody>
          <a:bodyPr/>
          <a:p>
            <a:fld id="{05C6C419-D893-450E-95A7-C8E93E602AD0}" type="slidenum">
              <a:t>&lt;#&gt;</a:t>
            </a:fld>
          </a:p>
        </p:txBody>
      </p:sp>
      <p:sp>
        <p:nvSpPr>
          <p:cNvPr id="6" name="PlaceHolder 5"/>
          <p:cNvSpPr>
            <a:spLocks noGrp="1"/>
          </p:cNvSpPr>
          <p:nvPr>
            <p:ph type="dt" idx="109"/>
          </p:nvPr>
        </p:nvSpPr>
        <p:spPr/>
        <p:txBody>
          <a:bodyPr/>
          <a:p>
            <a:r>
              <a:rPr lang="en-US"/>
              <a:t/>
            </a: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vertTitleAndTx" preserve="1">
  <p:cSld name="Solo el título_">
    <p:spTree>
      <p:nvGrpSpPr>
        <p:cNvPr id="1" name=""/>
        <p:cNvGrpSpPr/>
        <p:nvPr/>
      </p:nvGrpSpPr>
      <p:grpSpPr>
        <a:xfrm>
          <a:off x="0" y="0"/>
          <a:ext cx="0" cy="0"/>
          <a:chOff x="0" y="0"/>
          <a:chExt cx="0" cy="0"/>
        </a:xfrm>
      </p:grpSpPr>
      <p:sp>
        <p:nvSpPr>
          <p:cNvPr id="2" name="PlaceHolder 1"/>
          <p:cNvSpPr>
            <a:spLocks noGrp="1"/>
          </p:cNvSpPr>
          <p:nvPr>
            <p:ph type="ftr" idx="110"/>
          </p:nvPr>
        </p:nvSpPr>
        <p:spPr/>
        <p:txBody>
          <a:bodyPr/>
          <a:p>
            <a:r>
              <a:t>Footer</a:t>
            </a:r>
          </a:p>
        </p:txBody>
      </p:sp>
      <p:sp>
        <p:nvSpPr>
          <p:cNvPr id="3" name="PlaceHolder 2"/>
          <p:cNvSpPr>
            <a:spLocks noGrp="1"/>
          </p:cNvSpPr>
          <p:nvPr>
            <p:ph type="sldNum" idx="111"/>
          </p:nvPr>
        </p:nvSpPr>
        <p:spPr/>
        <p:txBody>
          <a:bodyPr/>
          <a:p>
            <a:fld id="{C17658C0-BEBD-4B7D-BEA3-DF6B12AE02DC}" type="slidenum">
              <a:t>&lt;#&gt;</a:t>
            </a:fld>
          </a:p>
        </p:txBody>
      </p:sp>
      <p:sp>
        <p:nvSpPr>
          <p:cNvPr id="4" name="PlaceHolder 3"/>
          <p:cNvSpPr>
            <a:spLocks noGrp="1"/>
          </p:cNvSpPr>
          <p:nvPr>
            <p:ph type="dt" idx="109"/>
          </p:nvPr>
        </p:nvSpPr>
        <p:spPr/>
        <p:txBody>
          <a:bodyPr/>
          <a:p>
            <a:r>
              <a:rPr lang="en-US"/>
              <a:t/>
            </a: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vertTx" preserve="1">
  <p:cSld name="Solo el título_">
    <p:spTree>
      <p:nvGrpSpPr>
        <p:cNvPr id="1" name=""/>
        <p:cNvGrpSpPr/>
        <p:nvPr/>
      </p:nvGrpSpPr>
      <p:grpSpPr>
        <a:xfrm>
          <a:off x="0" y="0"/>
          <a:ext cx="0" cy="0"/>
          <a:chOff x="0" y="0"/>
          <a:chExt cx="0" cy="0"/>
        </a:xfrm>
      </p:grpSpPr>
      <p:sp>
        <p:nvSpPr>
          <p:cNvPr id="2" name="PlaceHolder 1"/>
          <p:cNvSpPr>
            <a:spLocks noGrp="1"/>
          </p:cNvSpPr>
          <p:nvPr>
            <p:ph type="ftr" idx="110"/>
          </p:nvPr>
        </p:nvSpPr>
        <p:spPr/>
        <p:txBody>
          <a:bodyPr/>
          <a:p>
            <a:r>
              <a:t>Footer</a:t>
            </a:r>
          </a:p>
        </p:txBody>
      </p:sp>
      <p:sp>
        <p:nvSpPr>
          <p:cNvPr id="3" name="PlaceHolder 2"/>
          <p:cNvSpPr>
            <a:spLocks noGrp="1"/>
          </p:cNvSpPr>
          <p:nvPr>
            <p:ph type="sldNum" idx="111"/>
          </p:nvPr>
        </p:nvSpPr>
        <p:spPr/>
        <p:txBody>
          <a:bodyPr/>
          <a:p>
            <a:fld id="{680A42D7-1035-45F1-9520-52390E16B7D1}" type="slidenum">
              <a:t>&lt;#&gt;</a:t>
            </a:fld>
          </a:p>
        </p:txBody>
      </p:sp>
      <p:sp>
        <p:nvSpPr>
          <p:cNvPr id="4" name="PlaceHolder 3"/>
          <p:cNvSpPr>
            <a:spLocks noGrp="1"/>
          </p:cNvSpPr>
          <p:nvPr>
            <p:ph type="dt" idx="109"/>
          </p:nvPr>
        </p:nvSpPr>
        <p:spPr/>
        <p:txBody>
          <a:bodyPr/>
          <a:p>
            <a:r>
              <a:rPr lang="en-US"/>
              <a:t/>
            </a: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Solo el título_">
    <p:spTree>
      <p:nvGrpSpPr>
        <p:cNvPr id="1" name=""/>
        <p:cNvGrpSpPr/>
        <p:nvPr/>
      </p:nvGrpSpPr>
      <p:grpSpPr>
        <a:xfrm>
          <a:off x="0" y="0"/>
          <a:ext cx="0" cy="0"/>
          <a:chOff x="0" y="0"/>
          <a:chExt cx="0" cy="0"/>
        </a:xfrm>
      </p:grpSpPr>
      <p:sp>
        <p:nvSpPr>
          <p:cNvPr id="225"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s-ES" sz="1800" strike="noStrike" u="none">
              <a:solidFill>
                <a:schemeClr val="dk1"/>
              </a:solidFill>
              <a:uFillTx/>
              <a:latin typeface="Calibri"/>
            </a:endParaRPr>
          </a:p>
        </p:txBody>
      </p:sp>
      <p:sp>
        <p:nvSpPr>
          <p:cNvPr id="226"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indent="0" algn="ctr">
              <a:buNone/>
            </a:pPr>
            <a:endParaRPr b="0" lang="en-US" sz="3200" strike="noStrike" u="none">
              <a:solidFill>
                <a:srgbClr val="000000"/>
              </a:solidFill>
              <a:uFillTx/>
              <a:latin typeface="Arial"/>
            </a:endParaRPr>
          </a:p>
        </p:txBody>
      </p:sp>
      <p:sp>
        <p:nvSpPr>
          <p:cNvPr id="4" name="PlaceHolder 3"/>
          <p:cNvSpPr>
            <a:spLocks noGrp="1"/>
          </p:cNvSpPr>
          <p:nvPr>
            <p:ph type="ftr" idx="110"/>
          </p:nvPr>
        </p:nvSpPr>
        <p:spPr/>
        <p:txBody>
          <a:bodyPr/>
          <a:p>
            <a:r>
              <a:t>Footer</a:t>
            </a:r>
          </a:p>
        </p:txBody>
      </p:sp>
      <p:sp>
        <p:nvSpPr>
          <p:cNvPr id="5" name="PlaceHolder 4"/>
          <p:cNvSpPr>
            <a:spLocks noGrp="1"/>
          </p:cNvSpPr>
          <p:nvPr>
            <p:ph type="sldNum" idx="111"/>
          </p:nvPr>
        </p:nvSpPr>
        <p:spPr/>
        <p:txBody>
          <a:bodyPr/>
          <a:p>
            <a:fld id="{945E45B3-A626-4CA8-9626-51616F25CB47}" type="slidenum">
              <a:t>&lt;#&gt;</a:t>
            </a:fld>
          </a:p>
        </p:txBody>
      </p:sp>
      <p:sp>
        <p:nvSpPr>
          <p:cNvPr id="6" name="PlaceHolder 5"/>
          <p:cNvSpPr>
            <a:spLocks noGrp="1"/>
          </p:cNvSpPr>
          <p:nvPr>
            <p:ph type="dt" idx="109"/>
          </p:nvPr>
        </p:nvSpPr>
        <p:spPr/>
        <p:txBody>
          <a:bodyPr/>
          <a:p>
            <a:r>
              <a:rPr lang="en-US"/>
              <a:t/>
            </a: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Solo el título_">
    <p:spTree>
      <p:nvGrpSpPr>
        <p:cNvPr id="1" name=""/>
        <p:cNvGrpSpPr/>
        <p:nvPr/>
      </p:nvGrpSpPr>
      <p:grpSpPr>
        <a:xfrm>
          <a:off x="0" y="0"/>
          <a:ext cx="0" cy="0"/>
          <a:chOff x="0" y="0"/>
          <a:chExt cx="0" cy="0"/>
        </a:xfrm>
      </p:grpSpPr>
      <p:sp>
        <p:nvSpPr>
          <p:cNvPr id="227"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s-ES" sz="1800" strike="noStrike" u="none">
              <a:solidFill>
                <a:schemeClr val="dk1"/>
              </a:solidFill>
              <a:uFillTx/>
              <a:latin typeface="Calibri"/>
            </a:endParaRPr>
          </a:p>
        </p:txBody>
      </p:sp>
      <p:sp>
        <p:nvSpPr>
          <p:cNvPr id="3" name="PlaceHolder 2"/>
          <p:cNvSpPr>
            <a:spLocks noGrp="1"/>
          </p:cNvSpPr>
          <p:nvPr>
            <p:ph type="ftr" idx="110"/>
          </p:nvPr>
        </p:nvSpPr>
        <p:spPr/>
        <p:txBody>
          <a:bodyPr/>
          <a:p>
            <a:r>
              <a:t>Footer</a:t>
            </a:r>
          </a:p>
        </p:txBody>
      </p:sp>
      <p:sp>
        <p:nvSpPr>
          <p:cNvPr id="4" name="PlaceHolder 3"/>
          <p:cNvSpPr>
            <a:spLocks noGrp="1"/>
          </p:cNvSpPr>
          <p:nvPr>
            <p:ph type="sldNum" idx="111"/>
          </p:nvPr>
        </p:nvSpPr>
        <p:spPr/>
        <p:txBody>
          <a:bodyPr/>
          <a:p>
            <a:fld id="{EF3803C9-468E-46B8-B690-7D2F8AF21F2A}" type="slidenum">
              <a:t>&lt;#&gt;</a:t>
            </a:fld>
          </a:p>
        </p:txBody>
      </p:sp>
      <p:sp>
        <p:nvSpPr>
          <p:cNvPr id="5" name="PlaceHolder 4"/>
          <p:cNvSpPr>
            <a:spLocks noGrp="1"/>
          </p:cNvSpPr>
          <p:nvPr>
            <p:ph type="dt" idx="109"/>
          </p:nvPr>
        </p:nvSpPr>
        <p:spPr/>
        <p:txBody>
          <a:bodyPr/>
          <a:p>
            <a:r>
              <a:rPr lang="en-US"/>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Encabezado de sección">
    <p:spTree>
      <p:nvGrpSpPr>
        <p:cNvPr id="1" name=""/>
        <p:cNvGrpSpPr/>
        <p:nvPr/>
      </p:nvGrpSpPr>
      <p:grpSpPr>
        <a:xfrm>
          <a:off x="0" y="0"/>
          <a:ext cx="0" cy="0"/>
          <a:chOff x="0" y="0"/>
          <a:chExt cx="0" cy="0"/>
        </a:xfrm>
      </p:grpSpPr>
      <p:sp>
        <p:nvSpPr>
          <p:cNvPr id="2" name="PlaceHolder 1"/>
          <p:cNvSpPr>
            <a:spLocks noGrp="1"/>
          </p:cNvSpPr>
          <p:nvPr>
            <p:ph type="ftr" idx="13"/>
          </p:nvPr>
        </p:nvSpPr>
        <p:spPr/>
        <p:txBody>
          <a:bodyPr/>
          <a:p>
            <a:r>
              <a:t>Footer</a:t>
            </a:r>
          </a:p>
        </p:txBody>
      </p:sp>
      <p:sp>
        <p:nvSpPr>
          <p:cNvPr id="3" name="PlaceHolder 2"/>
          <p:cNvSpPr>
            <a:spLocks noGrp="1"/>
          </p:cNvSpPr>
          <p:nvPr>
            <p:ph type="sldNum" idx="14"/>
          </p:nvPr>
        </p:nvSpPr>
        <p:spPr/>
        <p:txBody>
          <a:bodyPr/>
          <a:p>
            <a:fld id="{EEAC7AEB-C277-424D-9480-AF6ABBF888AF}" type="slidenum">
              <a:t>&lt;#&gt;</a:t>
            </a:fld>
          </a:p>
        </p:txBody>
      </p:sp>
      <p:sp>
        <p:nvSpPr>
          <p:cNvPr id="4" name="PlaceHolder 3"/>
          <p:cNvSpPr>
            <a:spLocks noGrp="1"/>
          </p:cNvSpPr>
          <p:nvPr>
            <p:ph type="dt" idx="15"/>
          </p:nvPr>
        </p:nvSpPr>
        <p:spPr/>
        <p:txBody>
          <a:bodyPr/>
          <a:p>
            <a:r>
              <a:rPr lang="en-US"/>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Dos objetos">
    <p:spTree>
      <p:nvGrpSpPr>
        <p:cNvPr id="1" name=""/>
        <p:cNvGrpSpPr/>
        <p:nvPr/>
      </p:nvGrpSpPr>
      <p:grpSpPr>
        <a:xfrm>
          <a:off x="0" y="0"/>
          <a:ext cx="0" cy="0"/>
          <a:chOff x="0" y="0"/>
          <a:chExt cx="0" cy="0"/>
        </a:xfrm>
      </p:grpSpPr>
      <p:sp>
        <p:nvSpPr>
          <p:cNvPr id="30"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s-ES" sz="1800" strike="noStrike" u="none">
              <a:solidFill>
                <a:schemeClr val="dk1"/>
              </a:solidFill>
              <a:uFillTx/>
              <a:latin typeface="Calibri"/>
            </a:endParaRPr>
          </a:p>
        </p:txBody>
      </p:sp>
      <p:sp>
        <p:nvSpPr>
          <p:cNvPr id="31"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lnSpc>
                <a:spcPct val="90000"/>
              </a:lnSpc>
              <a:spcBef>
                <a:spcPts val="1417"/>
              </a:spcBef>
              <a:buNone/>
            </a:pPr>
            <a:endParaRPr b="0" lang="es-ES" sz="2800" strike="noStrike" u="none">
              <a:solidFill>
                <a:schemeClr val="dk1"/>
              </a:solidFill>
              <a:uFillTx/>
              <a:latin typeface="Calibri"/>
            </a:endParaRPr>
          </a:p>
        </p:txBody>
      </p:sp>
      <p:sp>
        <p:nvSpPr>
          <p:cNvPr id="32"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lnSpc>
                <a:spcPct val="90000"/>
              </a:lnSpc>
              <a:spcBef>
                <a:spcPts val="1417"/>
              </a:spcBef>
              <a:buNone/>
            </a:pPr>
            <a:endParaRPr b="0" lang="es-ES" sz="2800" strike="noStrike" u="none">
              <a:solidFill>
                <a:schemeClr val="dk1"/>
              </a:solidFill>
              <a:uFillTx/>
              <a:latin typeface="Calibri"/>
            </a:endParaRPr>
          </a:p>
        </p:txBody>
      </p:sp>
      <p:sp>
        <p:nvSpPr>
          <p:cNvPr id="5" name="PlaceHolder 4"/>
          <p:cNvSpPr>
            <a:spLocks noGrp="1"/>
          </p:cNvSpPr>
          <p:nvPr>
            <p:ph type="ftr" idx="16"/>
          </p:nvPr>
        </p:nvSpPr>
        <p:spPr/>
        <p:txBody>
          <a:bodyPr/>
          <a:p>
            <a:r>
              <a:t>Footer</a:t>
            </a:r>
          </a:p>
        </p:txBody>
      </p:sp>
      <p:sp>
        <p:nvSpPr>
          <p:cNvPr id="6" name="PlaceHolder 5"/>
          <p:cNvSpPr>
            <a:spLocks noGrp="1"/>
          </p:cNvSpPr>
          <p:nvPr>
            <p:ph type="sldNum" idx="17"/>
          </p:nvPr>
        </p:nvSpPr>
        <p:spPr/>
        <p:txBody>
          <a:bodyPr/>
          <a:p>
            <a:fld id="{8CDA9F2E-9E9C-4E3D-AC0A-704606E34618}" type="slidenum">
              <a:t>&lt;#&gt;</a:t>
            </a:fld>
          </a:p>
        </p:txBody>
      </p:sp>
      <p:sp>
        <p:nvSpPr>
          <p:cNvPr id="7" name="PlaceHolder 6"/>
          <p:cNvSpPr>
            <a:spLocks noGrp="1"/>
          </p:cNvSpPr>
          <p:nvPr>
            <p:ph type="dt" idx="18"/>
          </p:nvPr>
        </p:nvSpPr>
        <p:spPr/>
        <p:txBody>
          <a:bodyPr/>
          <a:p>
            <a:r>
              <a:rPr lang="en-US"/>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omparación">
    <p:spTree>
      <p:nvGrpSpPr>
        <p:cNvPr id="1" name=""/>
        <p:cNvGrpSpPr/>
        <p:nvPr/>
      </p:nvGrpSpPr>
      <p:grpSpPr>
        <a:xfrm>
          <a:off x="0" y="0"/>
          <a:ext cx="0" cy="0"/>
          <a:chOff x="0" y="0"/>
          <a:chExt cx="0" cy="0"/>
        </a:xfrm>
      </p:grpSpPr>
      <p:sp>
        <p:nvSpPr>
          <p:cNvPr id="2" name="PlaceHolder 1"/>
          <p:cNvSpPr>
            <a:spLocks noGrp="1"/>
          </p:cNvSpPr>
          <p:nvPr>
            <p:ph type="ftr" idx="19"/>
          </p:nvPr>
        </p:nvSpPr>
        <p:spPr/>
        <p:txBody>
          <a:bodyPr/>
          <a:p>
            <a:r>
              <a:t>Footer</a:t>
            </a:r>
          </a:p>
        </p:txBody>
      </p:sp>
      <p:sp>
        <p:nvSpPr>
          <p:cNvPr id="3" name="PlaceHolder 2"/>
          <p:cNvSpPr>
            <a:spLocks noGrp="1"/>
          </p:cNvSpPr>
          <p:nvPr>
            <p:ph type="sldNum" idx="20"/>
          </p:nvPr>
        </p:nvSpPr>
        <p:spPr/>
        <p:txBody>
          <a:bodyPr/>
          <a:p>
            <a:fld id="{FAD48E2F-B2AD-4085-9C2D-86FEAD71F647}" type="slidenum">
              <a:t>&lt;#&gt;</a:t>
            </a:fld>
          </a:p>
        </p:txBody>
      </p:sp>
      <p:sp>
        <p:nvSpPr>
          <p:cNvPr id="4" name="PlaceHolder 3"/>
          <p:cNvSpPr>
            <a:spLocks noGrp="1"/>
          </p:cNvSpPr>
          <p:nvPr>
            <p:ph type="dt" idx="21"/>
          </p:nvPr>
        </p:nvSpPr>
        <p:spPr/>
        <p:txBody>
          <a:bodyPr/>
          <a:p>
            <a:r>
              <a:rPr lang="en-US"/>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Solo el título">
    <p:spTree>
      <p:nvGrpSpPr>
        <p:cNvPr id="1" name=""/>
        <p:cNvGrpSpPr/>
        <p:nvPr/>
      </p:nvGrpSpPr>
      <p:grpSpPr>
        <a:xfrm>
          <a:off x="0" y="0"/>
          <a:ext cx="0" cy="0"/>
          <a:chOff x="0" y="0"/>
          <a:chExt cx="0" cy="0"/>
        </a:xfrm>
      </p:grpSpPr>
      <p:sp>
        <p:nvSpPr>
          <p:cNvPr id="40"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s-ES" sz="1800" strike="noStrike" u="none">
              <a:solidFill>
                <a:schemeClr val="dk1"/>
              </a:solidFill>
              <a:uFillTx/>
              <a:latin typeface="Calibri"/>
            </a:endParaRPr>
          </a:p>
        </p:txBody>
      </p:sp>
      <p:sp>
        <p:nvSpPr>
          <p:cNvPr id="3" name="PlaceHolder 2"/>
          <p:cNvSpPr>
            <a:spLocks noGrp="1"/>
          </p:cNvSpPr>
          <p:nvPr>
            <p:ph type="ftr" idx="22"/>
          </p:nvPr>
        </p:nvSpPr>
        <p:spPr/>
        <p:txBody>
          <a:bodyPr/>
          <a:p>
            <a:r>
              <a:t>Footer</a:t>
            </a:r>
          </a:p>
        </p:txBody>
      </p:sp>
      <p:sp>
        <p:nvSpPr>
          <p:cNvPr id="4" name="PlaceHolder 3"/>
          <p:cNvSpPr>
            <a:spLocks noGrp="1"/>
          </p:cNvSpPr>
          <p:nvPr>
            <p:ph type="sldNum" idx="23"/>
          </p:nvPr>
        </p:nvSpPr>
        <p:spPr/>
        <p:txBody>
          <a:bodyPr/>
          <a:p>
            <a:fld id="{8BA788F6-8855-4F60-A818-E4453FE8743A}" type="slidenum">
              <a:t>&lt;#&gt;</a:t>
            </a:fld>
          </a:p>
        </p:txBody>
      </p:sp>
      <p:sp>
        <p:nvSpPr>
          <p:cNvPr id="5" name="PlaceHolder 4"/>
          <p:cNvSpPr>
            <a:spLocks noGrp="1"/>
          </p:cNvSpPr>
          <p:nvPr>
            <p:ph type="dt" idx="24"/>
          </p:nvPr>
        </p:nvSpPr>
        <p:spPr/>
        <p:txBody>
          <a:bodyPr/>
          <a:p>
            <a:r>
              <a:rPr lang="en-US"/>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En blanco">
    <p:spTree>
      <p:nvGrpSpPr>
        <p:cNvPr id="1" name=""/>
        <p:cNvGrpSpPr/>
        <p:nvPr/>
      </p:nvGrpSpPr>
      <p:grpSpPr>
        <a:xfrm>
          <a:off x="0" y="0"/>
          <a:ext cx="0" cy="0"/>
          <a:chOff x="0" y="0"/>
          <a:chExt cx="0" cy="0"/>
        </a:xfrm>
      </p:grpSpPr>
      <p:sp>
        <p:nvSpPr>
          <p:cNvPr id="2" name="PlaceHolder 1"/>
          <p:cNvSpPr>
            <a:spLocks noGrp="1"/>
          </p:cNvSpPr>
          <p:nvPr>
            <p:ph type="ftr" idx="25"/>
          </p:nvPr>
        </p:nvSpPr>
        <p:spPr/>
        <p:txBody>
          <a:bodyPr/>
          <a:p>
            <a:r>
              <a:t>Footer</a:t>
            </a:r>
          </a:p>
        </p:txBody>
      </p:sp>
      <p:sp>
        <p:nvSpPr>
          <p:cNvPr id="3" name="PlaceHolder 2"/>
          <p:cNvSpPr>
            <a:spLocks noGrp="1"/>
          </p:cNvSpPr>
          <p:nvPr>
            <p:ph type="sldNum" idx="26"/>
          </p:nvPr>
        </p:nvSpPr>
        <p:spPr/>
        <p:txBody>
          <a:bodyPr/>
          <a:p>
            <a:fld id="{9991EBFF-3B53-4435-AC9D-1490600D6997}" type="slidenum">
              <a:t>&lt;#&gt;</a:t>
            </a:fld>
          </a:p>
        </p:txBody>
      </p:sp>
      <p:sp>
        <p:nvSpPr>
          <p:cNvPr id="4" name="PlaceHolder 3"/>
          <p:cNvSpPr>
            <a:spLocks noGrp="1"/>
          </p:cNvSpPr>
          <p:nvPr>
            <p:ph type="dt" idx="27"/>
          </p:nvPr>
        </p:nvSpPr>
        <p:spPr/>
        <p:txBody>
          <a:bodyPr/>
          <a:p>
            <a:r>
              <a:rPr lang="en-US"/>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
</Relationships>
</file>

<file path=ppt/slideMasters/_rels/slideMaster10.xml.rels><?xml version="1.0" encoding="UTF-8"?>
<Relationships xmlns="http://schemas.openxmlformats.org/package/2006/relationships"><Relationship Id="rId1" Type="http://schemas.openxmlformats.org/officeDocument/2006/relationships/theme" Target="../theme/theme10.xml"/><Relationship Id="rId2" Type="http://schemas.openxmlformats.org/officeDocument/2006/relationships/slideLayout" Target="../slideLayouts/slideLayout10.xml"/>
</Relationships>
</file>

<file path=ppt/slideMasters/_rels/slideMaster11.xml.rels><?xml version="1.0" encoding="UTF-8"?>
<Relationships xmlns="http://schemas.openxmlformats.org/package/2006/relationships"><Relationship Id="rId1" Type="http://schemas.openxmlformats.org/officeDocument/2006/relationships/theme" Target="../theme/theme11.xml"/><Relationship Id="rId2" Type="http://schemas.openxmlformats.org/officeDocument/2006/relationships/slideLayout" Target="../slideLayouts/slideLayout11.xml"/>
</Relationships>
</file>

<file path=ppt/slideMasters/_rels/slideMaster12.xml.rels><?xml version="1.0" encoding="UTF-8"?>
<Relationships xmlns="http://schemas.openxmlformats.org/package/2006/relationships"><Relationship Id="rId1" Type="http://schemas.openxmlformats.org/officeDocument/2006/relationships/theme" Target="../theme/theme12.xml"/><Relationship Id="rId2" Type="http://schemas.openxmlformats.org/officeDocument/2006/relationships/slideLayout" Target="../slideLayouts/slideLayout12.xml"/>
</Relationships>
</file>

<file path=ppt/slideMasters/_rels/slideMaster13.xml.rels><?xml version="1.0" encoding="UTF-8"?>
<Relationships xmlns="http://schemas.openxmlformats.org/package/2006/relationships"><Relationship Id="rId1" Type="http://schemas.openxmlformats.org/officeDocument/2006/relationships/theme" Target="../theme/theme13.xml"/><Relationship Id="rId2" Type="http://schemas.openxmlformats.org/officeDocument/2006/relationships/slideLayout" Target="../slideLayouts/slideLayout13.xml"/>
</Relationships>
</file>

<file path=ppt/slideMasters/_rels/slideMaster14.xml.rels><?xml version="1.0" encoding="UTF-8"?>
<Relationships xmlns="http://schemas.openxmlformats.org/package/2006/relationships"><Relationship Id="rId1" Type="http://schemas.openxmlformats.org/officeDocument/2006/relationships/theme" Target="../theme/theme14.xml"/><Relationship Id="rId2" Type="http://schemas.openxmlformats.org/officeDocument/2006/relationships/slideLayout" Target="../slideLayouts/slideLayout14.xml"/>
</Relationships>
</file>

<file path=ppt/slideMasters/_rels/slideMaster15.xml.rels><?xml version="1.0" encoding="UTF-8"?>
<Relationships xmlns="http://schemas.openxmlformats.org/package/2006/relationships"><Relationship Id="rId1" Type="http://schemas.openxmlformats.org/officeDocument/2006/relationships/theme" Target="../theme/theme15.xml"/><Relationship Id="rId2" Type="http://schemas.openxmlformats.org/officeDocument/2006/relationships/slideLayout" Target="../slideLayouts/slideLayout15.xml"/>
</Relationships>
</file>

<file path=ppt/slideMasters/_rels/slideMaster16.xml.rels><?xml version="1.0" encoding="UTF-8"?>
<Relationships xmlns="http://schemas.openxmlformats.org/package/2006/relationships"><Relationship Id="rId1" Type="http://schemas.openxmlformats.org/officeDocument/2006/relationships/theme" Target="../theme/theme16.xml"/><Relationship Id="rId2" Type="http://schemas.openxmlformats.org/officeDocument/2006/relationships/slideLayout" Target="../slideLayouts/slideLayout16.xml"/>
</Relationships>
</file>

<file path=ppt/slideMasters/_rels/slideMaster17.xml.rels><?xml version="1.0" encoding="UTF-8"?>
<Relationships xmlns="http://schemas.openxmlformats.org/package/2006/relationships"><Relationship Id="rId1" Type="http://schemas.openxmlformats.org/officeDocument/2006/relationships/theme" Target="../theme/theme17.xml"/><Relationship Id="rId2" Type="http://schemas.openxmlformats.org/officeDocument/2006/relationships/slideLayout" Target="../slideLayouts/slideLayout17.xml"/>
</Relationships>
</file>

<file path=ppt/slideMasters/_rels/slideMaster18.xml.rels><?xml version="1.0" encoding="UTF-8"?>
<Relationships xmlns="http://schemas.openxmlformats.org/package/2006/relationships"><Relationship Id="rId1" Type="http://schemas.openxmlformats.org/officeDocument/2006/relationships/theme" Target="../theme/theme18.xml"/><Relationship Id="rId2" Type="http://schemas.openxmlformats.org/officeDocument/2006/relationships/slideLayout" Target="../slideLayouts/slideLayout18.xml"/>
</Relationships>
</file>

<file path=ppt/slideMasters/_rels/slideMaster19.xml.rels><?xml version="1.0" encoding="UTF-8"?>
<Relationships xmlns="http://schemas.openxmlformats.org/package/2006/relationships"><Relationship Id="rId1" Type="http://schemas.openxmlformats.org/officeDocument/2006/relationships/theme" Target="../theme/theme19.xml"/><Relationship Id="rId2" Type="http://schemas.openxmlformats.org/officeDocument/2006/relationships/slideLayout" Target="../slideLayouts/slideLayout19.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2.xml"/>
</Relationships>
</file>

<file path=ppt/slideMasters/_rels/slideMaster20.xml.rels><?xml version="1.0" encoding="UTF-8"?>
<Relationships xmlns="http://schemas.openxmlformats.org/package/2006/relationships"><Relationship Id="rId1" Type="http://schemas.openxmlformats.org/officeDocument/2006/relationships/theme" Target="../theme/theme20.xml"/><Relationship Id="rId2" Type="http://schemas.openxmlformats.org/officeDocument/2006/relationships/slideLayout" Target="../slideLayouts/slideLayout20.xml"/>
</Relationships>
</file>

<file path=ppt/slideMasters/_rels/slideMaster21.xml.rels><?xml version="1.0" encoding="UTF-8"?>
<Relationships xmlns="http://schemas.openxmlformats.org/package/2006/relationships"><Relationship Id="rId1" Type="http://schemas.openxmlformats.org/officeDocument/2006/relationships/theme" Target="../theme/theme21.xml"/><Relationship Id="rId2" Type="http://schemas.openxmlformats.org/officeDocument/2006/relationships/slideLayout" Target="../slideLayouts/slideLayout21.xml"/>
</Relationships>
</file>

<file path=ppt/slideMasters/_rels/slideMaster22.xml.rels><?xml version="1.0" encoding="UTF-8"?>
<Relationships xmlns="http://schemas.openxmlformats.org/package/2006/relationships"><Relationship Id="rId1" Type="http://schemas.openxmlformats.org/officeDocument/2006/relationships/theme" Target="../theme/theme22.xml"/><Relationship Id="rId2" Type="http://schemas.openxmlformats.org/officeDocument/2006/relationships/slideLayout" Target="../slideLayouts/slideLayout22.xml"/>
</Relationships>
</file>

<file path=ppt/slideMasters/_rels/slideMaster23.xml.rels><?xml version="1.0" encoding="UTF-8"?>
<Relationships xmlns="http://schemas.openxmlformats.org/package/2006/relationships"><Relationship Id="rId1" Type="http://schemas.openxmlformats.org/officeDocument/2006/relationships/theme" Target="../theme/theme23.xml"/><Relationship Id="rId2" Type="http://schemas.openxmlformats.org/officeDocument/2006/relationships/slideLayout" Target="../slideLayouts/slideLayout23.xml"/>
</Relationships>
</file>

<file path=ppt/slideMasters/_rels/slideMaster24.xml.rels><?xml version="1.0" encoding="UTF-8"?>
<Relationships xmlns="http://schemas.openxmlformats.org/package/2006/relationships"><Relationship Id="rId1" Type="http://schemas.openxmlformats.org/officeDocument/2006/relationships/theme" Target="../theme/theme24.xml"/><Relationship Id="rId2" Type="http://schemas.openxmlformats.org/officeDocument/2006/relationships/slideLayout" Target="../slideLayouts/slideLayout24.xml"/>
</Relationships>
</file>

<file path=ppt/slideMasters/_rels/slideMaster25.xml.rels><?xml version="1.0" encoding="UTF-8"?>
<Relationships xmlns="http://schemas.openxmlformats.org/package/2006/relationships"><Relationship Id="rId1" Type="http://schemas.openxmlformats.org/officeDocument/2006/relationships/theme" Target="../theme/theme25.xml"/><Relationship Id="rId2" Type="http://schemas.openxmlformats.org/officeDocument/2006/relationships/slideLayout" Target="../slideLayouts/slideLayout25.xml"/>
</Relationships>
</file>

<file path=ppt/slideMasters/_rels/slideMaster26.xml.rels><?xml version="1.0" encoding="UTF-8"?>
<Relationships xmlns="http://schemas.openxmlformats.org/package/2006/relationships"><Relationship Id="rId1" Type="http://schemas.openxmlformats.org/officeDocument/2006/relationships/theme" Target="../theme/theme26.xml"/><Relationship Id="rId2" Type="http://schemas.openxmlformats.org/officeDocument/2006/relationships/slideLayout" Target="../slideLayouts/slideLayout26.xml"/>
</Relationships>
</file>

<file path=ppt/slideMasters/_rels/slideMaster27.xml.rels><?xml version="1.0" encoding="UTF-8"?>
<Relationships xmlns="http://schemas.openxmlformats.org/package/2006/relationships"><Relationship Id="rId1" Type="http://schemas.openxmlformats.org/officeDocument/2006/relationships/theme" Target="../theme/theme27.xml"/><Relationship Id="rId2" Type="http://schemas.openxmlformats.org/officeDocument/2006/relationships/slideLayout" Target="../slideLayouts/slideLayout27.xml"/>
</Relationships>
</file>

<file path=ppt/slideMasters/_rels/slideMaster28.xml.rels><?xml version="1.0" encoding="UTF-8"?>
<Relationships xmlns="http://schemas.openxmlformats.org/package/2006/relationships"><Relationship Id="rId1" Type="http://schemas.openxmlformats.org/officeDocument/2006/relationships/theme" Target="../theme/theme28.xml"/><Relationship Id="rId2" Type="http://schemas.openxmlformats.org/officeDocument/2006/relationships/slideLayout" Target="../slideLayouts/slideLayout28.xml"/>
</Relationships>
</file>

<file path=ppt/slideMasters/_rels/slideMaster29.xml.rels><?xml version="1.0" encoding="UTF-8"?>
<Relationships xmlns="http://schemas.openxmlformats.org/package/2006/relationships"><Relationship Id="rId1" Type="http://schemas.openxmlformats.org/officeDocument/2006/relationships/theme" Target="../theme/theme29.xml"/><Relationship Id="rId2" Type="http://schemas.openxmlformats.org/officeDocument/2006/relationships/slideLayout" Target="../slideLayouts/slideLayout29.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3.xml"/>
</Relationships>
</file>

<file path=ppt/slideMasters/_rels/slideMaster30.xml.rels><?xml version="1.0" encoding="UTF-8"?>
<Relationships xmlns="http://schemas.openxmlformats.org/package/2006/relationships"><Relationship Id="rId1" Type="http://schemas.openxmlformats.org/officeDocument/2006/relationships/theme" Target="../theme/theme30.xml"/><Relationship Id="rId2" Type="http://schemas.openxmlformats.org/officeDocument/2006/relationships/slideLayout" Target="../slideLayouts/slideLayout30.xml"/>
</Relationships>
</file>

<file path=ppt/slideMasters/_rels/slideMaster31.xml.rels><?xml version="1.0" encoding="UTF-8"?>
<Relationships xmlns="http://schemas.openxmlformats.org/package/2006/relationships"><Relationship Id="rId1" Type="http://schemas.openxmlformats.org/officeDocument/2006/relationships/theme" Target="../theme/theme31.xml"/><Relationship Id="rId2" Type="http://schemas.openxmlformats.org/officeDocument/2006/relationships/slideLayout" Target="../slideLayouts/slideLayout31.xml"/>
</Relationships>
</file>

<file path=ppt/slideMasters/_rels/slideMaster32.xml.rels><?xml version="1.0" encoding="UTF-8"?>
<Relationships xmlns="http://schemas.openxmlformats.org/package/2006/relationships"><Relationship Id="rId1" Type="http://schemas.openxmlformats.org/officeDocument/2006/relationships/theme" Target="../theme/theme32.xml"/><Relationship Id="rId2" Type="http://schemas.openxmlformats.org/officeDocument/2006/relationships/slideLayout" Target="../slideLayouts/slideLayout32.xml"/>
</Relationships>
</file>

<file path=ppt/slideMasters/_rels/slideMaster33.xml.rels><?xml version="1.0" encoding="UTF-8"?>
<Relationships xmlns="http://schemas.openxmlformats.org/package/2006/relationships"><Relationship Id="rId1" Type="http://schemas.openxmlformats.org/officeDocument/2006/relationships/theme" Target="../theme/theme33.xml"/><Relationship Id="rId2" Type="http://schemas.openxmlformats.org/officeDocument/2006/relationships/slideLayout" Target="../slideLayouts/slideLayout33.xml"/>
</Relationships>
</file>

<file path=ppt/slideMasters/_rels/slideMaster34.xml.rels><?xml version="1.0" encoding="UTF-8"?>
<Relationships xmlns="http://schemas.openxmlformats.org/package/2006/relationships"><Relationship Id="rId1" Type="http://schemas.openxmlformats.org/officeDocument/2006/relationships/theme" Target="../theme/theme34.xml"/><Relationship Id="rId2" Type="http://schemas.openxmlformats.org/officeDocument/2006/relationships/slideLayout" Target="../slideLayouts/slideLayout34.xml"/>
</Relationships>
</file>

<file path=ppt/slideMasters/_rels/slideMaster35.xml.rels><?xml version="1.0" encoding="UTF-8"?>
<Relationships xmlns="http://schemas.openxmlformats.org/package/2006/relationships"><Relationship Id="rId1" Type="http://schemas.openxmlformats.org/officeDocument/2006/relationships/theme" Target="../theme/theme35.xml"/><Relationship Id="rId2" Type="http://schemas.openxmlformats.org/officeDocument/2006/relationships/slideLayout" Target="../slideLayouts/slideLayout35.xml"/>
</Relationships>
</file>

<file path=ppt/slideMasters/_rels/slideMaster36.xml.rels><?xml version="1.0" encoding="UTF-8"?>
<Relationships xmlns="http://schemas.openxmlformats.org/package/2006/relationships"><Relationship Id="rId1" Type="http://schemas.openxmlformats.org/officeDocument/2006/relationships/theme" Target="../theme/theme36.xml"/><Relationship Id="rId2" Type="http://schemas.openxmlformats.org/officeDocument/2006/relationships/slideLayout" Target="../slideLayouts/slideLayout36.xml"/>
</Relationships>
</file>

<file path=ppt/slideMasters/_rels/slideMaster37.xml.rels><?xml version="1.0" encoding="UTF-8"?>
<Relationships xmlns="http://schemas.openxmlformats.org/package/2006/relationships"><Relationship Id="rId1" Type="http://schemas.openxmlformats.org/officeDocument/2006/relationships/theme" Target="../theme/theme37.xml"/><Relationship Id="rId2" Type="http://schemas.openxmlformats.org/officeDocument/2006/relationships/slideLayout" Target="../slideLayouts/slideLayout37.xml"/>
</Relationships>
</file>

<file path=ppt/slideMasters/_rels/slideMaster38.xml.rels><?xml version="1.0" encoding="UTF-8"?>
<Relationships xmlns="http://schemas.openxmlformats.org/package/2006/relationships"><Relationship Id="rId1" Type="http://schemas.openxmlformats.org/officeDocument/2006/relationships/theme" Target="../theme/theme38.xml"/><Relationship Id="rId2" Type="http://schemas.openxmlformats.org/officeDocument/2006/relationships/slideLayout" Target="../slideLayouts/slideLayout38.xml"/><Relationship Id="rId3" Type="http://schemas.openxmlformats.org/officeDocument/2006/relationships/slideLayout" Target="../slideLayouts/slideLayout39.xml"/><Relationship Id="rId4" Type="http://schemas.openxmlformats.org/officeDocument/2006/relationships/slideLayout" Target="../slideLayouts/slideLayout40.xml"/><Relationship Id="rId5" Type="http://schemas.openxmlformats.org/officeDocument/2006/relationships/slideLayout" Target="../slideLayouts/slideLayout41.xml"/><Relationship Id="rId6" Type="http://schemas.openxmlformats.org/officeDocument/2006/relationships/slideLayout" Target="../slideLayouts/slideLayout42.xml"/><Relationship Id="rId7" Type="http://schemas.openxmlformats.org/officeDocument/2006/relationships/slideLayout" Target="../slideLayouts/slideLayout43.xml"/><Relationship Id="rId8" Type="http://schemas.openxmlformats.org/officeDocument/2006/relationships/slideLayout" Target="../slideLayouts/slideLayout44.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4.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5.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slideLayout" Target="../slideLayouts/slideLayout6.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slideLayout" Target="../slideLayouts/slideLayout7.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slideLayout" Target="../slideLayouts/slideLayout8.xml"/>
</Relationships>
</file>

<file path=ppt/slideMasters/_rels/slideMaster9.xml.rels><?xml version="1.0" encoding="UTF-8"?>
<Relationships xmlns="http://schemas.openxmlformats.org/package/2006/relationships"><Relationship Id="rId1" Type="http://schemas.openxmlformats.org/officeDocument/2006/relationships/theme" Target="../theme/theme9.xml"/><Relationship Id="rId2" Type="http://schemas.openxmlformats.org/officeDocument/2006/relationships/slideLayout" Target="../slideLayouts/slideLayout9.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1881360" y="167760"/>
            <a:ext cx="9088200" cy="513000"/>
          </a:xfrm>
          <a:prstGeom prst="rect">
            <a:avLst/>
          </a:prstGeom>
          <a:noFill/>
          <a:ln w="0">
            <a:noFill/>
          </a:ln>
        </p:spPr>
        <p:txBody>
          <a:bodyPr lIns="0" rIns="0" tIns="0" bIns="0" anchor="ctr">
            <a:noAutofit/>
          </a:bodyPr>
          <a:p>
            <a:pPr indent="0">
              <a:buNone/>
            </a:pPr>
            <a:r>
              <a:rPr b="0" lang="en-US" sz="1800" strike="noStrike" u="none">
                <a:solidFill>
                  <a:srgbClr val="000000"/>
                </a:solidFill>
                <a:uFillTx/>
                <a:latin typeface="Arial"/>
              </a:rPr>
              <a:t>Click to edit the title text format</a:t>
            </a:r>
            <a:endParaRPr b="0" lang="en-US" sz="1800" strike="noStrike" u="none">
              <a:solidFill>
                <a:srgbClr val="000000"/>
              </a:solidFill>
              <a:uFillTx/>
              <a:latin typeface="Arial"/>
            </a:endParaRPr>
          </a:p>
        </p:txBody>
      </p:sp>
      <p:sp>
        <p:nvSpPr>
          <p:cNvPr id="1" name="PlaceHolder 2"/>
          <p:cNvSpPr>
            <a:spLocks noGrp="1"/>
          </p:cNvSpPr>
          <p:nvPr>
            <p:ph type="ftr" idx="1"/>
          </p:nvPr>
        </p:nvSpPr>
        <p:spPr>
          <a:xfrm>
            <a:off x="4038120" y="6356520"/>
            <a:ext cx="4114080" cy="36432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US" sz="1400" strike="noStrike" u="none">
                <a:solidFill>
                  <a:srgbClr val="000000"/>
                </a:solidFill>
                <a:uFillTx/>
                <a:latin typeface="Times New Roman"/>
              </a:defRPr>
            </a:lvl1pPr>
          </a:lstStyle>
          <a:p>
            <a:pPr indent="0" algn="ctr">
              <a:lnSpc>
                <a:spcPct val="100000"/>
              </a:lnSpc>
              <a:buNone/>
              <a:tabLst>
                <a:tab algn="l" pos="0"/>
              </a:tabLst>
            </a:pPr>
            <a:r>
              <a:rPr b="0" lang="en-US" sz="1400" strike="noStrike" u="none">
                <a:solidFill>
                  <a:srgbClr val="000000"/>
                </a:solidFill>
                <a:uFillTx/>
                <a:latin typeface="Times New Roman"/>
              </a:rPr>
              <a:t>&lt;footer&gt;</a:t>
            </a:r>
            <a:endParaRPr b="0" lang="en-US" sz="1400" strike="noStrike" u="none">
              <a:solidFill>
                <a:srgbClr val="000000"/>
              </a:solidFill>
              <a:uFillTx/>
              <a:latin typeface="Times New Roman"/>
            </a:endParaRPr>
          </a:p>
        </p:txBody>
      </p:sp>
      <p:sp>
        <p:nvSpPr>
          <p:cNvPr id="2" name="PlaceHolder 3"/>
          <p:cNvSpPr>
            <a:spLocks noGrp="1"/>
          </p:cNvSpPr>
          <p:nvPr>
            <p:ph type="sldNum" idx="2"/>
          </p:nvPr>
        </p:nvSpPr>
        <p:spPr>
          <a:xfrm>
            <a:off x="8610120" y="6356520"/>
            <a:ext cx="2742480" cy="36432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s-ES" sz="1200" strike="noStrike" u="none">
                <a:solidFill>
                  <a:schemeClr val="dk1">
                    <a:tint val="82000"/>
                  </a:schemeClr>
                </a:solidFill>
                <a:uFillTx/>
                <a:latin typeface="Aptos"/>
              </a:defRPr>
            </a:lvl1pPr>
          </a:lstStyle>
          <a:p>
            <a:pPr indent="0" algn="r" defTabSz="914400">
              <a:lnSpc>
                <a:spcPct val="100000"/>
              </a:lnSpc>
              <a:buNone/>
              <a:tabLst>
                <a:tab algn="l" pos="0"/>
              </a:tabLst>
            </a:pPr>
            <a:fld id="{72EEF1B9-B491-4635-A768-6B0285CBFD41}" type="slidenum">
              <a:rPr b="0" lang="es-ES" sz="1200" strike="noStrike" u="none">
                <a:solidFill>
                  <a:schemeClr val="dk1">
                    <a:tint val="82000"/>
                  </a:schemeClr>
                </a:solidFill>
                <a:uFillTx/>
                <a:latin typeface="Aptos"/>
              </a:rPr>
              <a:t>&lt;number&gt;</a:t>
            </a:fld>
            <a:endParaRPr b="0" lang="en-US" sz="1200" strike="noStrike" u="none">
              <a:solidFill>
                <a:srgbClr val="000000"/>
              </a:solidFill>
              <a:uFillTx/>
              <a:latin typeface="Times New Roman"/>
            </a:endParaRPr>
          </a:p>
        </p:txBody>
      </p:sp>
      <p:sp>
        <p:nvSpPr>
          <p:cNvPr id="3" name="PlaceHolder 4"/>
          <p:cNvSpPr>
            <a:spLocks noGrp="1"/>
          </p:cNvSpPr>
          <p:nvPr>
            <p:ph type="dt" idx="3"/>
          </p:nvPr>
        </p:nvSpPr>
        <p:spPr>
          <a:xfrm>
            <a:off x="837720" y="6356520"/>
            <a:ext cx="2742480" cy="364320"/>
          </a:xfrm>
          <a:prstGeom prst="rect">
            <a:avLst/>
          </a:prstGeom>
          <a:noFill/>
          <a:ln w="0">
            <a:noFill/>
          </a:ln>
        </p:spPr>
        <p:txBody>
          <a:bodyPr lIns="91440" rIns="91440" tIns="45720" bIns="45720" anchor="ctr">
            <a:noAutofit/>
          </a:bodyPr>
          <a:lstStyle>
            <a:lvl1pPr indent="0">
              <a:buNone/>
              <a:defRPr b="0" lang="en-US" sz="1400" strike="noStrike" u="none">
                <a:solidFill>
                  <a:srgbClr val="000000"/>
                </a:solidFill>
                <a:uFillTx/>
                <a:latin typeface="Times New Roman"/>
              </a:defRPr>
            </a:lvl1pPr>
          </a:lstStyle>
          <a:p>
            <a:pPr indent="0">
              <a:buNone/>
            </a:pPr>
            <a:r>
              <a:rPr b="0" lang="en-US" sz="1400" strike="noStrike" u="none">
                <a:solidFill>
                  <a:srgbClr val="000000"/>
                </a:solidFill>
                <a:uFillTx/>
                <a:latin typeface="Times New Roman"/>
              </a:rPr>
              <a:t>&lt;date/time&gt;</a:t>
            </a:r>
            <a:endParaRPr b="0" lang="en-US" sz="1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49" r:id="rId2"/>
  </p:sldLayoutIdLst>
</p:sldMaster>
</file>

<file path=ppt/slideMasters/slideMaster1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4" name="PlaceHolder 1"/>
          <p:cNvSpPr>
            <a:spLocks noGrp="1"/>
          </p:cNvSpPr>
          <p:nvPr>
            <p:ph type="ftr" idx="28"/>
          </p:nvPr>
        </p:nvSpPr>
        <p:spPr>
          <a:xfrm>
            <a:off x="4038120" y="6356520"/>
            <a:ext cx="4114080" cy="36432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US" sz="1400" strike="noStrike" u="none">
                <a:solidFill>
                  <a:srgbClr val="000000"/>
                </a:solidFill>
                <a:uFillTx/>
                <a:latin typeface="Times New Roman"/>
              </a:defRPr>
            </a:lvl1pPr>
          </a:lstStyle>
          <a:p>
            <a:pPr indent="0" algn="ctr">
              <a:lnSpc>
                <a:spcPct val="100000"/>
              </a:lnSpc>
              <a:buNone/>
              <a:tabLst>
                <a:tab algn="l" pos="0"/>
              </a:tabLst>
            </a:pPr>
            <a:r>
              <a:rPr b="0" lang="en-US" sz="1400" strike="noStrike" u="none">
                <a:solidFill>
                  <a:srgbClr val="000000"/>
                </a:solidFill>
                <a:uFillTx/>
                <a:latin typeface="Times New Roman"/>
              </a:rPr>
              <a:t> </a:t>
            </a:r>
            <a:endParaRPr b="0" lang="en-US" sz="1400" strike="noStrike" u="none">
              <a:solidFill>
                <a:srgbClr val="000000"/>
              </a:solidFill>
              <a:uFillTx/>
              <a:latin typeface="Times New Roman"/>
            </a:endParaRPr>
          </a:p>
        </p:txBody>
      </p:sp>
      <p:sp>
        <p:nvSpPr>
          <p:cNvPr id="45" name="PlaceHolder 2"/>
          <p:cNvSpPr>
            <a:spLocks noGrp="1"/>
          </p:cNvSpPr>
          <p:nvPr>
            <p:ph type="sldNum" idx="29"/>
          </p:nvPr>
        </p:nvSpPr>
        <p:spPr>
          <a:xfrm>
            <a:off x="8610120" y="6356520"/>
            <a:ext cx="2742480" cy="36432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s-ES" sz="1200" strike="noStrike" u="none">
                <a:solidFill>
                  <a:schemeClr val="dk1">
                    <a:tint val="82000"/>
                  </a:schemeClr>
                </a:solidFill>
                <a:uFillTx/>
                <a:latin typeface="Aptos"/>
              </a:defRPr>
            </a:lvl1pPr>
          </a:lstStyle>
          <a:p>
            <a:pPr indent="0" algn="r" defTabSz="914400">
              <a:lnSpc>
                <a:spcPct val="100000"/>
              </a:lnSpc>
              <a:buNone/>
              <a:tabLst>
                <a:tab algn="l" pos="0"/>
              </a:tabLst>
            </a:pPr>
            <a:fld id="{E3BE6661-22AB-444A-BA0D-A8BE81725B0B}" type="slidenum">
              <a:rPr b="0" lang="es-ES" sz="1200" strike="noStrike" u="none">
                <a:solidFill>
                  <a:schemeClr val="dk1">
                    <a:tint val="82000"/>
                  </a:schemeClr>
                </a:solidFill>
                <a:uFillTx/>
                <a:latin typeface="Aptos"/>
              </a:rPr>
              <a:t>1</a:t>
            </a:fld>
            <a:endParaRPr b="0" lang="en-US" sz="1200" strike="noStrike" u="none">
              <a:solidFill>
                <a:srgbClr val="000000"/>
              </a:solidFill>
              <a:uFillTx/>
              <a:latin typeface="Times New Roman"/>
            </a:endParaRPr>
          </a:p>
        </p:txBody>
      </p:sp>
      <p:sp>
        <p:nvSpPr>
          <p:cNvPr id="46" name="PlaceHolder 3"/>
          <p:cNvSpPr>
            <a:spLocks noGrp="1"/>
          </p:cNvSpPr>
          <p:nvPr>
            <p:ph type="dt" idx="30"/>
          </p:nvPr>
        </p:nvSpPr>
        <p:spPr>
          <a:xfrm>
            <a:off x="837720" y="6356520"/>
            <a:ext cx="2742480" cy="364320"/>
          </a:xfrm>
          <a:prstGeom prst="rect">
            <a:avLst/>
          </a:prstGeom>
          <a:noFill/>
          <a:ln w="0">
            <a:noFill/>
          </a:ln>
        </p:spPr>
        <p:txBody>
          <a:bodyPr lIns="91440" rIns="91440" tIns="45720" bIns="45720" anchor="ctr">
            <a:noAutofit/>
          </a:bodyPr>
          <a:lstStyle>
            <a:lvl1pPr indent="0">
              <a:buNone/>
              <a:defRPr b="0" lang="en-US" sz="1400" strike="noStrike" u="none">
                <a:solidFill>
                  <a:srgbClr val="000000"/>
                </a:solidFill>
                <a:uFillTx/>
                <a:latin typeface="Times New Roman"/>
              </a:defRPr>
            </a:lvl1pPr>
          </a:lstStyle>
          <a:p>
            <a:pPr indent="0">
              <a:buNone/>
            </a:pPr>
            <a:r>
              <a:rPr b="0" lang="en-US" sz="1400" strike="noStrike" u="none">
                <a:solidFill>
                  <a:srgbClr val="000000"/>
                </a:solidFill>
                <a:uFillTx/>
                <a:latin typeface="Times New Roman"/>
              </a:rPr>
              <a:t> </a:t>
            </a:r>
            <a:endParaRPr b="0" lang="en-US" sz="1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67" r:id="rId2"/>
  </p:sldLayoutIdLst>
</p:sldMaster>
</file>

<file path=ppt/slideMasters/slideMaster1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7" name="PlaceHolder 1"/>
          <p:cNvSpPr>
            <a:spLocks noGrp="1"/>
          </p:cNvSpPr>
          <p:nvPr>
            <p:ph type="ftr" idx="31"/>
          </p:nvPr>
        </p:nvSpPr>
        <p:spPr>
          <a:xfrm>
            <a:off x="4038120" y="6356520"/>
            <a:ext cx="4114080" cy="36432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US" sz="1400" strike="noStrike" u="none">
                <a:solidFill>
                  <a:srgbClr val="000000"/>
                </a:solidFill>
                <a:uFillTx/>
                <a:latin typeface="Times New Roman"/>
              </a:defRPr>
            </a:lvl1pPr>
          </a:lstStyle>
          <a:p>
            <a:pPr indent="0" algn="ctr">
              <a:lnSpc>
                <a:spcPct val="100000"/>
              </a:lnSpc>
              <a:buNone/>
              <a:tabLst>
                <a:tab algn="l" pos="0"/>
              </a:tabLst>
            </a:pPr>
            <a:r>
              <a:rPr b="0" lang="en-US" sz="1400" strike="noStrike" u="none">
                <a:solidFill>
                  <a:srgbClr val="000000"/>
                </a:solidFill>
                <a:uFillTx/>
                <a:latin typeface="Times New Roman"/>
              </a:rPr>
              <a:t> </a:t>
            </a:r>
            <a:endParaRPr b="0" lang="en-US" sz="1400" strike="noStrike" u="none">
              <a:solidFill>
                <a:srgbClr val="000000"/>
              </a:solidFill>
              <a:uFillTx/>
              <a:latin typeface="Times New Roman"/>
            </a:endParaRPr>
          </a:p>
        </p:txBody>
      </p:sp>
      <p:sp>
        <p:nvSpPr>
          <p:cNvPr id="48" name="PlaceHolder 2"/>
          <p:cNvSpPr>
            <a:spLocks noGrp="1"/>
          </p:cNvSpPr>
          <p:nvPr>
            <p:ph type="sldNum" idx="32"/>
          </p:nvPr>
        </p:nvSpPr>
        <p:spPr>
          <a:xfrm>
            <a:off x="8610120" y="6356520"/>
            <a:ext cx="2742480" cy="36432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s-ES" sz="1200" strike="noStrike" u="none">
                <a:solidFill>
                  <a:schemeClr val="dk1">
                    <a:tint val="82000"/>
                  </a:schemeClr>
                </a:solidFill>
                <a:uFillTx/>
                <a:latin typeface="Aptos"/>
              </a:defRPr>
            </a:lvl1pPr>
          </a:lstStyle>
          <a:p>
            <a:pPr indent="0" algn="r" defTabSz="914400">
              <a:lnSpc>
                <a:spcPct val="100000"/>
              </a:lnSpc>
              <a:buNone/>
              <a:tabLst>
                <a:tab algn="l" pos="0"/>
              </a:tabLst>
            </a:pPr>
            <a:fld id="{E11E4FF8-CE0D-4839-B425-747D4A423ABC}" type="slidenum">
              <a:rPr b="0" lang="es-ES" sz="1200" strike="noStrike" u="none">
                <a:solidFill>
                  <a:schemeClr val="dk1">
                    <a:tint val="82000"/>
                  </a:schemeClr>
                </a:solidFill>
                <a:uFillTx/>
                <a:latin typeface="Aptos"/>
              </a:rPr>
              <a:t>1</a:t>
            </a:fld>
            <a:endParaRPr b="0" lang="en-US" sz="1200" strike="noStrike" u="none">
              <a:solidFill>
                <a:srgbClr val="000000"/>
              </a:solidFill>
              <a:uFillTx/>
              <a:latin typeface="Times New Roman"/>
            </a:endParaRPr>
          </a:p>
        </p:txBody>
      </p:sp>
      <p:sp>
        <p:nvSpPr>
          <p:cNvPr id="49" name="PlaceHolder 3"/>
          <p:cNvSpPr>
            <a:spLocks noGrp="1"/>
          </p:cNvSpPr>
          <p:nvPr>
            <p:ph type="dt" idx="33"/>
          </p:nvPr>
        </p:nvSpPr>
        <p:spPr>
          <a:xfrm>
            <a:off x="837720" y="6356520"/>
            <a:ext cx="2742480" cy="364320"/>
          </a:xfrm>
          <a:prstGeom prst="rect">
            <a:avLst/>
          </a:prstGeom>
          <a:noFill/>
          <a:ln w="0">
            <a:noFill/>
          </a:ln>
        </p:spPr>
        <p:txBody>
          <a:bodyPr lIns="91440" rIns="91440" tIns="45720" bIns="45720" anchor="ctr">
            <a:noAutofit/>
          </a:bodyPr>
          <a:lstStyle>
            <a:lvl1pPr indent="0">
              <a:buNone/>
              <a:defRPr b="0" lang="en-US" sz="1400" strike="noStrike" u="none">
                <a:solidFill>
                  <a:srgbClr val="000000"/>
                </a:solidFill>
                <a:uFillTx/>
                <a:latin typeface="Times New Roman"/>
              </a:defRPr>
            </a:lvl1pPr>
          </a:lstStyle>
          <a:p>
            <a:pPr indent="0">
              <a:buNone/>
            </a:pPr>
            <a:r>
              <a:rPr b="0" lang="en-US" sz="1400" strike="noStrike" u="none">
                <a:solidFill>
                  <a:srgbClr val="000000"/>
                </a:solidFill>
                <a:uFillTx/>
                <a:latin typeface="Times New Roman"/>
              </a:rPr>
              <a:t> </a:t>
            </a:r>
            <a:endParaRPr b="0" lang="en-US" sz="1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69" r:id="rId2"/>
  </p:sldLayoutIdLst>
</p:sldMaster>
</file>

<file path=ppt/slideMasters/slideMaster1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50" name="object 2"/>
          <p:cNvSpPr/>
          <p:nvPr/>
        </p:nvSpPr>
        <p:spPr>
          <a:xfrm>
            <a:off x="626400" y="234720"/>
            <a:ext cx="896400" cy="470880"/>
          </a:xfrm>
          <a:prstGeom prst="rect">
            <a:avLst/>
          </a:prstGeom>
          <a:noFill/>
          <a:ln w="0">
            <a:noFill/>
          </a:ln>
        </p:spPr>
        <p:style>
          <a:lnRef idx="0"/>
          <a:fillRef idx="0"/>
          <a:effectRef idx="0"/>
          <a:fontRef idx="minor"/>
        </p:style>
        <p:txBody>
          <a:bodyPr lIns="0" rIns="0" tIns="12600" bIns="0" anchor="t">
            <a:spAutoFit/>
          </a:bodyPr>
          <a:p>
            <a:pPr marL="12600" defTabSz="914400">
              <a:lnSpc>
                <a:spcPts val="1264"/>
              </a:lnSpc>
              <a:spcBef>
                <a:spcPts val="99"/>
              </a:spcBef>
              <a:tabLst>
                <a:tab algn="l" pos="0"/>
              </a:tabLst>
            </a:pPr>
            <a:r>
              <a:rPr b="0" lang="es-ES" sz="1200" spc="-11" strike="noStrike" u="none">
                <a:solidFill>
                  <a:srgbClr val="ffffff"/>
                </a:solidFill>
                <a:uFillTx/>
                <a:latin typeface="Times New Roman"/>
              </a:rPr>
              <a:t>GOBIERNO</a:t>
            </a:r>
            <a:endParaRPr b="0" lang="en-US" sz="1200" strike="noStrike" u="none">
              <a:solidFill>
                <a:srgbClr val="000000"/>
              </a:solidFill>
              <a:uFillTx/>
              <a:latin typeface="Arial"/>
            </a:endParaRPr>
          </a:p>
          <a:p>
            <a:pPr marL="12600" defTabSz="914400">
              <a:lnSpc>
                <a:spcPct val="76000"/>
              </a:lnSpc>
              <a:spcBef>
                <a:spcPts val="159"/>
              </a:spcBef>
              <a:tabLst>
                <a:tab algn="l" pos="0"/>
              </a:tabLst>
            </a:pPr>
            <a:r>
              <a:rPr b="0" lang="es-ES" sz="1200" spc="-26" strike="noStrike" u="none">
                <a:solidFill>
                  <a:srgbClr val="ffffff"/>
                </a:solidFill>
                <a:uFillTx/>
                <a:latin typeface="Times New Roman"/>
              </a:rPr>
              <a:t>de CANTABRIA</a:t>
            </a:r>
            <a:endParaRPr b="0" lang="en-US" sz="1200" strike="noStrike" u="none">
              <a:solidFill>
                <a:srgbClr val="000000"/>
              </a:solidFill>
              <a:uFillTx/>
              <a:latin typeface="Arial"/>
            </a:endParaRPr>
          </a:p>
        </p:txBody>
      </p:sp>
      <p:sp>
        <p:nvSpPr>
          <p:cNvPr id="51" name="PlaceHolder 1"/>
          <p:cNvSpPr>
            <a:spLocks noGrp="1"/>
          </p:cNvSpPr>
          <p:nvPr>
            <p:ph type="title"/>
          </p:nvPr>
        </p:nvSpPr>
        <p:spPr>
          <a:xfrm>
            <a:off x="1881360" y="167760"/>
            <a:ext cx="9088200" cy="513000"/>
          </a:xfrm>
          <a:prstGeom prst="rect">
            <a:avLst/>
          </a:prstGeom>
          <a:noFill/>
          <a:ln w="0">
            <a:noFill/>
          </a:ln>
        </p:spPr>
        <p:txBody>
          <a:bodyPr lIns="0" rIns="0" tIns="0" bIns="0" anchor="ctr">
            <a:noAutofit/>
          </a:bodyPr>
          <a:p>
            <a:pPr indent="0">
              <a:buNone/>
            </a:pPr>
            <a:r>
              <a:rPr b="0" lang="en-US" sz="1800" strike="noStrike" u="none">
                <a:solidFill>
                  <a:srgbClr val="000000"/>
                </a:solidFill>
                <a:uFillTx/>
                <a:latin typeface="Arial"/>
              </a:rPr>
              <a:t>Click to edit the title text format</a:t>
            </a:r>
            <a:endParaRPr b="0" lang="en-US" sz="1800" strike="noStrike" u="none">
              <a:solidFill>
                <a:srgbClr val="000000"/>
              </a:solidFill>
              <a:uFillTx/>
              <a:latin typeface="Arial"/>
            </a:endParaRPr>
          </a:p>
        </p:txBody>
      </p:sp>
      <p:sp>
        <p:nvSpPr>
          <p:cNvPr id="52" name="PlaceHolder 2"/>
          <p:cNvSpPr>
            <a:spLocks noGrp="1"/>
          </p:cNvSpPr>
          <p:nvPr>
            <p:ph type="body"/>
          </p:nvPr>
        </p:nvSpPr>
        <p:spPr>
          <a:xfrm>
            <a:off x="609480" y="1577520"/>
            <a:ext cx="5302800" cy="67734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800" strike="noStrike" u="none">
                <a:solidFill>
                  <a:srgbClr val="000000"/>
                </a:solidFill>
                <a:uFillTx/>
                <a:latin typeface="Arial"/>
              </a:rPr>
              <a:t>Click to edit the outline text format</a:t>
            </a:r>
            <a:endParaRPr b="0" lang="en-US"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US" sz="1800" strike="noStrike" u="none">
                <a:solidFill>
                  <a:srgbClr val="000000"/>
                </a:solidFill>
                <a:uFillTx/>
                <a:latin typeface="Arial"/>
              </a:rPr>
              <a:t>Second Outline Level</a:t>
            </a:r>
            <a:endParaRPr b="0" lang="en-US"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US" sz="1800" strike="noStrike" u="none">
                <a:solidFill>
                  <a:srgbClr val="000000"/>
                </a:solidFill>
                <a:uFillTx/>
                <a:latin typeface="Arial"/>
              </a:rPr>
              <a:t>Third Outline Level</a:t>
            </a:r>
            <a:endParaRPr b="0" lang="en-US"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US" sz="1800" strike="noStrike" u="none">
                <a:solidFill>
                  <a:srgbClr val="000000"/>
                </a:solidFill>
                <a:uFillTx/>
                <a:latin typeface="Arial"/>
              </a:rPr>
              <a:t>Fourth Outline Level</a:t>
            </a:r>
            <a:endParaRPr b="0" lang="en-US"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US" sz="1800" strike="noStrike" u="none">
                <a:solidFill>
                  <a:srgbClr val="000000"/>
                </a:solidFill>
                <a:uFillTx/>
                <a:latin typeface="Arial"/>
              </a:rPr>
              <a:t>Fifth Outline Level</a:t>
            </a:r>
            <a:endParaRPr b="0" lang="en-US"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US" sz="1800" strike="noStrike" u="none">
                <a:solidFill>
                  <a:srgbClr val="000000"/>
                </a:solidFill>
                <a:uFillTx/>
                <a:latin typeface="Arial"/>
              </a:rPr>
              <a:t>Sixth Outline Level</a:t>
            </a:r>
            <a:endParaRPr b="0" lang="en-US"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US" sz="1800" strike="noStrike" u="none">
                <a:solidFill>
                  <a:srgbClr val="000000"/>
                </a:solidFill>
                <a:uFillTx/>
                <a:latin typeface="Arial"/>
              </a:rPr>
              <a:t>Seventh Outline Level</a:t>
            </a:r>
            <a:endParaRPr b="0" lang="en-US" sz="1800" strike="noStrike" u="none">
              <a:solidFill>
                <a:srgbClr val="000000"/>
              </a:solidFill>
              <a:uFillTx/>
              <a:latin typeface="Arial"/>
            </a:endParaRPr>
          </a:p>
        </p:txBody>
      </p:sp>
      <p:sp>
        <p:nvSpPr>
          <p:cNvPr id="53" name="PlaceHolder 3"/>
          <p:cNvSpPr>
            <a:spLocks noGrp="1"/>
          </p:cNvSpPr>
          <p:nvPr>
            <p:ph type="ftr" idx="34"/>
          </p:nvPr>
        </p:nvSpPr>
        <p:spPr>
          <a:xfrm>
            <a:off x="4145040" y="6378120"/>
            <a:ext cx="3900600" cy="342360"/>
          </a:xfrm>
          <a:prstGeom prst="rect">
            <a:avLst/>
          </a:prstGeom>
          <a:noFill/>
          <a:ln w="0">
            <a:noFill/>
          </a:ln>
        </p:spPr>
        <p:txBody>
          <a:bodyPr lIns="0" rIns="0" tIns="0" bIns="0" anchor="t">
            <a:noAutofit/>
          </a:bodyPr>
          <a:lstStyle>
            <a:lvl1pPr indent="0" algn="ctr">
              <a:lnSpc>
                <a:spcPct val="100000"/>
              </a:lnSpc>
              <a:buNone/>
              <a:tabLst>
                <a:tab algn="l" pos="0"/>
              </a:tabLst>
              <a:defRPr b="0" lang="en-US" sz="1400" strike="noStrike" u="none">
                <a:solidFill>
                  <a:srgbClr val="000000"/>
                </a:solidFill>
                <a:uFillTx/>
                <a:latin typeface="Times New Roman"/>
              </a:defRPr>
            </a:lvl1pPr>
          </a:lstStyle>
          <a:p>
            <a:pPr indent="0" algn="ctr">
              <a:lnSpc>
                <a:spcPct val="100000"/>
              </a:lnSpc>
              <a:buNone/>
              <a:tabLst>
                <a:tab algn="l" pos="0"/>
              </a:tabLst>
            </a:pPr>
            <a:r>
              <a:rPr b="0" lang="en-US" sz="1400" strike="noStrike" u="none">
                <a:solidFill>
                  <a:srgbClr val="000000"/>
                </a:solidFill>
                <a:uFillTx/>
                <a:latin typeface="Times New Roman"/>
              </a:rPr>
              <a:t>&lt;footer&gt;</a:t>
            </a:r>
            <a:endParaRPr b="0" lang="en-US" sz="1400" strike="noStrike" u="none">
              <a:solidFill>
                <a:srgbClr val="000000"/>
              </a:solidFill>
              <a:uFillTx/>
              <a:latin typeface="Times New Roman"/>
            </a:endParaRPr>
          </a:p>
        </p:txBody>
      </p:sp>
      <p:sp>
        <p:nvSpPr>
          <p:cNvPr id="54" name="PlaceHolder 4"/>
          <p:cNvSpPr>
            <a:spLocks noGrp="1"/>
          </p:cNvSpPr>
          <p:nvPr>
            <p:ph type="sldNum" idx="35"/>
          </p:nvPr>
        </p:nvSpPr>
        <p:spPr>
          <a:xfrm>
            <a:off x="8777880" y="6378120"/>
            <a:ext cx="2803320" cy="342360"/>
          </a:xfrm>
          <a:prstGeom prst="rect">
            <a:avLst/>
          </a:prstGeom>
          <a:noFill/>
          <a:ln w="0">
            <a:noFill/>
          </a:ln>
        </p:spPr>
        <p:txBody>
          <a:bodyPr lIns="0" rIns="0" tIns="0" bIns="0" anchor="t">
            <a:noAutofit/>
          </a:bodyPr>
          <a:lstStyle>
            <a:lvl1pPr indent="0" algn="r" defTabSz="914400">
              <a:lnSpc>
                <a:spcPct val="100000"/>
              </a:lnSpc>
              <a:buNone/>
              <a:tabLst>
                <a:tab algn="l" pos="0"/>
              </a:tabLst>
              <a:defRPr b="0" lang="es-ES" sz="1800" strike="noStrike" u="none">
                <a:solidFill>
                  <a:schemeClr val="dk1">
                    <a:tint val="75000"/>
                  </a:schemeClr>
                </a:solidFill>
                <a:uFillTx/>
                <a:latin typeface="Calibri"/>
              </a:defRPr>
            </a:lvl1pPr>
          </a:lstStyle>
          <a:p>
            <a:pPr indent="0" algn="r" defTabSz="914400">
              <a:lnSpc>
                <a:spcPct val="100000"/>
              </a:lnSpc>
              <a:buNone/>
              <a:tabLst>
                <a:tab algn="l" pos="0"/>
              </a:tabLst>
            </a:pPr>
            <a:fld id="{E19508B2-F234-4BA2-915C-510D47614685}" type="slidenum">
              <a:rPr b="0" lang="es-ES" sz="1800" strike="noStrike" u="none">
                <a:solidFill>
                  <a:schemeClr val="dk1">
                    <a:tint val="75000"/>
                  </a:schemeClr>
                </a:solidFill>
                <a:uFillTx/>
                <a:latin typeface="Calibri"/>
              </a:rPr>
              <a:t>&lt;number&gt;</a:t>
            </a:fld>
            <a:endParaRPr b="0" lang="en-US" sz="1800" strike="noStrike" u="none">
              <a:solidFill>
                <a:srgbClr val="000000"/>
              </a:solidFill>
              <a:uFillTx/>
              <a:latin typeface="Times New Roman"/>
            </a:endParaRPr>
          </a:p>
        </p:txBody>
      </p:sp>
      <p:sp>
        <p:nvSpPr>
          <p:cNvPr id="55" name="PlaceHolder 5"/>
          <p:cNvSpPr>
            <a:spLocks noGrp="1"/>
          </p:cNvSpPr>
          <p:nvPr>
            <p:ph type="dt" idx="36"/>
          </p:nvPr>
        </p:nvSpPr>
        <p:spPr>
          <a:xfrm>
            <a:off x="609120" y="6378120"/>
            <a:ext cx="2803320" cy="342360"/>
          </a:xfrm>
          <a:prstGeom prst="rect">
            <a:avLst/>
          </a:prstGeom>
          <a:noFill/>
          <a:ln w="0">
            <a:noFill/>
          </a:ln>
        </p:spPr>
        <p:txBody>
          <a:bodyPr lIns="0" rIns="0" tIns="0" bIns="0" anchor="t">
            <a:noAutofit/>
          </a:bodyPr>
          <a:lstStyle>
            <a:lvl1pPr indent="0">
              <a:buNone/>
              <a:defRPr b="0" lang="en-US" sz="1400" strike="noStrike" u="none">
                <a:solidFill>
                  <a:srgbClr val="000000"/>
                </a:solidFill>
                <a:uFillTx/>
                <a:latin typeface="Times New Roman"/>
              </a:defRPr>
            </a:lvl1pPr>
          </a:lstStyle>
          <a:p>
            <a:pPr indent="0">
              <a:buNone/>
            </a:pPr>
            <a:r>
              <a:rPr b="0" lang="en-US" sz="1400" strike="noStrike" u="none">
                <a:solidFill>
                  <a:srgbClr val="000000"/>
                </a:solidFill>
                <a:uFillTx/>
                <a:latin typeface="Times New Roman"/>
              </a:rPr>
              <a:t>&lt;date/time&gt;</a:t>
            </a:r>
            <a:endParaRPr b="0" lang="en-US" sz="1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71" r:id="rId2"/>
  </p:sldLayoutIdLst>
</p:sldMaster>
</file>

<file path=ppt/slideMasters/slideMaster1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58" name="object 2"/>
          <p:cNvSpPr/>
          <p:nvPr/>
        </p:nvSpPr>
        <p:spPr>
          <a:xfrm>
            <a:off x="626400" y="234720"/>
            <a:ext cx="896400" cy="470880"/>
          </a:xfrm>
          <a:prstGeom prst="rect">
            <a:avLst/>
          </a:prstGeom>
          <a:noFill/>
          <a:ln w="0">
            <a:noFill/>
          </a:ln>
        </p:spPr>
        <p:style>
          <a:lnRef idx="0"/>
          <a:fillRef idx="0"/>
          <a:effectRef idx="0"/>
          <a:fontRef idx="minor"/>
        </p:style>
        <p:txBody>
          <a:bodyPr lIns="0" rIns="0" tIns="12600" bIns="0" anchor="t">
            <a:spAutoFit/>
          </a:bodyPr>
          <a:p>
            <a:pPr marL="12600" defTabSz="914400">
              <a:lnSpc>
                <a:spcPts val="1264"/>
              </a:lnSpc>
              <a:spcBef>
                <a:spcPts val="99"/>
              </a:spcBef>
              <a:tabLst>
                <a:tab algn="l" pos="0"/>
              </a:tabLst>
            </a:pPr>
            <a:r>
              <a:rPr b="0" lang="es-ES" sz="1200" spc="-11" strike="noStrike" u="none">
                <a:solidFill>
                  <a:srgbClr val="ffffff"/>
                </a:solidFill>
                <a:uFillTx/>
                <a:latin typeface="Times New Roman"/>
              </a:rPr>
              <a:t>GOBIERNO</a:t>
            </a:r>
            <a:endParaRPr b="0" lang="en-US" sz="1200" strike="noStrike" u="none">
              <a:solidFill>
                <a:srgbClr val="000000"/>
              </a:solidFill>
              <a:uFillTx/>
              <a:latin typeface="Arial"/>
            </a:endParaRPr>
          </a:p>
          <a:p>
            <a:pPr marL="12600" defTabSz="914400">
              <a:lnSpc>
                <a:spcPct val="76000"/>
              </a:lnSpc>
              <a:spcBef>
                <a:spcPts val="159"/>
              </a:spcBef>
              <a:tabLst>
                <a:tab algn="l" pos="0"/>
              </a:tabLst>
            </a:pPr>
            <a:r>
              <a:rPr b="0" lang="es-ES" sz="1200" spc="-26" strike="noStrike" u="none">
                <a:solidFill>
                  <a:srgbClr val="ffffff"/>
                </a:solidFill>
                <a:uFillTx/>
                <a:latin typeface="Times New Roman"/>
              </a:rPr>
              <a:t>de CANTABRIA</a:t>
            </a:r>
            <a:endParaRPr b="0" lang="en-US" sz="1200" strike="noStrike" u="none">
              <a:solidFill>
                <a:srgbClr val="000000"/>
              </a:solidFill>
              <a:uFillTx/>
              <a:latin typeface="Arial"/>
            </a:endParaRPr>
          </a:p>
        </p:txBody>
      </p:sp>
      <p:sp>
        <p:nvSpPr>
          <p:cNvPr id="59" name="PlaceHolder 1"/>
          <p:cNvSpPr>
            <a:spLocks noGrp="1"/>
          </p:cNvSpPr>
          <p:nvPr>
            <p:ph type="ftr" idx="37"/>
          </p:nvPr>
        </p:nvSpPr>
        <p:spPr>
          <a:xfrm>
            <a:off x="4145040" y="6378120"/>
            <a:ext cx="3900600" cy="342360"/>
          </a:xfrm>
          <a:prstGeom prst="rect">
            <a:avLst/>
          </a:prstGeom>
          <a:noFill/>
          <a:ln w="0">
            <a:noFill/>
          </a:ln>
        </p:spPr>
        <p:txBody>
          <a:bodyPr lIns="0" rIns="0" tIns="0" bIns="0" anchor="t">
            <a:noAutofit/>
          </a:bodyPr>
          <a:lstStyle>
            <a:lvl1pPr indent="0" algn="ctr">
              <a:lnSpc>
                <a:spcPct val="100000"/>
              </a:lnSpc>
              <a:buNone/>
              <a:tabLst>
                <a:tab algn="l" pos="0"/>
              </a:tabLst>
              <a:defRPr b="0" lang="en-US" sz="1400" strike="noStrike" u="none">
                <a:solidFill>
                  <a:srgbClr val="000000"/>
                </a:solidFill>
                <a:uFillTx/>
                <a:latin typeface="Times New Roman"/>
              </a:defRPr>
            </a:lvl1pPr>
          </a:lstStyle>
          <a:p>
            <a:pPr indent="0" algn="ctr">
              <a:lnSpc>
                <a:spcPct val="100000"/>
              </a:lnSpc>
              <a:buNone/>
              <a:tabLst>
                <a:tab algn="l" pos="0"/>
              </a:tabLst>
            </a:pPr>
            <a:r>
              <a:rPr b="0" lang="en-US" sz="1400" strike="noStrike" u="none">
                <a:solidFill>
                  <a:srgbClr val="000000"/>
                </a:solidFill>
                <a:uFillTx/>
                <a:latin typeface="Times New Roman"/>
              </a:rPr>
              <a:t> </a:t>
            </a:r>
            <a:endParaRPr b="0" lang="en-US" sz="1400" strike="noStrike" u="none">
              <a:solidFill>
                <a:srgbClr val="000000"/>
              </a:solidFill>
              <a:uFillTx/>
              <a:latin typeface="Times New Roman"/>
            </a:endParaRPr>
          </a:p>
        </p:txBody>
      </p:sp>
      <p:sp>
        <p:nvSpPr>
          <p:cNvPr id="60" name="PlaceHolder 2"/>
          <p:cNvSpPr>
            <a:spLocks noGrp="1"/>
          </p:cNvSpPr>
          <p:nvPr>
            <p:ph type="sldNum" idx="38"/>
          </p:nvPr>
        </p:nvSpPr>
        <p:spPr>
          <a:xfrm>
            <a:off x="8777880" y="6378120"/>
            <a:ext cx="2803320" cy="342360"/>
          </a:xfrm>
          <a:prstGeom prst="rect">
            <a:avLst/>
          </a:prstGeom>
          <a:noFill/>
          <a:ln w="0">
            <a:noFill/>
          </a:ln>
        </p:spPr>
        <p:txBody>
          <a:bodyPr lIns="0" rIns="0" tIns="0" bIns="0" anchor="t">
            <a:noAutofit/>
          </a:bodyPr>
          <a:lstStyle>
            <a:lvl1pPr indent="0" algn="r" defTabSz="914400">
              <a:lnSpc>
                <a:spcPct val="100000"/>
              </a:lnSpc>
              <a:buNone/>
              <a:tabLst>
                <a:tab algn="l" pos="0"/>
              </a:tabLst>
              <a:defRPr b="0" lang="es-ES" sz="1800" strike="noStrike" u="none">
                <a:solidFill>
                  <a:schemeClr val="dk1">
                    <a:tint val="75000"/>
                  </a:schemeClr>
                </a:solidFill>
                <a:uFillTx/>
                <a:latin typeface="Calibri"/>
              </a:defRPr>
            </a:lvl1pPr>
          </a:lstStyle>
          <a:p>
            <a:pPr indent="0" algn="r" defTabSz="914400">
              <a:lnSpc>
                <a:spcPct val="100000"/>
              </a:lnSpc>
              <a:buNone/>
              <a:tabLst>
                <a:tab algn="l" pos="0"/>
              </a:tabLst>
            </a:pPr>
            <a:fld id="{9811FD82-C4F7-49CB-B59A-A6BCCEBAC244}" type="slidenum">
              <a:rPr b="0" lang="es-ES" sz="1800" strike="noStrike" u="none">
                <a:solidFill>
                  <a:schemeClr val="dk1">
                    <a:tint val="75000"/>
                  </a:schemeClr>
                </a:solidFill>
                <a:uFillTx/>
                <a:latin typeface="Calibri"/>
              </a:rPr>
              <a:t>1</a:t>
            </a:fld>
            <a:endParaRPr b="0" lang="en-US" sz="1800" strike="noStrike" u="none">
              <a:solidFill>
                <a:srgbClr val="000000"/>
              </a:solidFill>
              <a:uFillTx/>
              <a:latin typeface="Times New Roman"/>
            </a:endParaRPr>
          </a:p>
        </p:txBody>
      </p:sp>
      <p:sp>
        <p:nvSpPr>
          <p:cNvPr id="61" name="PlaceHolder 3"/>
          <p:cNvSpPr>
            <a:spLocks noGrp="1"/>
          </p:cNvSpPr>
          <p:nvPr>
            <p:ph type="dt" idx="39"/>
          </p:nvPr>
        </p:nvSpPr>
        <p:spPr>
          <a:xfrm>
            <a:off x="609120" y="6378120"/>
            <a:ext cx="2803320" cy="342360"/>
          </a:xfrm>
          <a:prstGeom prst="rect">
            <a:avLst/>
          </a:prstGeom>
          <a:noFill/>
          <a:ln w="0">
            <a:noFill/>
          </a:ln>
        </p:spPr>
        <p:txBody>
          <a:bodyPr lIns="0" rIns="0" tIns="0" bIns="0" anchor="t">
            <a:noAutofit/>
          </a:bodyPr>
          <a:lstStyle>
            <a:lvl1pPr indent="0">
              <a:buNone/>
              <a:defRPr b="0" lang="en-US" sz="1400" strike="noStrike" u="none">
                <a:solidFill>
                  <a:srgbClr val="000000"/>
                </a:solidFill>
                <a:uFillTx/>
                <a:latin typeface="Times New Roman"/>
              </a:defRPr>
            </a:lvl1pPr>
          </a:lstStyle>
          <a:p>
            <a:pPr indent="0">
              <a:buNone/>
            </a:pPr>
            <a:r>
              <a:rPr b="0" lang="en-US" sz="1400" strike="noStrike" u="none">
                <a:solidFill>
                  <a:srgbClr val="000000"/>
                </a:solidFill>
                <a:uFillTx/>
                <a:latin typeface="Times New Roman"/>
              </a:rPr>
              <a:t> </a:t>
            </a:r>
            <a:endParaRPr b="0" lang="en-US" sz="1400" strike="noStrike" u="none">
              <a:solidFill>
                <a:srgbClr val="000000"/>
              </a:solidFill>
              <a:uFillTx/>
              <a:latin typeface="Times New Roman"/>
            </a:endParaRPr>
          </a:p>
        </p:txBody>
      </p:sp>
      <p:sp>
        <p:nvSpPr>
          <p:cNvPr id="62" name="PlaceHolder 4"/>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r>
              <a:rPr b="0" lang="en-US" sz="4400" strike="noStrike" u="none">
                <a:solidFill>
                  <a:srgbClr val="000000"/>
                </a:solidFill>
                <a:uFillTx/>
                <a:latin typeface="Arial"/>
              </a:rPr>
              <a:t>Click to edit the title text format</a:t>
            </a:r>
            <a:endParaRPr b="0" lang="en-US" sz="4400" strike="noStrike" u="none">
              <a:solidFill>
                <a:srgbClr val="000000"/>
              </a:solidFill>
              <a:uFillTx/>
              <a:latin typeface="Arial"/>
            </a:endParaRPr>
          </a:p>
        </p:txBody>
      </p:sp>
      <p:sp>
        <p:nvSpPr>
          <p:cNvPr id="63"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trike="noStrike" u="none">
                <a:solidFill>
                  <a:srgbClr val="000000"/>
                </a:solidFill>
                <a:uFillTx/>
                <a:latin typeface="Arial"/>
              </a:rPr>
              <a:t>Click to edit the outline text format</a:t>
            </a:r>
            <a:endParaRPr b="0" lang="en-US" sz="32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US" sz="2800" strike="noStrike" u="none">
                <a:solidFill>
                  <a:srgbClr val="000000"/>
                </a:solidFill>
                <a:uFillTx/>
                <a:latin typeface="Arial"/>
              </a:rPr>
              <a:t>Second Outline Level</a:t>
            </a:r>
            <a:endParaRPr b="0" lang="en-US" sz="2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US" sz="2400" strike="noStrike" u="none">
                <a:solidFill>
                  <a:srgbClr val="000000"/>
                </a:solidFill>
                <a:uFillTx/>
                <a:latin typeface="Arial"/>
              </a:rPr>
              <a:t>Third Outline Level</a:t>
            </a:r>
            <a:endParaRPr b="0" lang="en-US" sz="24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US" sz="2000" strike="noStrike" u="none">
                <a:solidFill>
                  <a:srgbClr val="000000"/>
                </a:solidFill>
                <a:uFillTx/>
                <a:latin typeface="Arial"/>
              </a:rPr>
              <a:t>Fourth Outline Level</a:t>
            </a:r>
            <a:endParaRPr b="0" lang="en-US" sz="20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US" sz="2000" strike="noStrike" u="none">
                <a:solidFill>
                  <a:srgbClr val="000000"/>
                </a:solidFill>
                <a:uFillTx/>
                <a:latin typeface="Arial"/>
              </a:rPr>
              <a:t>Fifth Outline Level</a:t>
            </a:r>
            <a:endParaRPr b="0" lang="en-US" sz="20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US" sz="2000" strike="noStrike" u="none">
                <a:solidFill>
                  <a:srgbClr val="000000"/>
                </a:solidFill>
                <a:uFillTx/>
                <a:latin typeface="Arial"/>
              </a:rPr>
              <a:t>Sixth Outline Level</a:t>
            </a:r>
            <a:endParaRPr b="0" lang="en-US" sz="20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US" sz="2000" strike="noStrike" u="none">
                <a:solidFill>
                  <a:srgbClr val="000000"/>
                </a:solidFill>
                <a:uFillTx/>
                <a:latin typeface="Arial"/>
              </a:rPr>
              <a:t>Seventh Outline Level</a:t>
            </a:r>
            <a:endParaRPr b="0" lang="en-US" sz="2000" strike="noStrike" u="none">
              <a:solidFill>
                <a:srgbClr val="000000"/>
              </a:solidFill>
              <a:uFillTx/>
              <a:latin typeface="Arial"/>
            </a:endParaRPr>
          </a:p>
        </p:txBody>
      </p:sp>
    </p:spTree>
  </p:cSld>
  <p:clrMap bg1="lt1" tx1="dk1" bg2="lt2" tx2="dk2" accent1="accent1" accent2="accent2" accent3="accent3" accent4="accent4" accent5="accent5" accent6="accent6" hlink="hlink" folHlink="folHlink"/>
  <p:sldLayoutIdLst>
    <p:sldLayoutId id="2147483673" r:id="rId2"/>
  </p:sldLayoutIdLst>
</p:sldMaster>
</file>

<file path=ppt/slideMasters/slideMaster1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64" name="object 2"/>
          <p:cNvSpPr/>
          <p:nvPr/>
        </p:nvSpPr>
        <p:spPr>
          <a:xfrm>
            <a:off x="626400" y="234720"/>
            <a:ext cx="896400" cy="470880"/>
          </a:xfrm>
          <a:prstGeom prst="rect">
            <a:avLst/>
          </a:prstGeom>
          <a:noFill/>
          <a:ln w="0">
            <a:noFill/>
          </a:ln>
        </p:spPr>
        <p:style>
          <a:lnRef idx="0"/>
          <a:fillRef idx="0"/>
          <a:effectRef idx="0"/>
          <a:fontRef idx="minor"/>
        </p:style>
        <p:txBody>
          <a:bodyPr lIns="0" rIns="0" tIns="12600" bIns="0" anchor="t">
            <a:spAutoFit/>
          </a:bodyPr>
          <a:p>
            <a:pPr marL="12600" defTabSz="914400">
              <a:lnSpc>
                <a:spcPts val="1264"/>
              </a:lnSpc>
              <a:spcBef>
                <a:spcPts val="99"/>
              </a:spcBef>
              <a:tabLst>
                <a:tab algn="l" pos="0"/>
              </a:tabLst>
            </a:pPr>
            <a:r>
              <a:rPr b="0" lang="es-ES" sz="1200" spc="-11" strike="noStrike" u="none">
                <a:solidFill>
                  <a:srgbClr val="ffffff"/>
                </a:solidFill>
                <a:uFillTx/>
                <a:latin typeface="Times New Roman"/>
              </a:rPr>
              <a:t>GOBIERNO</a:t>
            </a:r>
            <a:endParaRPr b="0" lang="en-US" sz="1200" strike="noStrike" u="none">
              <a:solidFill>
                <a:srgbClr val="000000"/>
              </a:solidFill>
              <a:uFillTx/>
              <a:latin typeface="Arial"/>
            </a:endParaRPr>
          </a:p>
          <a:p>
            <a:pPr marL="12600" defTabSz="914400">
              <a:lnSpc>
                <a:spcPct val="76000"/>
              </a:lnSpc>
              <a:spcBef>
                <a:spcPts val="159"/>
              </a:spcBef>
              <a:tabLst>
                <a:tab algn="l" pos="0"/>
              </a:tabLst>
            </a:pPr>
            <a:r>
              <a:rPr b="0" lang="es-ES" sz="1200" spc="-26" strike="noStrike" u="none">
                <a:solidFill>
                  <a:srgbClr val="ffffff"/>
                </a:solidFill>
                <a:uFillTx/>
                <a:latin typeface="Times New Roman"/>
              </a:rPr>
              <a:t>de CANTABRIA</a:t>
            </a:r>
            <a:endParaRPr b="0" lang="en-US" sz="1200" strike="noStrike" u="none">
              <a:solidFill>
                <a:srgbClr val="000000"/>
              </a:solidFill>
              <a:uFillTx/>
              <a:latin typeface="Arial"/>
            </a:endParaRPr>
          </a:p>
        </p:txBody>
      </p:sp>
      <p:sp>
        <p:nvSpPr>
          <p:cNvPr id="65" name="PlaceHolder 1"/>
          <p:cNvSpPr>
            <a:spLocks noGrp="1"/>
          </p:cNvSpPr>
          <p:nvPr>
            <p:ph type="title"/>
          </p:nvPr>
        </p:nvSpPr>
        <p:spPr>
          <a:xfrm>
            <a:off x="1881360" y="167760"/>
            <a:ext cx="9088200" cy="513000"/>
          </a:xfrm>
          <a:prstGeom prst="rect">
            <a:avLst/>
          </a:prstGeom>
          <a:noFill/>
          <a:ln w="0">
            <a:noFill/>
          </a:ln>
        </p:spPr>
        <p:txBody>
          <a:bodyPr lIns="0" rIns="0" tIns="0" bIns="0" anchor="ctr">
            <a:noAutofit/>
          </a:bodyPr>
          <a:p>
            <a:pPr indent="0">
              <a:buNone/>
            </a:pPr>
            <a:r>
              <a:rPr b="0" lang="en-US" sz="1800" strike="noStrike" u="none">
                <a:solidFill>
                  <a:srgbClr val="000000"/>
                </a:solidFill>
                <a:uFillTx/>
                <a:latin typeface="Arial"/>
              </a:rPr>
              <a:t>Click to edit the title text format</a:t>
            </a:r>
            <a:endParaRPr b="0" lang="en-US" sz="1800" strike="noStrike" u="none">
              <a:solidFill>
                <a:srgbClr val="000000"/>
              </a:solidFill>
              <a:uFillTx/>
              <a:latin typeface="Arial"/>
            </a:endParaRPr>
          </a:p>
        </p:txBody>
      </p:sp>
      <p:sp>
        <p:nvSpPr>
          <p:cNvPr id="66" name="PlaceHolder 2"/>
          <p:cNvSpPr>
            <a:spLocks noGrp="1"/>
          </p:cNvSpPr>
          <p:nvPr>
            <p:ph type="body"/>
          </p:nvPr>
        </p:nvSpPr>
        <p:spPr>
          <a:xfrm>
            <a:off x="609480" y="1577520"/>
            <a:ext cx="5302800" cy="67734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800" strike="noStrike" u="none">
                <a:solidFill>
                  <a:srgbClr val="000000"/>
                </a:solidFill>
                <a:uFillTx/>
                <a:latin typeface="Arial"/>
              </a:rPr>
              <a:t>Click to edit the outline text format</a:t>
            </a:r>
            <a:endParaRPr b="0" lang="en-US"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US" sz="1800" strike="noStrike" u="none">
                <a:solidFill>
                  <a:srgbClr val="000000"/>
                </a:solidFill>
                <a:uFillTx/>
                <a:latin typeface="Arial"/>
              </a:rPr>
              <a:t>Second Outline Level</a:t>
            </a:r>
            <a:endParaRPr b="0" lang="en-US"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US" sz="1800" strike="noStrike" u="none">
                <a:solidFill>
                  <a:srgbClr val="000000"/>
                </a:solidFill>
                <a:uFillTx/>
                <a:latin typeface="Arial"/>
              </a:rPr>
              <a:t>Third Outline Level</a:t>
            </a:r>
            <a:endParaRPr b="0" lang="en-US"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US" sz="1800" strike="noStrike" u="none">
                <a:solidFill>
                  <a:srgbClr val="000000"/>
                </a:solidFill>
                <a:uFillTx/>
                <a:latin typeface="Arial"/>
              </a:rPr>
              <a:t>Fourth Outline Level</a:t>
            </a:r>
            <a:endParaRPr b="0" lang="en-US"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US" sz="1800" strike="noStrike" u="none">
                <a:solidFill>
                  <a:srgbClr val="000000"/>
                </a:solidFill>
                <a:uFillTx/>
                <a:latin typeface="Arial"/>
              </a:rPr>
              <a:t>Fifth Outline Level</a:t>
            </a:r>
            <a:endParaRPr b="0" lang="en-US"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US" sz="1800" strike="noStrike" u="none">
                <a:solidFill>
                  <a:srgbClr val="000000"/>
                </a:solidFill>
                <a:uFillTx/>
                <a:latin typeface="Arial"/>
              </a:rPr>
              <a:t>Sixth Outline Level</a:t>
            </a:r>
            <a:endParaRPr b="0" lang="en-US"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US" sz="1800" strike="noStrike" u="none">
                <a:solidFill>
                  <a:srgbClr val="000000"/>
                </a:solidFill>
                <a:uFillTx/>
                <a:latin typeface="Arial"/>
              </a:rPr>
              <a:t>Seventh Outline Level</a:t>
            </a:r>
            <a:endParaRPr b="0" lang="en-US" sz="1800" strike="noStrike" u="none">
              <a:solidFill>
                <a:srgbClr val="000000"/>
              </a:solidFill>
              <a:uFillTx/>
              <a:latin typeface="Arial"/>
            </a:endParaRPr>
          </a:p>
        </p:txBody>
      </p:sp>
      <p:sp>
        <p:nvSpPr>
          <p:cNvPr id="67" name="PlaceHolder 3"/>
          <p:cNvSpPr>
            <a:spLocks noGrp="1"/>
          </p:cNvSpPr>
          <p:nvPr>
            <p:ph type="ftr" idx="40"/>
          </p:nvPr>
        </p:nvSpPr>
        <p:spPr>
          <a:xfrm>
            <a:off x="4145040" y="6378120"/>
            <a:ext cx="3900600" cy="342360"/>
          </a:xfrm>
          <a:prstGeom prst="rect">
            <a:avLst/>
          </a:prstGeom>
          <a:noFill/>
          <a:ln w="0">
            <a:noFill/>
          </a:ln>
        </p:spPr>
        <p:txBody>
          <a:bodyPr lIns="0" rIns="0" tIns="0" bIns="0" anchor="t">
            <a:noAutofit/>
          </a:bodyPr>
          <a:lstStyle>
            <a:lvl1pPr indent="0" algn="ctr">
              <a:lnSpc>
                <a:spcPct val="100000"/>
              </a:lnSpc>
              <a:buNone/>
              <a:tabLst>
                <a:tab algn="l" pos="0"/>
              </a:tabLst>
              <a:defRPr b="0" lang="en-US" sz="1400" strike="noStrike" u="none">
                <a:solidFill>
                  <a:srgbClr val="000000"/>
                </a:solidFill>
                <a:uFillTx/>
                <a:latin typeface="Times New Roman"/>
              </a:defRPr>
            </a:lvl1pPr>
          </a:lstStyle>
          <a:p>
            <a:pPr indent="0" algn="ctr">
              <a:lnSpc>
                <a:spcPct val="100000"/>
              </a:lnSpc>
              <a:buNone/>
              <a:tabLst>
                <a:tab algn="l" pos="0"/>
              </a:tabLst>
            </a:pPr>
            <a:r>
              <a:rPr b="0" lang="en-US" sz="1400" strike="noStrike" u="none">
                <a:solidFill>
                  <a:srgbClr val="000000"/>
                </a:solidFill>
                <a:uFillTx/>
                <a:latin typeface="Times New Roman"/>
              </a:rPr>
              <a:t>&lt;footer&gt;</a:t>
            </a:r>
            <a:endParaRPr b="0" lang="en-US" sz="1400" strike="noStrike" u="none">
              <a:solidFill>
                <a:srgbClr val="000000"/>
              </a:solidFill>
              <a:uFillTx/>
              <a:latin typeface="Times New Roman"/>
            </a:endParaRPr>
          </a:p>
        </p:txBody>
      </p:sp>
      <p:sp>
        <p:nvSpPr>
          <p:cNvPr id="68" name="PlaceHolder 4"/>
          <p:cNvSpPr>
            <a:spLocks noGrp="1"/>
          </p:cNvSpPr>
          <p:nvPr>
            <p:ph type="sldNum" idx="41"/>
          </p:nvPr>
        </p:nvSpPr>
        <p:spPr>
          <a:xfrm>
            <a:off x="8777880" y="6378120"/>
            <a:ext cx="2803320" cy="342360"/>
          </a:xfrm>
          <a:prstGeom prst="rect">
            <a:avLst/>
          </a:prstGeom>
          <a:noFill/>
          <a:ln w="0">
            <a:noFill/>
          </a:ln>
        </p:spPr>
        <p:txBody>
          <a:bodyPr lIns="0" rIns="0" tIns="0" bIns="0" anchor="t">
            <a:noAutofit/>
          </a:bodyPr>
          <a:lstStyle>
            <a:lvl1pPr indent="0" algn="r" defTabSz="914400">
              <a:lnSpc>
                <a:spcPct val="100000"/>
              </a:lnSpc>
              <a:buNone/>
              <a:tabLst>
                <a:tab algn="l" pos="0"/>
              </a:tabLst>
              <a:defRPr b="0" lang="es-ES" sz="1800" strike="noStrike" u="none">
                <a:solidFill>
                  <a:schemeClr val="dk1">
                    <a:tint val="75000"/>
                  </a:schemeClr>
                </a:solidFill>
                <a:uFillTx/>
                <a:latin typeface="Calibri"/>
              </a:defRPr>
            </a:lvl1pPr>
          </a:lstStyle>
          <a:p>
            <a:pPr indent="0" algn="r" defTabSz="914400">
              <a:lnSpc>
                <a:spcPct val="100000"/>
              </a:lnSpc>
              <a:buNone/>
              <a:tabLst>
                <a:tab algn="l" pos="0"/>
              </a:tabLst>
            </a:pPr>
            <a:fld id="{37D01F11-999C-49CB-8763-472DF1B3A442}" type="slidenum">
              <a:rPr b="0" lang="es-ES" sz="1800" strike="noStrike" u="none">
                <a:solidFill>
                  <a:schemeClr val="dk1">
                    <a:tint val="75000"/>
                  </a:schemeClr>
                </a:solidFill>
                <a:uFillTx/>
                <a:latin typeface="Calibri"/>
              </a:rPr>
              <a:t>&lt;number&gt;</a:t>
            </a:fld>
            <a:endParaRPr b="0" lang="en-US" sz="1800" strike="noStrike" u="none">
              <a:solidFill>
                <a:srgbClr val="000000"/>
              </a:solidFill>
              <a:uFillTx/>
              <a:latin typeface="Times New Roman"/>
            </a:endParaRPr>
          </a:p>
        </p:txBody>
      </p:sp>
      <p:sp>
        <p:nvSpPr>
          <p:cNvPr id="69" name="PlaceHolder 5"/>
          <p:cNvSpPr>
            <a:spLocks noGrp="1"/>
          </p:cNvSpPr>
          <p:nvPr>
            <p:ph type="dt" idx="42"/>
          </p:nvPr>
        </p:nvSpPr>
        <p:spPr>
          <a:xfrm>
            <a:off x="609120" y="6378120"/>
            <a:ext cx="2803320" cy="342360"/>
          </a:xfrm>
          <a:prstGeom prst="rect">
            <a:avLst/>
          </a:prstGeom>
          <a:noFill/>
          <a:ln w="0">
            <a:noFill/>
          </a:ln>
        </p:spPr>
        <p:txBody>
          <a:bodyPr lIns="0" rIns="0" tIns="0" bIns="0" anchor="t">
            <a:noAutofit/>
          </a:bodyPr>
          <a:lstStyle>
            <a:lvl1pPr indent="0">
              <a:buNone/>
              <a:defRPr b="0" lang="en-US" sz="1400" strike="noStrike" u="none">
                <a:solidFill>
                  <a:srgbClr val="000000"/>
                </a:solidFill>
                <a:uFillTx/>
                <a:latin typeface="Times New Roman"/>
              </a:defRPr>
            </a:lvl1pPr>
          </a:lstStyle>
          <a:p>
            <a:pPr indent="0">
              <a:buNone/>
            </a:pPr>
            <a:r>
              <a:rPr b="0" lang="en-US" sz="1400" strike="noStrike" u="none">
                <a:solidFill>
                  <a:srgbClr val="000000"/>
                </a:solidFill>
                <a:uFillTx/>
                <a:latin typeface="Times New Roman"/>
              </a:rPr>
              <a:t>&lt;date/time&gt;</a:t>
            </a:r>
            <a:endParaRPr b="0" lang="en-US" sz="1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75" r:id="rId2"/>
  </p:sldLayoutIdLst>
</p:sldMaster>
</file>

<file path=ppt/slideMasters/slideMaster1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72" name="object 2"/>
          <p:cNvSpPr/>
          <p:nvPr/>
        </p:nvSpPr>
        <p:spPr>
          <a:xfrm>
            <a:off x="626400" y="234720"/>
            <a:ext cx="896400" cy="470880"/>
          </a:xfrm>
          <a:prstGeom prst="rect">
            <a:avLst/>
          </a:prstGeom>
          <a:noFill/>
          <a:ln w="0">
            <a:noFill/>
          </a:ln>
        </p:spPr>
        <p:style>
          <a:lnRef idx="0"/>
          <a:fillRef idx="0"/>
          <a:effectRef idx="0"/>
          <a:fontRef idx="minor"/>
        </p:style>
        <p:txBody>
          <a:bodyPr lIns="0" rIns="0" tIns="12600" bIns="0" anchor="t">
            <a:spAutoFit/>
          </a:bodyPr>
          <a:p>
            <a:pPr marL="12600" defTabSz="914400">
              <a:lnSpc>
                <a:spcPts val="1264"/>
              </a:lnSpc>
              <a:spcBef>
                <a:spcPts val="99"/>
              </a:spcBef>
              <a:tabLst>
                <a:tab algn="l" pos="0"/>
              </a:tabLst>
            </a:pPr>
            <a:r>
              <a:rPr b="0" lang="es-ES" sz="1200" spc="-11" strike="noStrike" u="none">
                <a:solidFill>
                  <a:srgbClr val="ffffff"/>
                </a:solidFill>
                <a:uFillTx/>
                <a:latin typeface="Times New Roman"/>
              </a:rPr>
              <a:t>GOBIERNO</a:t>
            </a:r>
            <a:endParaRPr b="0" lang="en-US" sz="1200" strike="noStrike" u="none">
              <a:solidFill>
                <a:srgbClr val="000000"/>
              </a:solidFill>
              <a:uFillTx/>
              <a:latin typeface="Arial"/>
            </a:endParaRPr>
          </a:p>
          <a:p>
            <a:pPr marL="12600" defTabSz="914400">
              <a:lnSpc>
                <a:spcPct val="76000"/>
              </a:lnSpc>
              <a:spcBef>
                <a:spcPts val="159"/>
              </a:spcBef>
              <a:tabLst>
                <a:tab algn="l" pos="0"/>
              </a:tabLst>
            </a:pPr>
            <a:r>
              <a:rPr b="0" lang="es-ES" sz="1200" spc="-26" strike="noStrike" u="none">
                <a:solidFill>
                  <a:srgbClr val="ffffff"/>
                </a:solidFill>
                <a:uFillTx/>
                <a:latin typeface="Times New Roman"/>
              </a:rPr>
              <a:t>de CANTABRIA</a:t>
            </a:r>
            <a:endParaRPr b="0" lang="en-US" sz="1200" strike="noStrike" u="none">
              <a:solidFill>
                <a:srgbClr val="000000"/>
              </a:solidFill>
              <a:uFillTx/>
              <a:latin typeface="Arial"/>
            </a:endParaRPr>
          </a:p>
        </p:txBody>
      </p:sp>
      <p:sp>
        <p:nvSpPr>
          <p:cNvPr id="73" name="PlaceHolder 1"/>
          <p:cNvSpPr>
            <a:spLocks noGrp="1"/>
          </p:cNvSpPr>
          <p:nvPr>
            <p:ph type="title"/>
          </p:nvPr>
        </p:nvSpPr>
        <p:spPr>
          <a:xfrm>
            <a:off x="1881360" y="167760"/>
            <a:ext cx="9088200" cy="513000"/>
          </a:xfrm>
          <a:prstGeom prst="rect">
            <a:avLst/>
          </a:prstGeom>
          <a:noFill/>
          <a:ln w="0">
            <a:noFill/>
          </a:ln>
        </p:spPr>
        <p:txBody>
          <a:bodyPr lIns="0" rIns="0" tIns="0" bIns="0" anchor="ctr">
            <a:noAutofit/>
          </a:bodyPr>
          <a:p>
            <a:pPr indent="0">
              <a:buNone/>
            </a:pPr>
            <a:r>
              <a:rPr b="0" lang="en-US" sz="1800" strike="noStrike" u="none">
                <a:solidFill>
                  <a:srgbClr val="000000"/>
                </a:solidFill>
                <a:uFillTx/>
                <a:latin typeface="Arial"/>
              </a:rPr>
              <a:t>Click to edit the title text format</a:t>
            </a:r>
            <a:endParaRPr b="0" lang="en-US" sz="1800" strike="noStrike" u="none">
              <a:solidFill>
                <a:srgbClr val="000000"/>
              </a:solidFill>
              <a:uFillTx/>
              <a:latin typeface="Arial"/>
            </a:endParaRPr>
          </a:p>
        </p:txBody>
      </p:sp>
      <p:sp>
        <p:nvSpPr>
          <p:cNvPr id="74" name="PlaceHolder 2"/>
          <p:cNvSpPr>
            <a:spLocks noGrp="1"/>
          </p:cNvSpPr>
          <p:nvPr>
            <p:ph type="ftr" idx="43"/>
          </p:nvPr>
        </p:nvSpPr>
        <p:spPr>
          <a:xfrm>
            <a:off x="4145040" y="6378120"/>
            <a:ext cx="3900600" cy="342360"/>
          </a:xfrm>
          <a:prstGeom prst="rect">
            <a:avLst/>
          </a:prstGeom>
          <a:noFill/>
          <a:ln w="0">
            <a:noFill/>
          </a:ln>
        </p:spPr>
        <p:txBody>
          <a:bodyPr lIns="0" rIns="0" tIns="0" bIns="0" anchor="t">
            <a:noAutofit/>
          </a:bodyPr>
          <a:lstStyle>
            <a:lvl1pPr indent="0" algn="ctr">
              <a:lnSpc>
                <a:spcPct val="100000"/>
              </a:lnSpc>
              <a:buNone/>
              <a:tabLst>
                <a:tab algn="l" pos="0"/>
              </a:tabLst>
              <a:defRPr b="0" lang="en-US" sz="1400" strike="noStrike" u="none">
                <a:solidFill>
                  <a:srgbClr val="000000"/>
                </a:solidFill>
                <a:uFillTx/>
                <a:latin typeface="Times New Roman"/>
              </a:defRPr>
            </a:lvl1pPr>
          </a:lstStyle>
          <a:p>
            <a:pPr indent="0" algn="ctr">
              <a:lnSpc>
                <a:spcPct val="100000"/>
              </a:lnSpc>
              <a:buNone/>
              <a:tabLst>
                <a:tab algn="l" pos="0"/>
              </a:tabLst>
            </a:pPr>
            <a:r>
              <a:rPr b="0" lang="en-US" sz="1400" strike="noStrike" u="none">
                <a:solidFill>
                  <a:srgbClr val="000000"/>
                </a:solidFill>
                <a:uFillTx/>
                <a:latin typeface="Times New Roman"/>
              </a:rPr>
              <a:t> </a:t>
            </a:r>
            <a:endParaRPr b="0" lang="en-US" sz="1400" strike="noStrike" u="none">
              <a:solidFill>
                <a:srgbClr val="000000"/>
              </a:solidFill>
              <a:uFillTx/>
              <a:latin typeface="Times New Roman"/>
            </a:endParaRPr>
          </a:p>
        </p:txBody>
      </p:sp>
      <p:sp>
        <p:nvSpPr>
          <p:cNvPr id="75" name="PlaceHolder 3"/>
          <p:cNvSpPr>
            <a:spLocks noGrp="1"/>
          </p:cNvSpPr>
          <p:nvPr>
            <p:ph type="sldNum" idx="44"/>
          </p:nvPr>
        </p:nvSpPr>
        <p:spPr>
          <a:xfrm>
            <a:off x="8777880" y="6378120"/>
            <a:ext cx="2803320" cy="342360"/>
          </a:xfrm>
          <a:prstGeom prst="rect">
            <a:avLst/>
          </a:prstGeom>
          <a:noFill/>
          <a:ln w="0">
            <a:noFill/>
          </a:ln>
        </p:spPr>
        <p:txBody>
          <a:bodyPr lIns="0" rIns="0" tIns="0" bIns="0" anchor="t">
            <a:noAutofit/>
          </a:bodyPr>
          <a:lstStyle>
            <a:lvl1pPr indent="0" algn="r" defTabSz="914400">
              <a:lnSpc>
                <a:spcPct val="100000"/>
              </a:lnSpc>
              <a:buNone/>
              <a:tabLst>
                <a:tab algn="l" pos="0"/>
              </a:tabLst>
              <a:defRPr b="0" lang="es-ES" sz="1800" strike="noStrike" u="none">
                <a:solidFill>
                  <a:schemeClr val="dk1">
                    <a:tint val="75000"/>
                  </a:schemeClr>
                </a:solidFill>
                <a:uFillTx/>
                <a:latin typeface="Calibri"/>
              </a:defRPr>
            </a:lvl1pPr>
          </a:lstStyle>
          <a:p>
            <a:pPr indent="0" algn="r" defTabSz="914400">
              <a:lnSpc>
                <a:spcPct val="100000"/>
              </a:lnSpc>
              <a:buNone/>
              <a:tabLst>
                <a:tab algn="l" pos="0"/>
              </a:tabLst>
            </a:pPr>
            <a:fld id="{E3CD7739-3EE4-4A9B-891E-E21ADF6B98B4}" type="slidenum">
              <a:rPr b="0" lang="es-ES" sz="1800" strike="noStrike" u="none">
                <a:solidFill>
                  <a:schemeClr val="dk1">
                    <a:tint val="75000"/>
                  </a:schemeClr>
                </a:solidFill>
                <a:uFillTx/>
                <a:latin typeface="Calibri"/>
              </a:rPr>
              <a:t>1</a:t>
            </a:fld>
            <a:endParaRPr b="0" lang="en-US" sz="1800" strike="noStrike" u="none">
              <a:solidFill>
                <a:srgbClr val="000000"/>
              </a:solidFill>
              <a:uFillTx/>
              <a:latin typeface="Times New Roman"/>
            </a:endParaRPr>
          </a:p>
        </p:txBody>
      </p:sp>
      <p:sp>
        <p:nvSpPr>
          <p:cNvPr id="76" name="PlaceHolder 4"/>
          <p:cNvSpPr>
            <a:spLocks noGrp="1"/>
          </p:cNvSpPr>
          <p:nvPr>
            <p:ph type="dt" idx="45"/>
          </p:nvPr>
        </p:nvSpPr>
        <p:spPr>
          <a:xfrm>
            <a:off x="609120" y="6378120"/>
            <a:ext cx="2803320" cy="342360"/>
          </a:xfrm>
          <a:prstGeom prst="rect">
            <a:avLst/>
          </a:prstGeom>
          <a:noFill/>
          <a:ln w="0">
            <a:noFill/>
          </a:ln>
        </p:spPr>
        <p:txBody>
          <a:bodyPr lIns="0" rIns="0" tIns="0" bIns="0" anchor="t">
            <a:noAutofit/>
          </a:bodyPr>
          <a:lstStyle>
            <a:lvl1pPr indent="0">
              <a:buNone/>
              <a:defRPr b="0" lang="en-US" sz="1400" strike="noStrike" u="none">
                <a:solidFill>
                  <a:srgbClr val="000000"/>
                </a:solidFill>
                <a:uFillTx/>
                <a:latin typeface="Times New Roman"/>
              </a:defRPr>
            </a:lvl1pPr>
          </a:lstStyle>
          <a:p>
            <a:pPr indent="0">
              <a:buNone/>
            </a:pPr>
            <a:r>
              <a:rPr b="0" lang="en-US" sz="1400" strike="noStrike" u="none">
                <a:solidFill>
                  <a:srgbClr val="000000"/>
                </a:solidFill>
                <a:uFillTx/>
                <a:latin typeface="Times New Roman"/>
              </a:rPr>
              <a:t> </a:t>
            </a:r>
            <a:endParaRPr b="0" lang="en-US" sz="1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77" r:id="rId2"/>
  </p:sldLayoutIdLst>
</p:sldMaster>
</file>

<file path=ppt/slideMasters/slideMaster1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79" name="object 2"/>
          <p:cNvSpPr/>
          <p:nvPr/>
        </p:nvSpPr>
        <p:spPr>
          <a:xfrm>
            <a:off x="626400" y="234720"/>
            <a:ext cx="896400" cy="470880"/>
          </a:xfrm>
          <a:prstGeom prst="rect">
            <a:avLst/>
          </a:prstGeom>
          <a:noFill/>
          <a:ln w="0">
            <a:noFill/>
          </a:ln>
        </p:spPr>
        <p:style>
          <a:lnRef idx="0"/>
          <a:fillRef idx="0"/>
          <a:effectRef idx="0"/>
          <a:fontRef idx="minor"/>
        </p:style>
        <p:txBody>
          <a:bodyPr lIns="0" rIns="0" tIns="12600" bIns="0" anchor="t">
            <a:spAutoFit/>
          </a:bodyPr>
          <a:p>
            <a:pPr marL="12600" defTabSz="914400">
              <a:lnSpc>
                <a:spcPts val="1264"/>
              </a:lnSpc>
              <a:spcBef>
                <a:spcPts val="99"/>
              </a:spcBef>
              <a:tabLst>
                <a:tab algn="l" pos="0"/>
              </a:tabLst>
            </a:pPr>
            <a:r>
              <a:rPr b="0" lang="es-ES" sz="1200" spc="-11" strike="noStrike" u="none">
                <a:solidFill>
                  <a:srgbClr val="ffffff"/>
                </a:solidFill>
                <a:uFillTx/>
                <a:latin typeface="Times New Roman"/>
              </a:rPr>
              <a:t>GOBIERNO</a:t>
            </a:r>
            <a:endParaRPr b="0" lang="en-US" sz="1200" strike="noStrike" u="none">
              <a:solidFill>
                <a:srgbClr val="000000"/>
              </a:solidFill>
              <a:uFillTx/>
              <a:latin typeface="Arial"/>
            </a:endParaRPr>
          </a:p>
          <a:p>
            <a:pPr marL="12600" defTabSz="914400">
              <a:lnSpc>
                <a:spcPct val="76000"/>
              </a:lnSpc>
              <a:spcBef>
                <a:spcPts val="159"/>
              </a:spcBef>
              <a:tabLst>
                <a:tab algn="l" pos="0"/>
              </a:tabLst>
            </a:pPr>
            <a:r>
              <a:rPr b="0" lang="es-ES" sz="1200" spc="-26" strike="noStrike" u="none">
                <a:solidFill>
                  <a:srgbClr val="ffffff"/>
                </a:solidFill>
                <a:uFillTx/>
                <a:latin typeface="Times New Roman"/>
              </a:rPr>
              <a:t>de CANTABRIA</a:t>
            </a:r>
            <a:endParaRPr b="0" lang="en-US" sz="1200" strike="noStrike" u="none">
              <a:solidFill>
                <a:srgbClr val="000000"/>
              </a:solidFill>
              <a:uFillTx/>
              <a:latin typeface="Arial"/>
            </a:endParaRPr>
          </a:p>
        </p:txBody>
      </p:sp>
      <p:sp>
        <p:nvSpPr>
          <p:cNvPr id="80" name="PlaceHolder 1"/>
          <p:cNvSpPr>
            <a:spLocks noGrp="1"/>
          </p:cNvSpPr>
          <p:nvPr>
            <p:ph type="ftr" idx="46"/>
          </p:nvPr>
        </p:nvSpPr>
        <p:spPr>
          <a:xfrm>
            <a:off x="4145040" y="6378120"/>
            <a:ext cx="3900600" cy="342360"/>
          </a:xfrm>
          <a:prstGeom prst="rect">
            <a:avLst/>
          </a:prstGeom>
          <a:noFill/>
          <a:ln w="0">
            <a:noFill/>
          </a:ln>
        </p:spPr>
        <p:txBody>
          <a:bodyPr lIns="0" rIns="0" tIns="0" bIns="0" anchor="t">
            <a:noAutofit/>
          </a:bodyPr>
          <a:lstStyle>
            <a:lvl1pPr indent="0" algn="ctr">
              <a:lnSpc>
                <a:spcPct val="100000"/>
              </a:lnSpc>
              <a:buNone/>
              <a:tabLst>
                <a:tab algn="l" pos="0"/>
              </a:tabLst>
              <a:defRPr b="0" lang="en-US" sz="1400" strike="noStrike" u="none">
                <a:solidFill>
                  <a:srgbClr val="000000"/>
                </a:solidFill>
                <a:uFillTx/>
                <a:latin typeface="Times New Roman"/>
              </a:defRPr>
            </a:lvl1pPr>
          </a:lstStyle>
          <a:p>
            <a:pPr indent="0" algn="ctr">
              <a:lnSpc>
                <a:spcPct val="100000"/>
              </a:lnSpc>
              <a:buNone/>
              <a:tabLst>
                <a:tab algn="l" pos="0"/>
              </a:tabLst>
            </a:pPr>
            <a:r>
              <a:rPr b="0" lang="en-US" sz="1400" strike="noStrike" u="none">
                <a:solidFill>
                  <a:srgbClr val="000000"/>
                </a:solidFill>
                <a:uFillTx/>
                <a:latin typeface="Times New Roman"/>
              </a:rPr>
              <a:t> </a:t>
            </a:r>
            <a:endParaRPr b="0" lang="en-US" sz="1400" strike="noStrike" u="none">
              <a:solidFill>
                <a:srgbClr val="000000"/>
              </a:solidFill>
              <a:uFillTx/>
              <a:latin typeface="Times New Roman"/>
            </a:endParaRPr>
          </a:p>
        </p:txBody>
      </p:sp>
      <p:sp>
        <p:nvSpPr>
          <p:cNvPr id="81" name="PlaceHolder 2"/>
          <p:cNvSpPr>
            <a:spLocks noGrp="1"/>
          </p:cNvSpPr>
          <p:nvPr>
            <p:ph type="sldNum" idx="47"/>
          </p:nvPr>
        </p:nvSpPr>
        <p:spPr>
          <a:xfrm>
            <a:off x="8777880" y="6378120"/>
            <a:ext cx="2803320" cy="342360"/>
          </a:xfrm>
          <a:prstGeom prst="rect">
            <a:avLst/>
          </a:prstGeom>
          <a:noFill/>
          <a:ln w="0">
            <a:noFill/>
          </a:ln>
        </p:spPr>
        <p:txBody>
          <a:bodyPr lIns="0" rIns="0" tIns="0" bIns="0" anchor="t">
            <a:noAutofit/>
          </a:bodyPr>
          <a:lstStyle>
            <a:lvl1pPr indent="0" algn="r" defTabSz="914400">
              <a:lnSpc>
                <a:spcPct val="100000"/>
              </a:lnSpc>
              <a:buNone/>
              <a:tabLst>
                <a:tab algn="l" pos="0"/>
              </a:tabLst>
              <a:defRPr b="0" lang="es-ES" sz="1800" strike="noStrike" u="none">
                <a:solidFill>
                  <a:schemeClr val="dk1">
                    <a:tint val="75000"/>
                  </a:schemeClr>
                </a:solidFill>
                <a:uFillTx/>
                <a:latin typeface="Calibri"/>
              </a:defRPr>
            </a:lvl1pPr>
          </a:lstStyle>
          <a:p>
            <a:pPr indent="0" algn="r" defTabSz="914400">
              <a:lnSpc>
                <a:spcPct val="100000"/>
              </a:lnSpc>
              <a:buNone/>
              <a:tabLst>
                <a:tab algn="l" pos="0"/>
              </a:tabLst>
            </a:pPr>
            <a:fld id="{EE91E73A-4FBD-4796-B6F8-15DDF2FADE38}" type="slidenum">
              <a:rPr b="0" lang="es-ES" sz="1800" strike="noStrike" u="none">
                <a:solidFill>
                  <a:schemeClr val="dk1">
                    <a:tint val="75000"/>
                  </a:schemeClr>
                </a:solidFill>
                <a:uFillTx/>
                <a:latin typeface="Calibri"/>
              </a:rPr>
              <a:t>1</a:t>
            </a:fld>
            <a:endParaRPr b="0" lang="en-US" sz="1800" strike="noStrike" u="none">
              <a:solidFill>
                <a:srgbClr val="000000"/>
              </a:solidFill>
              <a:uFillTx/>
              <a:latin typeface="Times New Roman"/>
            </a:endParaRPr>
          </a:p>
        </p:txBody>
      </p:sp>
      <p:sp>
        <p:nvSpPr>
          <p:cNvPr id="82" name="PlaceHolder 3"/>
          <p:cNvSpPr>
            <a:spLocks noGrp="1"/>
          </p:cNvSpPr>
          <p:nvPr>
            <p:ph type="dt" idx="48"/>
          </p:nvPr>
        </p:nvSpPr>
        <p:spPr>
          <a:xfrm>
            <a:off x="609120" y="6378120"/>
            <a:ext cx="2803320" cy="342360"/>
          </a:xfrm>
          <a:prstGeom prst="rect">
            <a:avLst/>
          </a:prstGeom>
          <a:noFill/>
          <a:ln w="0">
            <a:noFill/>
          </a:ln>
        </p:spPr>
        <p:txBody>
          <a:bodyPr lIns="0" rIns="0" tIns="0" bIns="0" anchor="t">
            <a:noAutofit/>
          </a:bodyPr>
          <a:lstStyle>
            <a:lvl1pPr indent="0">
              <a:buNone/>
              <a:defRPr b="0" lang="en-US" sz="1400" strike="noStrike" u="none">
                <a:solidFill>
                  <a:srgbClr val="000000"/>
                </a:solidFill>
                <a:uFillTx/>
                <a:latin typeface="Times New Roman"/>
              </a:defRPr>
            </a:lvl1pPr>
          </a:lstStyle>
          <a:p>
            <a:pPr indent="0">
              <a:buNone/>
            </a:pPr>
            <a:r>
              <a:rPr b="0" lang="en-US" sz="1400" strike="noStrike" u="none">
                <a:solidFill>
                  <a:srgbClr val="000000"/>
                </a:solidFill>
                <a:uFillTx/>
                <a:latin typeface="Times New Roman"/>
              </a:rPr>
              <a:t> </a:t>
            </a:r>
            <a:endParaRPr b="0" lang="en-US" sz="1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79" r:id="rId2"/>
  </p:sldLayoutIdLst>
</p:sldMaster>
</file>

<file path=ppt/slideMasters/slideMaster1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83" name="object 2"/>
          <p:cNvSpPr/>
          <p:nvPr/>
        </p:nvSpPr>
        <p:spPr>
          <a:xfrm>
            <a:off x="626400" y="234720"/>
            <a:ext cx="896400" cy="470880"/>
          </a:xfrm>
          <a:prstGeom prst="rect">
            <a:avLst/>
          </a:prstGeom>
          <a:noFill/>
          <a:ln w="0">
            <a:noFill/>
          </a:ln>
        </p:spPr>
        <p:style>
          <a:lnRef idx="0"/>
          <a:fillRef idx="0"/>
          <a:effectRef idx="0"/>
          <a:fontRef idx="minor"/>
        </p:style>
        <p:txBody>
          <a:bodyPr lIns="0" rIns="0" tIns="12600" bIns="0" anchor="t">
            <a:spAutoFit/>
          </a:bodyPr>
          <a:p>
            <a:pPr marL="12600" defTabSz="914400">
              <a:lnSpc>
                <a:spcPts val="1264"/>
              </a:lnSpc>
              <a:spcBef>
                <a:spcPts val="99"/>
              </a:spcBef>
              <a:tabLst>
                <a:tab algn="l" pos="0"/>
              </a:tabLst>
            </a:pPr>
            <a:r>
              <a:rPr b="0" lang="es-ES" sz="1200" spc="-11" strike="noStrike" u="none">
                <a:solidFill>
                  <a:srgbClr val="ffffff"/>
                </a:solidFill>
                <a:uFillTx/>
                <a:latin typeface="Times New Roman"/>
              </a:rPr>
              <a:t>GOBIERNO</a:t>
            </a:r>
            <a:endParaRPr b="0" lang="en-US" sz="1200" strike="noStrike" u="none">
              <a:solidFill>
                <a:srgbClr val="000000"/>
              </a:solidFill>
              <a:uFillTx/>
              <a:latin typeface="Arial"/>
            </a:endParaRPr>
          </a:p>
          <a:p>
            <a:pPr marL="12600" defTabSz="914400">
              <a:lnSpc>
                <a:spcPct val="76000"/>
              </a:lnSpc>
              <a:spcBef>
                <a:spcPts val="159"/>
              </a:spcBef>
              <a:tabLst>
                <a:tab algn="l" pos="0"/>
              </a:tabLst>
            </a:pPr>
            <a:r>
              <a:rPr b="0" lang="es-ES" sz="1200" spc="-26" strike="noStrike" u="none">
                <a:solidFill>
                  <a:srgbClr val="ffffff"/>
                </a:solidFill>
                <a:uFillTx/>
                <a:latin typeface="Times New Roman"/>
              </a:rPr>
              <a:t>de CANTABRIA</a:t>
            </a:r>
            <a:endParaRPr b="0" lang="en-US" sz="1200" strike="noStrike" u="none">
              <a:solidFill>
                <a:srgbClr val="000000"/>
              </a:solidFill>
              <a:uFillTx/>
              <a:latin typeface="Arial"/>
            </a:endParaRPr>
          </a:p>
        </p:txBody>
      </p:sp>
      <p:sp>
        <p:nvSpPr>
          <p:cNvPr id="84" name="PlaceHolder 1"/>
          <p:cNvSpPr>
            <a:spLocks noGrp="1"/>
          </p:cNvSpPr>
          <p:nvPr>
            <p:ph type="ftr" idx="49"/>
          </p:nvPr>
        </p:nvSpPr>
        <p:spPr>
          <a:xfrm>
            <a:off x="4145040" y="6378120"/>
            <a:ext cx="3900600" cy="342360"/>
          </a:xfrm>
          <a:prstGeom prst="rect">
            <a:avLst/>
          </a:prstGeom>
          <a:noFill/>
          <a:ln w="0">
            <a:noFill/>
          </a:ln>
        </p:spPr>
        <p:txBody>
          <a:bodyPr lIns="0" rIns="0" tIns="0" bIns="0" anchor="t">
            <a:noAutofit/>
          </a:bodyPr>
          <a:lstStyle>
            <a:lvl1pPr indent="0" algn="ctr">
              <a:lnSpc>
                <a:spcPct val="100000"/>
              </a:lnSpc>
              <a:buNone/>
              <a:tabLst>
                <a:tab algn="l" pos="0"/>
              </a:tabLst>
              <a:defRPr b="0" lang="en-US" sz="1400" strike="noStrike" u="none">
                <a:solidFill>
                  <a:srgbClr val="000000"/>
                </a:solidFill>
                <a:uFillTx/>
                <a:latin typeface="Times New Roman"/>
              </a:defRPr>
            </a:lvl1pPr>
          </a:lstStyle>
          <a:p>
            <a:pPr indent="0" algn="ctr">
              <a:lnSpc>
                <a:spcPct val="100000"/>
              </a:lnSpc>
              <a:buNone/>
              <a:tabLst>
                <a:tab algn="l" pos="0"/>
              </a:tabLst>
            </a:pPr>
            <a:r>
              <a:rPr b="0" lang="en-US" sz="1400" strike="noStrike" u="none">
                <a:solidFill>
                  <a:srgbClr val="000000"/>
                </a:solidFill>
                <a:uFillTx/>
                <a:latin typeface="Times New Roman"/>
              </a:rPr>
              <a:t> </a:t>
            </a:r>
            <a:endParaRPr b="0" lang="en-US" sz="1400" strike="noStrike" u="none">
              <a:solidFill>
                <a:srgbClr val="000000"/>
              </a:solidFill>
              <a:uFillTx/>
              <a:latin typeface="Times New Roman"/>
            </a:endParaRPr>
          </a:p>
        </p:txBody>
      </p:sp>
      <p:sp>
        <p:nvSpPr>
          <p:cNvPr id="85" name="PlaceHolder 2"/>
          <p:cNvSpPr>
            <a:spLocks noGrp="1"/>
          </p:cNvSpPr>
          <p:nvPr>
            <p:ph type="sldNum" idx="50"/>
          </p:nvPr>
        </p:nvSpPr>
        <p:spPr>
          <a:xfrm>
            <a:off x="8777880" y="6378120"/>
            <a:ext cx="2803320" cy="342360"/>
          </a:xfrm>
          <a:prstGeom prst="rect">
            <a:avLst/>
          </a:prstGeom>
          <a:noFill/>
          <a:ln w="0">
            <a:noFill/>
          </a:ln>
        </p:spPr>
        <p:txBody>
          <a:bodyPr lIns="0" rIns="0" tIns="0" bIns="0" anchor="t">
            <a:noAutofit/>
          </a:bodyPr>
          <a:lstStyle>
            <a:lvl1pPr indent="0" algn="r" defTabSz="914400">
              <a:lnSpc>
                <a:spcPct val="100000"/>
              </a:lnSpc>
              <a:buNone/>
              <a:tabLst>
                <a:tab algn="l" pos="0"/>
              </a:tabLst>
              <a:defRPr b="0" lang="es-ES" sz="1800" strike="noStrike" u="none">
                <a:solidFill>
                  <a:schemeClr val="dk1">
                    <a:tint val="75000"/>
                  </a:schemeClr>
                </a:solidFill>
                <a:uFillTx/>
                <a:latin typeface="Calibri"/>
              </a:defRPr>
            </a:lvl1pPr>
          </a:lstStyle>
          <a:p>
            <a:pPr indent="0" algn="r" defTabSz="914400">
              <a:lnSpc>
                <a:spcPct val="100000"/>
              </a:lnSpc>
              <a:buNone/>
              <a:tabLst>
                <a:tab algn="l" pos="0"/>
              </a:tabLst>
            </a:pPr>
            <a:fld id="{0BD38B49-FC7B-4A8C-B23E-7F32D58190E6}" type="slidenum">
              <a:rPr b="0" lang="es-ES" sz="1800" strike="noStrike" u="none">
                <a:solidFill>
                  <a:schemeClr val="dk1">
                    <a:tint val="75000"/>
                  </a:schemeClr>
                </a:solidFill>
                <a:uFillTx/>
                <a:latin typeface="Calibri"/>
              </a:rPr>
              <a:t>1</a:t>
            </a:fld>
            <a:endParaRPr b="0" lang="en-US" sz="1800" strike="noStrike" u="none">
              <a:solidFill>
                <a:srgbClr val="000000"/>
              </a:solidFill>
              <a:uFillTx/>
              <a:latin typeface="Times New Roman"/>
            </a:endParaRPr>
          </a:p>
        </p:txBody>
      </p:sp>
      <p:sp>
        <p:nvSpPr>
          <p:cNvPr id="86" name="PlaceHolder 3"/>
          <p:cNvSpPr>
            <a:spLocks noGrp="1"/>
          </p:cNvSpPr>
          <p:nvPr>
            <p:ph type="dt" idx="51"/>
          </p:nvPr>
        </p:nvSpPr>
        <p:spPr>
          <a:xfrm>
            <a:off x="609120" y="6378120"/>
            <a:ext cx="2803320" cy="342360"/>
          </a:xfrm>
          <a:prstGeom prst="rect">
            <a:avLst/>
          </a:prstGeom>
          <a:noFill/>
          <a:ln w="0">
            <a:noFill/>
          </a:ln>
        </p:spPr>
        <p:txBody>
          <a:bodyPr lIns="0" rIns="0" tIns="0" bIns="0" anchor="t">
            <a:noAutofit/>
          </a:bodyPr>
          <a:lstStyle>
            <a:lvl1pPr indent="0">
              <a:buNone/>
              <a:defRPr b="0" lang="en-US" sz="1400" strike="noStrike" u="none">
                <a:solidFill>
                  <a:srgbClr val="000000"/>
                </a:solidFill>
                <a:uFillTx/>
                <a:latin typeface="Times New Roman"/>
              </a:defRPr>
            </a:lvl1pPr>
          </a:lstStyle>
          <a:p>
            <a:pPr indent="0">
              <a:buNone/>
            </a:pPr>
            <a:r>
              <a:rPr b="0" lang="en-US" sz="1400" strike="noStrike" u="none">
                <a:solidFill>
                  <a:srgbClr val="000000"/>
                </a:solidFill>
                <a:uFillTx/>
                <a:latin typeface="Times New Roman"/>
              </a:rPr>
              <a:t> </a:t>
            </a:r>
            <a:endParaRPr b="0" lang="en-US" sz="1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81" r:id="rId2"/>
  </p:sldLayoutIdLst>
</p:sldMaster>
</file>

<file path=ppt/slideMasters/slideMaster1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87" name="object 2"/>
          <p:cNvSpPr/>
          <p:nvPr/>
        </p:nvSpPr>
        <p:spPr>
          <a:xfrm>
            <a:off x="626400" y="234720"/>
            <a:ext cx="896400" cy="470880"/>
          </a:xfrm>
          <a:prstGeom prst="rect">
            <a:avLst/>
          </a:prstGeom>
          <a:noFill/>
          <a:ln w="0">
            <a:noFill/>
          </a:ln>
        </p:spPr>
        <p:style>
          <a:lnRef idx="0"/>
          <a:fillRef idx="0"/>
          <a:effectRef idx="0"/>
          <a:fontRef idx="minor"/>
        </p:style>
        <p:txBody>
          <a:bodyPr lIns="0" rIns="0" tIns="12600" bIns="0" anchor="t">
            <a:spAutoFit/>
          </a:bodyPr>
          <a:p>
            <a:pPr marL="12600" defTabSz="914400">
              <a:lnSpc>
                <a:spcPts val="1264"/>
              </a:lnSpc>
              <a:spcBef>
                <a:spcPts val="99"/>
              </a:spcBef>
              <a:tabLst>
                <a:tab algn="l" pos="0"/>
              </a:tabLst>
            </a:pPr>
            <a:r>
              <a:rPr b="0" lang="es-ES" sz="1200" spc="-11" strike="noStrike" u="none">
                <a:solidFill>
                  <a:srgbClr val="ffffff"/>
                </a:solidFill>
                <a:uFillTx/>
                <a:latin typeface="Times New Roman"/>
              </a:rPr>
              <a:t>GOBIERNO</a:t>
            </a:r>
            <a:endParaRPr b="0" lang="en-US" sz="1200" strike="noStrike" u="none">
              <a:solidFill>
                <a:srgbClr val="000000"/>
              </a:solidFill>
              <a:uFillTx/>
              <a:latin typeface="Arial"/>
            </a:endParaRPr>
          </a:p>
          <a:p>
            <a:pPr marL="12600" defTabSz="914400">
              <a:lnSpc>
                <a:spcPct val="76000"/>
              </a:lnSpc>
              <a:spcBef>
                <a:spcPts val="159"/>
              </a:spcBef>
              <a:tabLst>
                <a:tab algn="l" pos="0"/>
              </a:tabLst>
            </a:pPr>
            <a:r>
              <a:rPr b="0" lang="es-ES" sz="1200" spc="-26" strike="noStrike" u="none">
                <a:solidFill>
                  <a:srgbClr val="ffffff"/>
                </a:solidFill>
                <a:uFillTx/>
                <a:latin typeface="Times New Roman"/>
              </a:rPr>
              <a:t>de CANTABRIA</a:t>
            </a:r>
            <a:endParaRPr b="0" lang="en-US" sz="1200" strike="noStrike" u="none">
              <a:solidFill>
                <a:srgbClr val="000000"/>
              </a:solidFill>
              <a:uFillTx/>
              <a:latin typeface="Arial"/>
            </a:endParaRPr>
          </a:p>
        </p:txBody>
      </p:sp>
      <p:sp>
        <p:nvSpPr>
          <p:cNvPr id="88" name="PlaceHolder 1"/>
          <p:cNvSpPr>
            <a:spLocks noGrp="1"/>
          </p:cNvSpPr>
          <p:nvPr>
            <p:ph type="title"/>
          </p:nvPr>
        </p:nvSpPr>
        <p:spPr>
          <a:xfrm>
            <a:off x="1881360" y="167760"/>
            <a:ext cx="9088200" cy="513000"/>
          </a:xfrm>
          <a:prstGeom prst="rect">
            <a:avLst/>
          </a:prstGeom>
          <a:noFill/>
          <a:ln w="0">
            <a:noFill/>
          </a:ln>
        </p:spPr>
        <p:txBody>
          <a:bodyPr lIns="0" rIns="0" tIns="0" bIns="0" anchor="ctr">
            <a:noAutofit/>
          </a:bodyPr>
          <a:p>
            <a:pPr indent="0">
              <a:buNone/>
            </a:pPr>
            <a:r>
              <a:rPr b="0" lang="en-US" sz="1800" strike="noStrike" u="none">
                <a:solidFill>
                  <a:srgbClr val="000000"/>
                </a:solidFill>
                <a:uFillTx/>
                <a:latin typeface="Arial"/>
              </a:rPr>
              <a:t>Click to edit the title text format</a:t>
            </a:r>
            <a:endParaRPr b="0" lang="en-US" sz="1800" strike="noStrike" u="none">
              <a:solidFill>
                <a:srgbClr val="000000"/>
              </a:solidFill>
              <a:uFillTx/>
              <a:latin typeface="Arial"/>
            </a:endParaRPr>
          </a:p>
        </p:txBody>
      </p:sp>
      <p:sp>
        <p:nvSpPr>
          <p:cNvPr id="89" name="PlaceHolder 2"/>
          <p:cNvSpPr>
            <a:spLocks noGrp="1"/>
          </p:cNvSpPr>
          <p:nvPr>
            <p:ph type="body"/>
          </p:nvPr>
        </p:nvSpPr>
        <p:spPr>
          <a:xfrm>
            <a:off x="609480" y="1577520"/>
            <a:ext cx="2587320" cy="6773400"/>
          </a:xfrm>
          <a:prstGeom prst="rect">
            <a:avLst/>
          </a:prstGeom>
          <a:noFill/>
          <a:ln w="0">
            <a:noFill/>
          </a:ln>
        </p:spPr>
        <p:txBody>
          <a:bodyPr lIns="0" rIns="0" tIns="0" bIns="0" anchor="t">
            <a:normAutofit fontScale="55000" lnSpcReduction="19999"/>
          </a:bodyPr>
          <a:p>
            <a:pPr marL="432000" indent="-324000">
              <a:spcBef>
                <a:spcPts val="1417"/>
              </a:spcBef>
              <a:buClr>
                <a:srgbClr val="000000"/>
              </a:buClr>
              <a:buSzPct val="45000"/>
              <a:buFont typeface="Wingdings" charset="2"/>
              <a:buChar char=""/>
            </a:pPr>
            <a:r>
              <a:rPr b="0" lang="en-US" sz="1800" strike="noStrike" u="none">
                <a:solidFill>
                  <a:srgbClr val="000000"/>
                </a:solidFill>
                <a:uFillTx/>
                <a:latin typeface="Arial"/>
              </a:rPr>
              <a:t>Click to edit the outline text format</a:t>
            </a:r>
            <a:endParaRPr b="0" lang="en-US"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US" sz="1800" strike="noStrike" u="none">
                <a:solidFill>
                  <a:srgbClr val="000000"/>
                </a:solidFill>
                <a:uFillTx/>
                <a:latin typeface="Arial"/>
              </a:rPr>
              <a:t>Second Outline Level</a:t>
            </a:r>
            <a:endParaRPr b="0" lang="en-US"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US" sz="1800" strike="noStrike" u="none">
                <a:solidFill>
                  <a:srgbClr val="000000"/>
                </a:solidFill>
                <a:uFillTx/>
                <a:latin typeface="Arial"/>
              </a:rPr>
              <a:t>Third Outline Level</a:t>
            </a:r>
            <a:endParaRPr b="0" lang="en-US"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US" sz="1800" strike="noStrike" u="none">
                <a:solidFill>
                  <a:srgbClr val="000000"/>
                </a:solidFill>
                <a:uFillTx/>
                <a:latin typeface="Arial"/>
              </a:rPr>
              <a:t>Fourth Outline Level</a:t>
            </a:r>
            <a:endParaRPr b="0" lang="en-US"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US" sz="1800" strike="noStrike" u="none">
                <a:solidFill>
                  <a:srgbClr val="000000"/>
                </a:solidFill>
                <a:uFillTx/>
                <a:latin typeface="Arial"/>
              </a:rPr>
              <a:t>Fifth Outline Level</a:t>
            </a:r>
            <a:endParaRPr b="0" lang="en-US"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US" sz="1800" strike="noStrike" u="none">
                <a:solidFill>
                  <a:srgbClr val="000000"/>
                </a:solidFill>
                <a:uFillTx/>
                <a:latin typeface="Arial"/>
              </a:rPr>
              <a:t>Sixth Outline Level</a:t>
            </a:r>
            <a:endParaRPr b="0" lang="en-US"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US" sz="1800" strike="noStrike" u="none">
                <a:solidFill>
                  <a:srgbClr val="000000"/>
                </a:solidFill>
                <a:uFillTx/>
                <a:latin typeface="Arial"/>
              </a:rPr>
              <a:t>Seventh Outline Level</a:t>
            </a:r>
            <a:endParaRPr b="0" lang="en-US" sz="1800" strike="noStrike" u="none">
              <a:solidFill>
                <a:srgbClr val="000000"/>
              </a:solidFill>
              <a:uFillTx/>
              <a:latin typeface="Arial"/>
            </a:endParaRPr>
          </a:p>
        </p:txBody>
      </p:sp>
      <p:sp>
        <p:nvSpPr>
          <p:cNvPr id="90" name="PlaceHolder 3"/>
          <p:cNvSpPr>
            <a:spLocks noGrp="1"/>
          </p:cNvSpPr>
          <p:nvPr>
            <p:ph type="body"/>
          </p:nvPr>
        </p:nvSpPr>
        <p:spPr>
          <a:xfrm>
            <a:off x="3326760" y="1577520"/>
            <a:ext cx="2587320" cy="6773400"/>
          </a:xfrm>
          <a:prstGeom prst="rect">
            <a:avLst/>
          </a:prstGeom>
          <a:noFill/>
          <a:ln w="0">
            <a:noFill/>
          </a:ln>
        </p:spPr>
        <p:txBody>
          <a:bodyPr lIns="0" rIns="0" tIns="0" bIns="0" anchor="t">
            <a:normAutofit fontScale="55000" lnSpcReduction="19999"/>
          </a:bodyPr>
          <a:p>
            <a:pPr marL="432000" indent="-324000">
              <a:spcBef>
                <a:spcPts val="1417"/>
              </a:spcBef>
              <a:buClr>
                <a:srgbClr val="000000"/>
              </a:buClr>
              <a:buSzPct val="45000"/>
              <a:buFont typeface="Wingdings" charset="2"/>
              <a:buChar char=""/>
            </a:pPr>
            <a:r>
              <a:rPr b="0" lang="en-US" sz="1800" strike="noStrike" u="none">
                <a:solidFill>
                  <a:srgbClr val="000000"/>
                </a:solidFill>
                <a:uFillTx/>
                <a:latin typeface="Arial"/>
              </a:rPr>
              <a:t>Click to edit the outline text format</a:t>
            </a:r>
            <a:endParaRPr b="0" lang="en-US"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US" sz="1800" strike="noStrike" u="none">
                <a:solidFill>
                  <a:srgbClr val="000000"/>
                </a:solidFill>
                <a:uFillTx/>
                <a:latin typeface="Arial"/>
              </a:rPr>
              <a:t>Second Outline Level</a:t>
            </a:r>
            <a:endParaRPr b="0" lang="en-US"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US" sz="1800" strike="noStrike" u="none">
                <a:solidFill>
                  <a:srgbClr val="000000"/>
                </a:solidFill>
                <a:uFillTx/>
                <a:latin typeface="Arial"/>
              </a:rPr>
              <a:t>Third Outline Level</a:t>
            </a:r>
            <a:endParaRPr b="0" lang="en-US"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US" sz="1800" strike="noStrike" u="none">
                <a:solidFill>
                  <a:srgbClr val="000000"/>
                </a:solidFill>
                <a:uFillTx/>
                <a:latin typeface="Arial"/>
              </a:rPr>
              <a:t>Fourth Outline Level</a:t>
            </a:r>
            <a:endParaRPr b="0" lang="en-US"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US" sz="1800" strike="noStrike" u="none">
                <a:solidFill>
                  <a:srgbClr val="000000"/>
                </a:solidFill>
                <a:uFillTx/>
                <a:latin typeface="Arial"/>
              </a:rPr>
              <a:t>Fifth Outline Level</a:t>
            </a:r>
            <a:endParaRPr b="0" lang="en-US"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US" sz="1800" strike="noStrike" u="none">
                <a:solidFill>
                  <a:srgbClr val="000000"/>
                </a:solidFill>
                <a:uFillTx/>
                <a:latin typeface="Arial"/>
              </a:rPr>
              <a:t>Sixth Outline Level</a:t>
            </a:r>
            <a:endParaRPr b="0" lang="en-US"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US" sz="1800" strike="noStrike" u="none">
                <a:solidFill>
                  <a:srgbClr val="000000"/>
                </a:solidFill>
                <a:uFillTx/>
                <a:latin typeface="Arial"/>
              </a:rPr>
              <a:t>Seventh Outline Level</a:t>
            </a:r>
            <a:endParaRPr b="0" lang="en-US" sz="1800" strike="noStrike" u="none">
              <a:solidFill>
                <a:srgbClr val="000000"/>
              </a:solidFill>
              <a:uFillTx/>
              <a:latin typeface="Arial"/>
            </a:endParaRPr>
          </a:p>
        </p:txBody>
      </p:sp>
      <p:sp>
        <p:nvSpPr>
          <p:cNvPr id="91" name="PlaceHolder 4"/>
          <p:cNvSpPr>
            <a:spLocks noGrp="1"/>
          </p:cNvSpPr>
          <p:nvPr>
            <p:ph type="ftr" idx="52"/>
          </p:nvPr>
        </p:nvSpPr>
        <p:spPr>
          <a:xfrm>
            <a:off x="4145040" y="6378120"/>
            <a:ext cx="3900600" cy="342360"/>
          </a:xfrm>
          <a:prstGeom prst="rect">
            <a:avLst/>
          </a:prstGeom>
          <a:noFill/>
          <a:ln w="0">
            <a:noFill/>
          </a:ln>
        </p:spPr>
        <p:txBody>
          <a:bodyPr lIns="0" rIns="0" tIns="0" bIns="0" anchor="t">
            <a:noAutofit/>
          </a:bodyPr>
          <a:lstStyle>
            <a:lvl1pPr indent="0" algn="ctr">
              <a:lnSpc>
                <a:spcPct val="100000"/>
              </a:lnSpc>
              <a:buNone/>
              <a:tabLst>
                <a:tab algn="l" pos="0"/>
              </a:tabLst>
              <a:defRPr b="0" lang="en-US" sz="1400" strike="noStrike" u="none">
                <a:solidFill>
                  <a:srgbClr val="000000"/>
                </a:solidFill>
                <a:uFillTx/>
                <a:latin typeface="Times New Roman"/>
              </a:defRPr>
            </a:lvl1pPr>
          </a:lstStyle>
          <a:p>
            <a:pPr indent="0" algn="ctr">
              <a:lnSpc>
                <a:spcPct val="100000"/>
              </a:lnSpc>
              <a:buNone/>
              <a:tabLst>
                <a:tab algn="l" pos="0"/>
              </a:tabLst>
            </a:pPr>
            <a:r>
              <a:rPr b="0" lang="en-US" sz="1400" strike="noStrike" u="none">
                <a:solidFill>
                  <a:srgbClr val="000000"/>
                </a:solidFill>
                <a:uFillTx/>
                <a:latin typeface="Times New Roman"/>
              </a:rPr>
              <a:t>&lt;footer&gt;</a:t>
            </a:r>
            <a:endParaRPr b="0" lang="en-US" sz="1400" strike="noStrike" u="none">
              <a:solidFill>
                <a:srgbClr val="000000"/>
              </a:solidFill>
              <a:uFillTx/>
              <a:latin typeface="Times New Roman"/>
            </a:endParaRPr>
          </a:p>
        </p:txBody>
      </p:sp>
      <p:sp>
        <p:nvSpPr>
          <p:cNvPr id="92" name="PlaceHolder 5"/>
          <p:cNvSpPr>
            <a:spLocks noGrp="1"/>
          </p:cNvSpPr>
          <p:nvPr>
            <p:ph type="sldNum" idx="53"/>
          </p:nvPr>
        </p:nvSpPr>
        <p:spPr>
          <a:xfrm>
            <a:off x="8777880" y="6378120"/>
            <a:ext cx="2803320" cy="342360"/>
          </a:xfrm>
          <a:prstGeom prst="rect">
            <a:avLst/>
          </a:prstGeom>
          <a:noFill/>
          <a:ln w="0">
            <a:noFill/>
          </a:ln>
        </p:spPr>
        <p:txBody>
          <a:bodyPr lIns="0" rIns="0" tIns="0" bIns="0" anchor="t">
            <a:noAutofit/>
          </a:bodyPr>
          <a:lstStyle>
            <a:lvl1pPr indent="0" algn="r" defTabSz="914400">
              <a:lnSpc>
                <a:spcPct val="100000"/>
              </a:lnSpc>
              <a:buNone/>
              <a:tabLst>
                <a:tab algn="l" pos="0"/>
              </a:tabLst>
              <a:defRPr b="0" lang="es-ES" sz="1800" strike="noStrike" u="none">
                <a:solidFill>
                  <a:schemeClr val="dk1">
                    <a:tint val="75000"/>
                  </a:schemeClr>
                </a:solidFill>
                <a:uFillTx/>
                <a:latin typeface="Calibri"/>
              </a:defRPr>
            </a:lvl1pPr>
          </a:lstStyle>
          <a:p>
            <a:pPr indent="0" algn="r" defTabSz="914400">
              <a:lnSpc>
                <a:spcPct val="100000"/>
              </a:lnSpc>
              <a:buNone/>
              <a:tabLst>
                <a:tab algn="l" pos="0"/>
              </a:tabLst>
            </a:pPr>
            <a:fld id="{61C70E70-14C8-4B30-90E5-A2FDDFE8FF2E}" type="slidenum">
              <a:rPr b="0" lang="es-ES" sz="1800" strike="noStrike" u="none">
                <a:solidFill>
                  <a:schemeClr val="dk1">
                    <a:tint val="75000"/>
                  </a:schemeClr>
                </a:solidFill>
                <a:uFillTx/>
                <a:latin typeface="Calibri"/>
              </a:rPr>
              <a:t>&lt;number&gt;</a:t>
            </a:fld>
            <a:endParaRPr b="0" lang="en-US" sz="1800" strike="noStrike" u="none">
              <a:solidFill>
                <a:srgbClr val="000000"/>
              </a:solidFill>
              <a:uFillTx/>
              <a:latin typeface="Times New Roman"/>
            </a:endParaRPr>
          </a:p>
        </p:txBody>
      </p:sp>
      <p:sp>
        <p:nvSpPr>
          <p:cNvPr id="93" name="PlaceHolder 6"/>
          <p:cNvSpPr>
            <a:spLocks noGrp="1"/>
          </p:cNvSpPr>
          <p:nvPr>
            <p:ph type="dt" idx="54"/>
          </p:nvPr>
        </p:nvSpPr>
        <p:spPr>
          <a:xfrm>
            <a:off x="609120" y="6378120"/>
            <a:ext cx="2803320" cy="342360"/>
          </a:xfrm>
          <a:prstGeom prst="rect">
            <a:avLst/>
          </a:prstGeom>
          <a:noFill/>
          <a:ln w="0">
            <a:noFill/>
          </a:ln>
        </p:spPr>
        <p:txBody>
          <a:bodyPr lIns="0" rIns="0" tIns="0" bIns="0" anchor="t">
            <a:noAutofit/>
          </a:bodyPr>
          <a:lstStyle>
            <a:lvl1pPr indent="0">
              <a:buNone/>
              <a:defRPr b="0" lang="en-US" sz="1400" strike="noStrike" u="none">
                <a:solidFill>
                  <a:srgbClr val="000000"/>
                </a:solidFill>
                <a:uFillTx/>
                <a:latin typeface="Times New Roman"/>
              </a:defRPr>
            </a:lvl1pPr>
          </a:lstStyle>
          <a:p>
            <a:pPr indent="0">
              <a:buNone/>
            </a:pPr>
            <a:r>
              <a:rPr b="0" lang="en-US" sz="1400" strike="noStrike" u="none">
                <a:solidFill>
                  <a:srgbClr val="000000"/>
                </a:solidFill>
                <a:uFillTx/>
                <a:latin typeface="Times New Roman"/>
              </a:rPr>
              <a:t>&lt;date/time&gt;</a:t>
            </a:r>
            <a:endParaRPr b="0" lang="en-US" sz="1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83" r:id="rId2"/>
  </p:sldLayoutIdLst>
</p:sldMaster>
</file>

<file path=ppt/slideMasters/slideMaster1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97" name="object 2"/>
          <p:cNvSpPr/>
          <p:nvPr/>
        </p:nvSpPr>
        <p:spPr>
          <a:xfrm>
            <a:off x="626400" y="234720"/>
            <a:ext cx="896400" cy="470880"/>
          </a:xfrm>
          <a:prstGeom prst="rect">
            <a:avLst/>
          </a:prstGeom>
          <a:noFill/>
          <a:ln w="0">
            <a:noFill/>
          </a:ln>
        </p:spPr>
        <p:style>
          <a:lnRef idx="0"/>
          <a:fillRef idx="0"/>
          <a:effectRef idx="0"/>
          <a:fontRef idx="minor"/>
        </p:style>
        <p:txBody>
          <a:bodyPr lIns="0" rIns="0" tIns="12600" bIns="0" anchor="t">
            <a:spAutoFit/>
          </a:bodyPr>
          <a:p>
            <a:pPr marL="12600" defTabSz="914400">
              <a:lnSpc>
                <a:spcPts val="1264"/>
              </a:lnSpc>
              <a:spcBef>
                <a:spcPts val="99"/>
              </a:spcBef>
              <a:tabLst>
                <a:tab algn="l" pos="0"/>
              </a:tabLst>
            </a:pPr>
            <a:r>
              <a:rPr b="0" lang="es-ES" sz="1200" spc="-11" strike="noStrike" u="none">
                <a:solidFill>
                  <a:srgbClr val="ffffff"/>
                </a:solidFill>
                <a:uFillTx/>
                <a:latin typeface="Times New Roman"/>
              </a:rPr>
              <a:t>GOBIERNO</a:t>
            </a:r>
            <a:endParaRPr b="0" lang="en-US" sz="1200" strike="noStrike" u="none">
              <a:solidFill>
                <a:srgbClr val="000000"/>
              </a:solidFill>
              <a:uFillTx/>
              <a:latin typeface="Arial"/>
            </a:endParaRPr>
          </a:p>
          <a:p>
            <a:pPr marL="12600" defTabSz="914400">
              <a:lnSpc>
                <a:spcPct val="76000"/>
              </a:lnSpc>
              <a:spcBef>
                <a:spcPts val="159"/>
              </a:spcBef>
              <a:tabLst>
                <a:tab algn="l" pos="0"/>
              </a:tabLst>
            </a:pPr>
            <a:r>
              <a:rPr b="0" lang="es-ES" sz="1200" spc="-26" strike="noStrike" u="none">
                <a:solidFill>
                  <a:srgbClr val="ffffff"/>
                </a:solidFill>
                <a:uFillTx/>
                <a:latin typeface="Times New Roman"/>
              </a:rPr>
              <a:t>de CANTABRIA</a:t>
            </a:r>
            <a:endParaRPr b="0" lang="en-US" sz="1200" strike="noStrike" u="none">
              <a:solidFill>
                <a:srgbClr val="000000"/>
              </a:solidFill>
              <a:uFillTx/>
              <a:latin typeface="Arial"/>
            </a:endParaRPr>
          </a:p>
        </p:txBody>
      </p:sp>
      <p:sp>
        <p:nvSpPr>
          <p:cNvPr id="98" name="PlaceHolder 1"/>
          <p:cNvSpPr>
            <a:spLocks noGrp="1"/>
          </p:cNvSpPr>
          <p:nvPr>
            <p:ph type="title"/>
          </p:nvPr>
        </p:nvSpPr>
        <p:spPr>
          <a:xfrm>
            <a:off x="1881360" y="167760"/>
            <a:ext cx="9088200" cy="513000"/>
          </a:xfrm>
          <a:prstGeom prst="rect">
            <a:avLst/>
          </a:prstGeom>
          <a:noFill/>
          <a:ln w="0">
            <a:noFill/>
          </a:ln>
        </p:spPr>
        <p:txBody>
          <a:bodyPr lIns="0" rIns="0" tIns="0" bIns="0" anchor="ctr">
            <a:noAutofit/>
          </a:bodyPr>
          <a:p>
            <a:pPr indent="0">
              <a:buNone/>
            </a:pPr>
            <a:r>
              <a:rPr b="0" lang="en-US" sz="1800" strike="noStrike" u="none">
                <a:solidFill>
                  <a:srgbClr val="000000"/>
                </a:solidFill>
                <a:uFillTx/>
                <a:latin typeface="Arial"/>
              </a:rPr>
              <a:t>Click to edit the title text format</a:t>
            </a:r>
            <a:endParaRPr b="0" lang="en-US" sz="1800" strike="noStrike" u="none">
              <a:solidFill>
                <a:srgbClr val="000000"/>
              </a:solidFill>
              <a:uFillTx/>
              <a:latin typeface="Arial"/>
            </a:endParaRPr>
          </a:p>
        </p:txBody>
      </p:sp>
      <p:sp>
        <p:nvSpPr>
          <p:cNvPr id="99" name="PlaceHolder 2"/>
          <p:cNvSpPr>
            <a:spLocks noGrp="1"/>
          </p:cNvSpPr>
          <p:nvPr>
            <p:ph type="ftr" idx="55"/>
          </p:nvPr>
        </p:nvSpPr>
        <p:spPr>
          <a:xfrm>
            <a:off x="4145040" y="6378120"/>
            <a:ext cx="3900600" cy="342360"/>
          </a:xfrm>
          <a:prstGeom prst="rect">
            <a:avLst/>
          </a:prstGeom>
          <a:noFill/>
          <a:ln w="0">
            <a:noFill/>
          </a:ln>
        </p:spPr>
        <p:txBody>
          <a:bodyPr lIns="0" rIns="0" tIns="0" bIns="0" anchor="t">
            <a:noAutofit/>
          </a:bodyPr>
          <a:lstStyle>
            <a:lvl1pPr indent="0" algn="ctr">
              <a:lnSpc>
                <a:spcPct val="100000"/>
              </a:lnSpc>
              <a:buNone/>
              <a:tabLst>
                <a:tab algn="l" pos="0"/>
              </a:tabLst>
              <a:defRPr b="0" lang="en-US" sz="1400" strike="noStrike" u="none">
                <a:solidFill>
                  <a:srgbClr val="000000"/>
                </a:solidFill>
                <a:uFillTx/>
                <a:latin typeface="Times New Roman"/>
              </a:defRPr>
            </a:lvl1pPr>
          </a:lstStyle>
          <a:p>
            <a:pPr indent="0" algn="ctr">
              <a:lnSpc>
                <a:spcPct val="100000"/>
              </a:lnSpc>
              <a:buNone/>
              <a:tabLst>
                <a:tab algn="l" pos="0"/>
              </a:tabLst>
            </a:pPr>
            <a:r>
              <a:rPr b="0" lang="en-US" sz="1400" strike="noStrike" u="none">
                <a:solidFill>
                  <a:srgbClr val="000000"/>
                </a:solidFill>
                <a:uFillTx/>
                <a:latin typeface="Times New Roman"/>
              </a:rPr>
              <a:t> </a:t>
            </a:r>
            <a:endParaRPr b="0" lang="en-US" sz="1400" strike="noStrike" u="none">
              <a:solidFill>
                <a:srgbClr val="000000"/>
              </a:solidFill>
              <a:uFillTx/>
              <a:latin typeface="Times New Roman"/>
            </a:endParaRPr>
          </a:p>
        </p:txBody>
      </p:sp>
      <p:sp>
        <p:nvSpPr>
          <p:cNvPr id="100" name="PlaceHolder 3"/>
          <p:cNvSpPr>
            <a:spLocks noGrp="1"/>
          </p:cNvSpPr>
          <p:nvPr>
            <p:ph type="sldNum" idx="56"/>
          </p:nvPr>
        </p:nvSpPr>
        <p:spPr>
          <a:xfrm>
            <a:off x="8777880" y="6378120"/>
            <a:ext cx="2803320" cy="342360"/>
          </a:xfrm>
          <a:prstGeom prst="rect">
            <a:avLst/>
          </a:prstGeom>
          <a:noFill/>
          <a:ln w="0">
            <a:noFill/>
          </a:ln>
        </p:spPr>
        <p:txBody>
          <a:bodyPr lIns="0" rIns="0" tIns="0" bIns="0" anchor="t">
            <a:noAutofit/>
          </a:bodyPr>
          <a:lstStyle>
            <a:lvl1pPr indent="0" algn="r" defTabSz="914400">
              <a:lnSpc>
                <a:spcPct val="100000"/>
              </a:lnSpc>
              <a:buNone/>
              <a:tabLst>
                <a:tab algn="l" pos="0"/>
              </a:tabLst>
              <a:defRPr b="0" lang="es-ES" sz="1800" strike="noStrike" u="none">
                <a:solidFill>
                  <a:schemeClr val="dk1">
                    <a:tint val="75000"/>
                  </a:schemeClr>
                </a:solidFill>
                <a:uFillTx/>
                <a:latin typeface="Calibri"/>
              </a:defRPr>
            </a:lvl1pPr>
          </a:lstStyle>
          <a:p>
            <a:pPr indent="0" algn="r" defTabSz="914400">
              <a:lnSpc>
                <a:spcPct val="100000"/>
              </a:lnSpc>
              <a:buNone/>
              <a:tabLst>
                <a:tab algn="l" pos="0"/>
              </a:tabLst>
            </a:pPr>
            <a:fld id="{EE37ACA2-A67B-4579-B1FB-F21CE11F5D07}" type="slidenum">
              <a:rPr b="0" lang="es-ES" sz="1800" strike="noStrike" u="none">
                <a:solidFill>
                  <a:schemeClr val="dk1">
                    <a:tint val="75000"/>
                  </a:schemeClr>
                </a:solidFill>
                <a:uFillTx/>
                <a:latin typeface="Calibri"/>
              </a:rPr>
              <a:t>1</a:t>
            </a:fld>
            <a:endParaRPr b="0" lang="en-US" sz="1800" strike="noStrike" u="none">
              <a:solidFill>
                <a:srgbClr val="000000"/>
              </a:solidFill>
              <a:uFillTx/>
              <a:latin typeface="Times New Roman"/>
            </a:endParaRPr>
          </a:p>
        </p:txBody>
      </p:sp>
      <p:sp>
        <p:nvSpPr>
          <p:cNvPr id="101" name="PlaceHolder 4"/>
          <p:cNvSpPr>
            <a:spLocks noGrp="1"/>
          </p:cNvSpPr>
          <p:nvPr>
            <p:ph type="dt" idx="57"/>
          </p:nvPr>
        </p:nvSpPr>
        <p:spPr>
          <a:xfrm>
            <a:off x="609120" y="6378120"/>
            <a:ext cx="2803320" cy="342360"/>
          </a:xfrm>
          <a:prstGeom prst="rect">
            <a:avLst/>
          </a:prstGeom>
          <a:noFill/>
          <a:ln w="0">
            <a:noFill/>
          </a:ln>
        </p:spPr>
        <p:txBody>
          <a:bodyPr lIns="0" rIns="0" tIns="0" bIns="0" anchor="t">
            <a:noAutofit/>
          </a:bodyPr>
          <a:lstStyle>
            <a:lvl1pPr indent="0">
              <a:buNone/>
              <a:defRPr b="0" lang="en-US" sz="1400" strike="noStrike" u="none">
                <a:solidFill>
                  <a:srgbClr val="000000"/>
                </a:solidFill>
                <a:uFillTx/>
                <a:latin typeface="Times New Roman"/>
              </a:defRPr>
            </a:lvl1pPr>
          </a:lstStyle>
          <a:p>
            <a:pPr indent="0">
              <a:buNone/>
            </a:pPr>
            <a:r>
              <a:rPr b="0" lang="en-US" sz="1400" strike="noStrike" u="none">
                <a:solidFill>
                  <a:srgbClr val="000000"/>
                </a:solidFill>
                <a:uFillTx/>
                <a:latin typeface="Times New Roman"/>
              </a:rPr>
              <a:t> </a:t>
            </a:r>
            <a:endParaRPr b="0" lang="en-US" sz="1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85" r:id="rId2"/>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6" name="PlaceHolder 1"/>
          <p:cNvSpPr>
            <a:spLocks noGrp="1"/>
          </p:cNvSpPr>
          <p:nvPr>
            <p:ph type="ftr" idx="4"/>
          </p:nvPr>
        </p:nvSpPr>
        <p:spPr>
          <a:xfrm>
            <a:off x="4038120" y="6356520"/>
            <a:ext cx="4114080" cy="36432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US" sz="1400" strike="noStrike" u="none">
                <a:solidFill>
                  <a:srgbClr val="000000"/>
                </a:solidFill>
                <a:uFillTx/>
                <a:latin typeface="Times New Roman"/>
              </a:defRPr>
            </a:lvl1pPr>
          </a:lstStyle>
          <a:p>
            <a:pPr indent="0" algn="ctr">
              <a:lnSpc>
                <a:spcPct val="100000"/>
              </a:lnSpc>
              <a:buNone/>
              <a:tabLst>
                <a:tab algn="l" pos="0"/>
              </a:tabLst>
            </a:pPr>
            <a:r>
              <a:rPr b="0" lang="en-US" sz="1400" strike="noStrike" u="none">
                <a:solidFill>
                  <a:srgbClr val="000000"/>
                </a:solidFill>
                <a:uFillTx/>
                <a:latin typeface="Times New Roman"/>
              </a:rPr>
              <a:t> </a:t>
            </a:r>
            <a:endParaRPr b="0" lang="en-US" sz="1400" strike="noStrike" u="none">
              <a:solidFill>
                <a:srgbClr val="000000"/>
              </a:solidFill>
              <a:uFillTx/>
              <a:latin typeface="Times New Roman"/>
            </a:endParaRPr>
          </a:p>
        </p:txBody>
      </p:sp>
      <p:sp>
        <p:nvSpPr>
          <p:cNvPr id="7" name="PlaceHolder 2"/>
          <p:cNvSpPr>
            <a:spLocks noGrp="1"/>
          </p:cNvSpPr>
          <p:nvPr>
            <p:ph type="sldNum" idx="5"/>
          </p:nvPr>
        </p:nvSpPr>
        <p:spPr>
          <a:xfrm>
            <a:off x="8610120" y="6356520"/>
            <a:ext cx="2742480" cy="36432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s-ES" sz="1200" strike="noStrike" u="none">
                <a:solidFill>
                  <a:schemeClr val="dk1">
                    <a:tint val="82000"/>
                  </a:schemeClr>
                </a:solidFill>
                <a:uFillTx/>
                <a:latin typeface="Aptos"/>
              </a:defRPr>
            </a:lvl1pPr>
          </a:lstStyle>
          <a:p>
            <a:pPr indent="0" algn="r" defTabSz="914400">
              <a:lnSpc>
                <a:spcPct val="100000"/>
              </a:lnSpc>
              <a:buNone/>
              <a:tabLst>
                <a:tab algn="l" pos="0"/>
              </a:tabLst>
            </a:pPr>
            <a:fld id="{A2F7061C-9569-48CB-9DB3-B9B63B8CFDCC}" type="slidenum">
              <a:rPr b="0" lang="es-ES" sz="1200" strike="noStrike" u="none">
                <a:solidFill>
                  <a:schemeClr val="dk1">
                    <a:tint val="82000"/>
                  </a:schemeClr>
                </a:solidFill>
                <a:uFillTx/>
                <a:latin typeface="Aptos"/>
              </a:rPr>
              <a:t>1</a:t>
            </a:fld>
            <a:endParaRPr b="0" lang="en-US" sz="1200" strike="noStrike" u="none">
              <a:solidFill>
                <a:srgbClr val="000000"/>
              </a:solidFill>
              <a:uFillTx/>
              <a:latin typeface="Times New Roman"/>
            </a:endParaRPr>
          </a:p>
        </p:txBody>
      </p:sp>
      <p:sp>
        <p:nvSpPr>
          <p:cNvPr id="8" name="PlaceHolder 3"/>
          <p:cNvSpPr>
            <a:spLocks noGrp="1"/>
          </p:cNvSpPr>
          <p:nvPr>
            <p:ph type="dt" idx="6"/>
          </p:nvPr>
        </p:nvSpPr>
        <p:spPr>
          <a:xfrm>
            <a:off x="837720" y="6356520"/>
            <a:ext cx="2742480" cy="364320"/>
          </a:xfrm>
          <a:prstGeom prst="rect">
            <a:avLst/>
          </a:prstGeom>
          <a:noFill/>
          <a:ln w="0">
            <a:noFill/>
          </a:ln>
        </p:spPr>
        <p:txBody>
          <a:bodyPr lIns="91440" rIns="91440" tIns="45720" bIns="45720" anchor="ctr">
            <a:noAutofit/>
          </a:bodyPr>
          <a:lstStyle>
            <a:lvl1pPr indent="0">
              <a:buNone/>
              <a:defRPr b="0" lang="en-US" sz="1400" strike="noStrike" u="none">
                <a:solidFill>
                  <a:srgbClr val="000000"/>
                </a:solidFill>
                <a:uFillTx/>
                <a:latin typeface="Times New Roman"/>
              </a:defRPr>
            </a:lvl1pPr>
          </a:lstStyle>
          <a:p>
            <a:pPr indent="0">
              <a:buNone/>
            </a:pPr>
            <a:r>
              <a:rPr b="0" lang="en-US" sz="1400" strike="noStrike" u="none">
                <a:solidFill>
                  <a:srgbClr val="000000"/>
                </a:solidFill>
                <a:uFillTx/>
                <a:latin typeface="Times New Roman"/>
              </a:rPr>
              <a:t> </a:t>
            </a:r>
            <a:endParaRPr b="0" lang="en-US" sz="1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51" r:id="rId2"/>
  </p:sldLayoutIdLst>
</p:sldMaster>
</file>

<file path=ppt/slideMasters/slideMaster2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103" name="object 2"/>
          <p:cNvSpPr/>
          <p:nvPr/>
        </p:nvSpPr>
        <p:spPr>
          <a:xfrm>
            <a:off x="626400" y="234720"/>
            <a:ext cx="896400" cy="470880"/>
          </a:xfrm>
          <a:prstGeom prst="rect">
            <a:avLst/>
          </a:prstGeom>
          <a:noFill/>
          <a:ln w="0">
            <a:noFill/>
          </a:ln>
        </p:spPr>
        <p:style>
          <a:lnRef idx="0"/>
          <a:fillRef idx="0"/>
          <a:effectRef idx="0"/>
          <a:fontRef idx="minor"/>
        </p:style>
        <p:txBody>
          <a:bodyPr lIns="0" rIns="0" tIns="12600" bIns="0" anchor="t">
            <a:spAutoFit/>
          </a:bodyPr>
          <a:p>
            <a:pPr marL="12600" defTabSz="914400">
              <a:lnSpc>
                <a:spcPts val="1264"/>
              </a:lnSpc>
              <a:spcBef>
                <a:spcPts val="99"/>
              </a:spcBef>
              <a:tabLst>
                <a:tab algn="l" pos="0"/>
              </a:tabLst>
            </a:pPr>
            <a:r>
              <a:rPr b="0" lang="es-ES" sz="1200" spc="-11" strike="noStrike" u="none">
                <a:solidFill>
                  <a:srgbClr val="ffffff"/>
                </a:solidFill>
                <a:uFillTx/>
                <a:latin typeface="Times New Roman"/>
              </a:rPr>
              <a:t>GOBIERNO</a:t>
            </a:r>
            <a:endParaRPr b="0" lang="en-US" sz="1200" strike="noStrike" u="none">
              <a:solidFill>
                <a:srgbClr val="000000"/>
              </a:solidFill>
              <a:uFillTx/>
              <a:latin typeface="Arial"/>
            </a:endParaRPr>
          </a:p>
          <a:p>
            <a:pPr marL="12600" defTabSz="914400">
              <a:lnSpc>
                <a:spcPct val="76000"/>
              </a:lnSpc>
              <a:spcBef>
                <a:spcPts val="159"/>
              </a:spcBef>
              <a:tabLst>
                <a:tab algn="l" pos="0"/>
              </a:tabLst>
            </a:pPr>
            <a:r>
              <a:rPr b="0" lang="es-ES" sz="1200" spc="-26" strike="noStrike" u="none">
                <a:solidFill>
                  <a:srgbClr val="ffffff"/>
                </a:solidFill>
                <a:uFillTx/>
                <a:latin typeface="Times New Roman"/>
              </a:rPr>
              <a:t>de CANTABRIA</a:t>
            </a:r>
            <a:endParaRPr b="0" lang="en-US" sz="1200" strike="noStrike" u="none">
              <a:solidFill>
                <a:srgbClr val="000000"/>
              </a:solidFill>
              <a:uFillTx/>
              <a:latin typeface="Arial"/>
            </a:endParaRPr>
          </a:p>
        </p:txBody>
      </p:sp>
      <p:sp>
        <p:nvSpPr>
          <p:cNvPr id="104" name="PlaceHolder 1"/>
          <p:cNvSpPr>
            <a:spLocks noGrp="1"/>
          </p:cNvSpPr>
          <p:nvPr>
            <p:ph type="title"/>
          </p:nvPr>
        </p:nvSpPr>
        <p:spPr>
          <a:xfrm>
            <a:off x="1881360" y="167760"/>
            <a:ext cx="9088200" cy="513000"/>
          </a:xfrm>
          <a:prstGeom prst="rect">
            <a:avLst/>
          </a:prstGeom>
          <a:noFill/>
          <a:ln w="0">
            <a:noFill/>
          </a:ln>
        </p:spPr>
        <p:txBody>
          <a:bodyPr lIns="0" rIns="0" tIns="0" bIns="0" anchor="ctr">
            <a:noAutofit/>
          </a:bodyPr>
          <a:p>
            <a:pPr indent="0">
              <a:buNone/>
            </a:pPr>
            <a:r>
              <a:rPr b="0" lang="en-US" sz="1800" strike="noStrike" u="none">
                <a:solidFill>
                  <a:srgbClr val="000000"/>
                </a:solidFill>
                <a:uFillTx/>
                <a:latin typeface="Arial"/>
              </a:rPr>
              <a:t>Click to edit the title text format</a:t>
            </a:r>
            <a:endParaRPr b="0" lang="en-US" sz="1800" strike="noStrike" u="none">
              <a:solidFill>
                <a:srgbClr val="000000"/>
              </a:solidFill>
              <a:uFillTx/>
              <a:latin typeface="Arial"/>
            </a:endParaRPr>
          </a:p>
        </p:txBody>
      </p:sp>
      <p:sp>
        <p:nvSpPr>
          <p:cNvPr id="105" name="PlaceHolder 2"/>
          <p:cNvSpPr>
            <a:spLocks noGrp="1"/>
          </p:cNvSpPr>
          <p:nvPr>
            <p:ph type="body"/>
          </p:nvPr>
        </p:nvSpPr>
        <p:spPr>
          <a:xfrm>
            <a:off x="609480" y="1577520"/>
            <a:ext cx="5302800" cy="67734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800" strike="noStrike" u="none">
                <a:solidFill>
                  <a:srgbClr val="000000"/>
                </a:solidFill>
                <a:uFillTx/>
                <a:latin typeface="Arial"/>
              </a:rPr>
              <a:t>Click to edit the outline text format</a:t>
            </a:r>
            <a:endParaRPr b="0" lang="en-US"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US" sz="1800" strike="noStrike" u="none">
                <a:solidFill>
                  <a:srgbClr val="000000"/>
                </a:solidFill>
                <a:uFillTx/>
                <a:latin typeface="Arial"/>
              </a:rPr>
              <a:t>Second Outline Level</a:t>
            </a:r>
            <a:endParaRPr b="0" lang="en-US"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US" sz="1800" strike="noStrike" u="none">
                <a:solidFill>
                  <a:srgbClr val="000000"/>
                </a:solidFill>
                <a:uFillTx/>
                <a:latin typeface="Arial"/>
              </a:rPr>
              <a:t>Third Outline Level</a:t>
            </a:r>
            <a:endParaRPr b="0" lang="en-US"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US" sz="1800" strike="noStrike" u="none">
                <a:solidFill>
                  <a:srgbClr val="000000"/>
                </a:solidFill>
                <a:uFillTx/>
                <a:latin typeface="Arial"/>
              </a:rPr>
              <a:t>Fourth Outline Level</a:t>
            </a:r>
            <a:endParaRPr b="0" lang="en-US"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US" sz="1800" strike="noStrike" u="none">
                <a:solidFill>
                  <a:srgbClr val="000000"/>
                </a:solidFill>
                <a:uFillTx/>
                <a:latin typeface="Arial"/>
              </a:rPr>
              <a:t>Fifth Outline Level</a:t>
            </a:r>
            <a:endParaRPr b="0" lang="en-US"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US" sz="1800" strike="noStrike" u="none">
                <a:solidFill>
                  <a:srgbClr val="000000"/>
                </a:solidFill>
                <a:uFillTx/>
                <a:latin typeface="Arial"/>
              </a:rPr>
              <a:t>Sixth Outline Level</a:t>
            </a:r>
            <a:endParaRPr b="0" lang="en-US"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US" sz="1800" strike="noStrike" u="none">
                <a:solidFill>
                  <a:srgbClr val="000000"/>
                </a:solidFill>
                <a:uFillTx/>
                <a:latin typeface="Arial"/>
              </a:rPr>
              <a:t>Seventh Outline Level</a:t>
            </a:r>
            <a:endParaRPr b="0" lang="en-US" sz="1800" strike="noStrike" u="none">
              <a:solidFill>
                <a:srgbClr val="000000"/>
              </a:solidFill>
              <a:uFillTx/>
              <a:latin typeface="Arial"/>
            </a:endParaRPr>
          </a:p>
        </p:txBody>
      </p:sp>
      <p:sp>
        <p:nvSpPr>
          <p:cNvPr id="106" name="PlaceHolder 3"/>
          <p:cNvSpPr>
            <a:spLocks noGrp="1"/>
          </p:cNvSpPr>
          <p:nvPr>
            <p:ph type="ftr" idx="58"/>
          </p:nvPr>
        </p:nvSpPr>
        <p:spPr>
          <a:xfrm>
            <a:off x="4145040" y="6378120"/>
            <a:ext cx="3900600" cy="342360"/>
          </a:xfrm>
          <a:prstGeom prst="rect">
            <a:avLst/>
          </a:prstGeom>
          <a:noFill/>
          <a:ln w="0">
            <a:noFill/>
          </a:ln>
        </p:spPr>
        <p:txBody>
          <a:bodyPr lIns="0" rIns="0" tIns="0" bIns="0" anchor="t">
            <a:noAutofit/>
          </a:bodyPr>
          <a:lstStyle>
            <a:lvl1pPr indent="0" algn="ctr">
              <a:lnSpc>
                <a:spcPct val="100000"/>
              </a:lnSpc>
              <a:buNone/>
              <a:tabLst>
                <a:tab algn="l" pos="0"/>
              </a:tabLst>
              <a:defRPr b="0" lang="en-US" sz="1400" strike="noStrike" u="none">
                <a:solidFill>
                  <a:srgbClr val="000000"/>
                </a:solidFill>
                <a:uFillTx/>
                <a:latin typeface="Times New Roman"/>
              </a:defRPr>
            </a:lvl1pPr>
          </a:lstStyle>
          <a:p>
            <a:pPr indent="0" algn="ctr">
              <a:lnSpc>
                <a:spcPct val="100000"/>
              </a:lnSpc>
              <a:buNone/>
              <a:tabLst>
                <a:tab algn="l" pos="0"/>
              </a:tabLst>
            </a:pPr>
            <a:r>
              <a:rPr b="0" lang="en-US" sz="1400" strike="noStrike" u="none">
                <a:solidFill>
                  <a:srgbClr val="000000"/>
                </a:solidFill>
                <a:uFillTx/>
                <a:latin typeface="Times New Roman"/>
              </a:rPr>
              <a:t>&lt;footer&gt;</a:t>
            </a:r>
            <a:endParaRPr b="0" lang="en-US" sz="1400" strike="noStrike" u="none">
              <a:solidFill>
                <a:srgbClr val="000000"/>
              </a:solidFill>
              <a:uFillTx/>
              <a:latin typeface="Times New Roman"/>
            </a:endParaRPr>
          </a:p>
        </p:txBody>
      </p:sp>
      <p:sp>
        <p:nvSpPr>
          <p:cNvPr id="107" name="PlaceHolder 4"/>
          <p:cNvSpPr>
            <a:spLocks noGrp="1"/>
          </p:cNvSpPr>
          <p:nvPr>
            <p:ph type="sldNum" idx="59"/>
          </p:nvPr>
        </p:nvSpPr>
        <p:spPr>
          <a:xfrm>
            <a:off x="8777880" y="6378120"/>
            <a:ext cx="2803320" cy="342360"/>
          </a:xfrm>
          <a:prstGeom prst="rect">
            <a:avLst/>
          </a:prstGeom>
          <a:noFill/>
          <a:ln w="0">
            <a:noFill/>
          </a:ln>
        </p:spPr>
        <p:txBody>
          <a:bodyPr lIns="0" rIns="0" tIns="0" bIns="0" anchor="t">
            <a:noAutofit/>
          </a:bodyPr>
          <a:lstStyle>
            <a:lvl1pPr indent="0" algn="r" defTabSz="914400">
              <a:lnSpc>
                <a:spcPct val="100000"/>
              </a:lnSpc>
              <a:buNone/>
              <a:tabLst>
                <a:tab algn="l" pos="0"/>
              </a:tabLst>
              <a:defRPr b="0" lang="es-ES" sz="1800" strike="noStrike" u="none">
                <a:solidFill>
                  <a:schemeClr val="dk1">
                    <a:tint val="75000"/>
                  </a:schemeClr>
                </a:solidFill>
                <a:uFillTx/>
                <a:latin typeface="Calibri"/>
              </a:defRPr>
            </a:lvl1pPr>
          </a:lstStyle>
          <a:p>
            <a:pPr indent="0" algn="r" defTabSz="914400">
              <a:lnSpc>
                <a:spcPct val="100000"/>
              </a:lnSpc>
              <a:buNone/>
              <a:tabLst>
                <a:tab algn="l" pos="0"/>
              </a:tabLst>
            </a:pPr>
            <a:fld id="{0AAE7E8F-107B-4C47-9F9C-B00F0D907603}" type="slidenum">
              <a:rPr b="0" lang="es-ES" sz="1800" strike="noStrike" u="none">
                <a:solidFill>
                  <a:schemeClr val="dk1">
                    <a:tint val="75000"/>
                  </a:schemeClr>
                </a:solidFill>
                <a:uFillTx/>
                <a:latin typeface="Calibri"/>
              </a:rPr>
              <a:t>&lt;number&gt;</a:t>
            </a:fld>
            <a:endParaRPr b="0" lang="en-US" sz="1800" strike="noStrike" u="none">
              <a:solidFill>
                <a:srgbClr val="000000"/>
              </a:solidFill>
              <a:uFillTx/>
              <a:latin typeface="Times New Roman"/>
            </a:endParaRPr>
          </a:p>
        </p:txBody>
      </p:sp>
      <p:sp>
        <p:nvSpPr>
          <p:cNvPr id="108" name="PlaceHolder 5"/>
          <p:cNvSpPr>
            <a:spLocks noGrp="1"/>
          </p:cNvSpPr>
          <p:nvPr>
            <p:ph type="dt" idx="60"/>
          </p:nvPr>
        </p:nvSpPr>
        <p:spPr>
          <a:xfrm>
            <a:off x="609120" y="6378120"/>
            <a:ext cx="2803320" cy="342360"/>
          </a:xfrm>
          <a:prstGeom prst="rect">
            <a:avLst/>
          </a:prstGeom>
          <a:noFill/>
          <a:ln w="0">
            <a:noFill/>
          </a:ln>
        </p:spPr>
        <p:txBody>
          <a:bodyPr lIns="0" rIns="0" tIns="0" bIns="0" anchor="t">
            <a:noAutofit/>
          </a:bodyPr>
          <a:lstStyle>
            <a:lvl1pPr indent="0">
              <a:buNone/>
              <a:defRPr b="0" lang="en-US" sz="1400" strike="noStrike" u="none">
                <a:solidFill>
                  <a:srgbClr val="000000"/>
                </a:solidFill>
                <a:uFillTx/>
                <a:latin typeface="Times New Roman"/>
              </a:defRPr>
            </a:lvl1pPr>
          </a:lstStyle>
          <a:p>
            <a:pPr indent="0">
              <a:buNone/>
            </a:pPr>
            <a:r>
              <a:rPr b="0" lang="en-US" sz="1400" strike="noStrike" u="none">
                <a:solidFill>
                  <a:srgbClr val="000000"/>
                </a:solidFill>
                <a:uFillTx/>
                <a:latin typeface="Times New Roman"/>
              </a:rPr>
              <a:t>&lt;date/time&gt;</a:t>
            </a:r>
            <a:endParaRPr b="0" lang="en-US" sz="1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87" r:id="rId2"/>
  </p:sldLayoutIdLst>
</p:sldMaster>
</file>

<file path=ppt/slideMasters/slideMaster2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111" name="object 2"/>
          <p:cNvSpPr/>
          <p:nvPr/>
        </p:nvSpPr>
        <p:spPr>
          <a:xfrm>
            <a:off x="626400" y="234720"/>
            <a:ext cx="896400" cy="470880"/>
          </a:xfrm>
          <a:prstGeom prst="rect">
            <a:avLst/>
          </a:prstGeom>
          <a:noFill/>
          <a:ln w="0">
            <a:noFill/>
          </a:ln>
        </p:spPr>
        <p:style>
          <a:lnRef idx="0"/>
          <a:fillRef idx="0"/>
          <a:effectRef idx="0"/>
          <a:fontRef idx="minor"/>
        </p:style>
        <p:txBody>
          <a:bodyPr lIns="0" rIns="0" tIns="12600" bIns="0" anchor="t">
            <a:spAutoFit/>
          </a:bodyPr>
          <a:p>
            <a:pPr marL="12600" defTabSz="914400">
              <a:lnSpc>
                <a:spcPts val="1264"/>
              </a:lnSpc>
              <a:spcBef>
                <a:spcPts val="99"/>
              </a:spcBef>
              <a:tabLst>
                <a:tab algn="l" pos="0"/>
              </a:tabLst>
            </a:pPr>
            <a:r>
              <a:rPr b="0" lang="es-ES" sz="1200" spc="-11" strike="noStrike" u="none">
                <a:solidFill>
                  <a:srgbClr val="ffffff"/>
                </a:solidFill>
                <a:uFillTx/>
                <a:latin typeface="Times New Roman"/>
              </a:rPr>
              <a:t>GOBIERNO</a:t>
            </a:r>
            <a:endParaRPr b="0" lang="en-US" sz="1200" strike="noStrike" u="none">
              <a:solidFill>
                <a:srgbClr val="000000"/>
              </a:solidFill>
              <a:uFillTx/>
              <a:latin typeface="Arial"/>
            </a:endParaRPr>
          </a:p>
          <a:p>
            <a:pPr marL="12600" defTabSz="914400">
              <a:lnSpc>
                <a:spcPct val="76000"/>
              </a:lnSpc>
              <a:spcBef>
                <a:spcPts val="159"/>
              </a:spcBef>
              <a:tabLst>
                <a:tab algn="l" pos="0"/>
              </a:tabLst>
            </a:pPr>
            <a:r>
              <a:rPr b="0" lang="es-ES" sz="1200" spc="-26" strike="noStrike" u="none">
                <a:solidFill>
                  <a:srgbClr val="ffffff"/>
                </a:solidFill>
                <a:uFillTx/>
                <a:latin typeface="Times New Roman"/>
              </a:rPr>
              <a:t>de CANTABRIA</a:t>
            </a:r>
            <a:endParaRPr b="0" lang="en-US" sz="1200" strike="noStrike" u="none">
              <a:solidFill>
                <a:srgbClr val="000000"/>
              </a:solidFill>
              <a:uFillTx/>
              <a:latin typeface="Arial"/>
            </a:endParaRPr>
          </a:p>
        </p:txBody>
      </p:sp>
      <p:sp>
        <p:nvSpPr>
          <p:cNvPr id="112" name="PlaceHolder 1"/>
          <p:cNvSpPr>
            <a:spLocks noGrp="1"/>
          </p:cNvSpPr>
          <p:nvPr>
            <p:ph type="ftr" idx="61"/>
          </p:nvPr>
        </p:nvSpPr>
        <p:spPr>
          <a:xfrm>
            <a:off x="4145040" y="6378120"/>
            <a:ext cx="3900600" cy="342360"/>
          </a:xfrm>
          <a:prstGeom prst="rect">
            <a:avLst/>
          </a:prstGeom>
          <a:noFill/>
          <a:ln w="0">
            <a:noFill/>
          </a:ln>
        </p:spPr>
        <p:txBody>
          <a:bodyPr lIns="0" rIns="0" tIns="0" bIns="0" anchor="t">
            <a:noAutofit/>
          </a:bodyPr>
          <a:lstStyle>
            <a:lvl1pPr indent="0" algn="ctr">
              <a:lnSpc>
                <a:spcPct val="100000"/>
              </a:lnSpc>
              <a:buNone/>
              <a:tabLst>
                <a:tab algn="l" pos="0"/>
              </a:tabLst>
              <a:defRPr b="0" lang="en-US" sz="1400" strike="noStrike" u="none">
                <a:solidFill>
                  <a:srgbClr val="000000"/>
                </a:solidFill>
                <a:uFillTx/>
                <a:latin typeface="Times New Roman"/>
              </a:defRPr>
            </a:lvl1pPr>
          </a:lstStyle>
          <a:p>
            <a:pPr indent="0" algn="ctr">
              <a:lnSpc>
                <a:spcPct val="100000"/>
              </a:lnSpc>
              <a:buNone/>
              <a:tabLst>
                <a:tab algn="l" pos="0"/>
              </a:tabLst>
            </a:pPr>
            <a:r>
              <a:rPr b="0" lang="en-US" sz="1400" strike="noStrike" u="none">
                <a:solidFill>
                  <a:srgbClr val="000000"/>
                </a:solidFill>
                <a:uFillTx/>
                <a:latin typeface="Times New Roman"/>
              </a:rPr>
              <a:t> </a:t>
            </a:r>
            <a:endParaRPr b="0" lang="en-US" sz="1400" strike="noStrike" u="none">
              <a:solidFill>
                <a:srgbClr val="000000"/>
              </a:solidFill>
              <a:uFillTx/>
              <a:latin typeface="Times New Roman"/>
            </a:endParaRPr>
          </a:p>
        </p:txBody>
      </p:sp>
      <p:sp>
        <p:nvSpPr>
          <p:cNvPr id="113" name="PlaceHolder 2"/>
          <p:cNvSpPr>
            <a:spLocks noGrp="1"/>
          </p:cNvSpPr>
          <p:nvPr>
            <p:ph type="sldNum" idx="62"/>
          </p:nvPr>
        </p:nvSpPr>
        <p:spPr>
          <a:xfrm>
            <a:off x="8777880" y="6378120"/>
            <a:ext cx="2803320" cy="342360"/>
          </a:xfrm>
          <a:prstGeom prst="rect">
            <a:avLst/>
          </a:prstGeom>
          <a:noFill/>
          <a:ln w="0">
            <a:noFill/>
          </a:ln>
        </p:spPr>
        <p:txBody>
          <a:bodyPr lIns="0" rIns="0" tIns="0" bIns="0" anchor="t">
            <a:noAutofit/>
          </a:bodyPr>
          <a:lstStyle>
            <a:lvl1pPr indent="0" algn="r" defTabSz="914400">
              <a:lnSpc>
                <a:spcPct val="100000"/>
              </a:lnSpc>
              <a:buNone/>
              <a:tabLst>
                <a:tab algn="l" pos="0"/>
              </a:tabLst>
              <a:defRPr b="0" lang="es-ES" sz="1800" strike="noStrike" u="none">
                <a:solidFill>
                  <a:schemeClr val="dk1">
                    <a:tint val="75000"/>
                  </a:schemeClr>
                </a:solidFill>
                <a:uFillTx/>
                <a:latin typeface="Calibri"/>
              </a:defRPr>
            </a:lvl1pPr>
          </a:lstStyle>
          <a:p>
            <a:pPr indent="0" algn="r" defTabSz="914400">
              <a:lnSpc>
                <a:spcPct val="100000"/>
              </a:lnSpc>
              <a:buNone/>
              <a:tabLst>
                <a:tab algn="l" pos="0"/>
              </a:tabLst>
            </a:pPr>
            <a:fld id="{E0F46F74-AB79-47D5-B2FE-00EE6DC4EF37}" type="slidenum">
              <a:rPr b="0" lang="es-ES" sz="1800" strike="noStrike" u="none">
                <a:solidFill>
                  <a:schemeClr val="dk1">
                    <a:tint val="75000"/>
                  </a:schemeClr>
                </a:solidFill>
                <a:uFillTx/>
                <a:latin typeface="Calibri"/>
              </a:rPr>
              <a:t>1</a:t>
            </a:fld>
            <a:endParaRPr b="0" lang="en-US" sz="1800" strike="noStrike" u="none">
              <a:solidFill>
                <a:srgbClr val="000000"/>
              </a:solidFill>
              <a:uFillTx/>
              <a:latin typeface="Times New Roman"/>
            </a:endParaRPr>
          </a:p>
        </p:txBody>
      </p:sp>
      <p:sp>
        <p:nvSpPr>
          <p:cNvPr id="114" name="PlaceHolder 3"/>
          <p:cNvSpPr>
            <a:spLocks noGrp="1"/>
          </p:cNvSpPr>
          <p:nvPr>
            <p:ph type="dt" idx="63"/>
          </p:nvPr>
        </p:nvSpPr>
        <p:spPr>
          <a:xfrm>
            <a:off x="609120" y="6378120"/>
            <a:ext cx="2803320" cy="342360"/>
          </a:xfrm>
          <a:prstGeom prst="rect">
            <a:avLst/>
          </a:prstGeom>
          <a:noFill/>
          <a:ln w="0">
            <a:noFill/>
          </a:ln>
        </p:spPr>
        <p:txBody>
          <a:bodyPr lIns="0" rIns="0" tIns="0" bIns="0" anchor="t">
            <a:noAutofit/>
          </a:bodyPr>
          <a:lstStyle>
            <a:lvl1pPr indent="0">
              <a:buNone/>
              <a:defRPr b="0" lang="en-US" sz="1400" strike="noStrike" u="none">
                <a:solidFill>
                  <a:srgbClr val="000000"/>
                </a:solidFill>
                <a:uFillTx/>
                <a:latin typeface="Times New Roman"/>
              </a:defRPr>
            </a:lvl1pPr>
          </a:lstStyle>
          <a:p>
            <a:pPr indent="0">
              <a:buNone/>
            </a:pPr>
            <a:r>
              <a:rPr b="0" lang="en-US" sz="1400" strike="noStrike" u="none">
                <a:solidFill>
                  <a:srgbClr val="000000"/>
                </a:solidFill>
                <a:uFillTx/>
                <a:latin typeface="Times New Roman"/>
              </a:rPr>
              <a:t> </a:t>
            </a:r>
            <a:endParaRPr b="0" lang="en-US" sz="1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89" r:id="rId2"/>
  </p:sldLayoutIdLst>
</p:sldMaster>
</file>

<file path=ppt/slideMasters/slideMaster2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115" name="object 2"/>
          <p:cNvSpPr/>
          <p:nvPr/>
        </p:nvSpPr>
        <p:spPr>
          <a:xfrm>
            <a:off x="626400" y="234720"/>
            <a:ext cx="896400" cy="470880"/>
          </a:xfrm>
          <a:prstGeom prst="rect">
            <a:avLst/>
          </a:prstGeom>
          <a:noFill/>
          <a:ln w="0">
            <a:noFill/>
          </a:ln>
        </p:spPr>
        <p:style>
          <a:lnRef idx="0"/>
          <a:fillRef idx="0"/>
          <a:effectRef idx="0"/>
          <a:fontRef idx="minor"/>
        </p:style>
        <p:txBody>
          <a:bodyPr lIns="0" rIns="0" tIns="12600" bIns="0" anchor="t">
            <a:spAutoFit/>
          </a:bodyPr>
          <a:p>
            <a:pPr marL="12600" defTabSz="914400">
              <a:lnSpc>
                <a:spcPts val="1264"/>
              </a:lnSpc>
              <a:spcBef>
                <a:spcPts val="99"/>
              </a:spcBef>
              <a:tabLst>
                <a:tab algn="l" pos="0"/>
              </a:tabLst>
            </a:pPr>
            <a:r>
              <a:rPr b="0" lang="es-ES" sz="1200" spc="-11" strike="noStrike" u="none">
                <a:solidFill>
                  <a:srgbClr val="ffffff"/>
                </a:solidFill>
                <a:uFillTx/>
                <a:latin typeface="Times New Roman"/>
              </a:rPr>
              <a:t>GOBIERNO</a:t>
            </a:r>
            <a:endParaRPr b="0" lang="en-US" sz="1200" strike="noStrike" u="none">
              <a:solidFill>
                <a:srgbClr val="000000"/>
              </a:solidFill>
              <a:uFillTx/>
              <a:latin typeface="Arial"/>
            </a:endParaRPr>
          </a:p>
          <a:p>
            <a:pPr marL="12600" defTabSz="914400">
              <a:lnSpc>
                <a:spcPct val="76000"/>
              </a:lnSpc>
              <a:spcBef>
                <a:spcPts val="159"/>
              </a:spcBef>
              <a:tabLst>
                <a:tab algn="l" pos="0"/>
              </a:tabLst>
            </a:pPr>
            <a:r>
              <a:rPr b="0" lang="es-ES" sz="1200" spc="-26" strike="noStrike" u="none">
                <a:solidFill>
                  <a:srgbClr val="ffffff"/>
                </a:solidFill>
                <a:uFillTx/>
                <a:latin typeface="Times New Roman"/>
              </a:rPr>
              <a:t>de CANTABRIA</a:t>
            </a:r>
            <a:endParaRPr b="0" lang="en-US" sz="1200" strike="noStrike" u="none">
              <a:solidFill>
                <a:srgbClr val="000000"/>
              </a:solidFill>
              <a:uFillTx/>
              <a:latin typeface="Arial"/>
            </a:endParaRPr>
          </a:p>
        </p:txBody>
      </p:sp>
      <p:sp>
        <p:nvSpPr>
          <p:cNvPr id="116" name="PlaceHolder 1"/>
          <p:cNvSpPr>
            <a:spLocks noGrp="1"/>
          </p:cNvSpPr>
          <p:nvPr>
            <p:ph type="title"/>
          </p:nvPr>
        </p:nvSpPr>
        <p:spPr>
          <a:xfrm>
            <a:off x="1881360" y="167760"/>
            <a:ext cx="9088200" cy="513000"/>
          </a:xfrm>
          <a:prstGeom prst="rect">
            <a:avLst/>
          </a:prstGeom>
          <a:noFill/>
          <a:ln w="0">
            <a:noFill/>
          </a:ln>
        </p:spPr>
        <p:txBody>
          <a:bodyPr lIns="0" rIns="0" tIns="0" bIns="0" anchor="ctr">
            <a:noAutofit/>
          </a:bodyPr>
          <a:p>
            <a:pPr indent="0">
              <a:buNone/>
            </a:pPr>
            <a:r>
              <a:rPr b="0" lang="en-US" sz="1800" strike="noStrike" u="none">
                <a:solidFill>
                  <a:srgbClr val="000000"/>
                </a:solidFill>
                <a:uFillTx/>
                <a:latin typeface="Arial"/>
              </a:rPr>
              <a:t>Click to edit the title text format</a:t>
            </a:r>
            <a:endParaRPr b="0" lang="en-US" sz="1800" strike="noStrike" u="none">
              <a:solidFill>
                <a:srgbClr val="000000"/>
              </a:solidFill>
              <a:uFillTx/>
              <a:latin typeface="Arial"/>
            </a:endParaRPr>
          </a:p>
        </p:txBody>
      </p:sp>
      <p:sp>
        <p:nvSpPr>
          <p:cNvPr id="117" name="PlaceHolder 2"/>
          <p:cNvSpPr>
            <a:spLocks noGrp="1"/>
          </p:cNvSpPr>
          <p:nvPr>
            <p:ph type="body"/>
          </p:nvPr>
        </p:nvSpPr>
        <p:spPr>
          <a:xfrm>
            <a:off x="609480" y="1577520"/>
            <a:ext cx="5302800" cy="67734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800" strike="noStrike" u="none">
                <a:solidFill>
                  <a:srgbClr val="000000"/>
                </a:solidFill>
                <a:uFillTx/>
                <a:latin typeface="Arial"/>
              </a:rPr>
              <a:t>Click to edit the outline text format</a:t>
            </a:r>
            <a:endParaRPr b="0" lang="en-US"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US" sz="1800" strike="noStrike" u="none">
                <a:solidFill>
                  <a:srgbClr val="000000"/>
                </a:solidFill>
                <a:uFillTx/>
                <a:latin typeface="Arial"/>
              </a:rPr>
              <a:t>Second Outline Level</a:t>
            </a:r>
            <a:endParaRPr b="0" lang="en-US"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US" sz="1800" strike="noStrike" u="none">
                <a:solidFill>
                  <a:srgbClr val="000000"/>
                </a:solidFill>
                <a:uFillTx/>
                <a:latin typeface="Arial"/>
              </a:rPr>
              <a:t>Third Outline Level</a:t>
            </a:r>
            <a:endParaRPr b="0" lang="en-US"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US" sz="1800" strike="noStrike" u="none">
                <a:solidFill>
                  <a:srgbClr val="000000"/>
                </a:solidFill>
                <a:uFillTx/>
                <a:latin typeface="Arial"/>
              </a:rPr>
              <a:t>Fourth Outline Level</a:t>
            </a:r>
            <a:endParaRPr b="0" lang="en-US"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US" sz="1800" strike="noStrike" u="none">
                <a:solidFill>
                  <a:srgbClr val="000000"/>
                </a:solidFill>
                <a:uFillTx/>
                <a:latin typeface="Arial"/>
              </a:rPr>
              <a:t>Fifth Outline Level</a:t>
            </a:r>
            <a:endParaRPr b="0" lang="en-US"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US" sz="1800" strike="noStrike" u="none">
                <a:solidFill>
                  <a:srgbClr val="000000"/>
                </a:solidFill>
                <a:uFillTx/>
                <a:latin typeface="Arial"/>
              </a:rPr>
              <a:t>Sixth Outline Level</a:t>
            </a:r>
            <a:endParaRPr b="0" lang="en-US"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US" sz="1800" strike="noStrike" u="none">
                <a:solidFill>
                  <a:srgbClr val="000000"/>
                </a:solidFill>
                <a:uFillTx/>
                <a:latin typeface="Arial"/>
              </a:rPr>
              <a:t>Seventh Outline Level</a:t>
            </a:r>
            <a:endParaRPr b="0" lang="en-US" sz="1800" strike="noStrike" u="none">
              <a:solidFill>
                <a:srgbClr val="000000"/>
              </a:solidFill>
              <a:uFillTx/>
              <a:latin typeface="Arial"/>
            </a:endParaRPr>
          </a:p>
        </p:txBody>
      </p:sp>
      <p:sp>
        <p:nvSpPr>
          <p:cNvPr id="118" name="PlaceHolder 3"/>
          <p:cNvSpPr>
            <a:spLocks noGrp="1"/>
          </p:cNvSpPr>
          <p:nvPr>
            <p:ph type="ftr" idx="64"/>
          </p:nvPr>
        </p:nvSpPr>
        <p:spPr>
          <a:xfrm>
            <a:off x="4145040" y="6378120"/>
            <a:ext cx="3900600" cy="342360"/>
          </a:xfrm>
          <a:prstGeom prst="rect">
            <a:avLst/>
          </a:prstGeom>
          <a:noFill/>
          <a:ln w="0">
            <a:noFill/>
          </a:ln>
        </p:spPr>
        <p:txBody>
          <a:bodyPr lIns="0" rIns="0" tIns="0" bIns="0" anchor="t">
            <a:noAutofit/>
          </a:bodyPr>
          <a:lstStyle>
            <a:lvl1pPr indent="0" algn="ctr">
              <a:lnSpc>
                <a:spcPct val="100000"/>
              </a:lnSpc>
              <a:buNone/>
              <a:tabLst>
                <a:tab algn="l" pos="0"/>
              </a:tabLst>
              <a:defRPr b="0" lang="en-US" sz="1400" strike="noStrike" u="none">
                <a:solidFill>
                  <a:srgbClr val="000000"/>
                </a:solidFill>
                <a:uFillTx/>
                <a:latin typeface="Times New Roman"/>
              </a:defRPr>
            </a:lvl1pPr>
          </a:lstStyle>
          <a:p>
            <a:pPr indent="0" algn="ctr">
              <a:lnSpc>
                <a:spcPct val="100000"/>
              </a:lnSpc>
              <a:buNone/>
              <a:tabLst>
                <a:tab algn="l" pos="0"/>
              </a:tabLst>
            </a:pPr>
            <a:r>
              <a:rPr b="0" lang="en-US" sz="1400" strike="noStrike" u="none">
                <a:solidFill>
                  <a:srgbClr val="000000"/>
                </a:solidFill>
                <a:uFillTx/>
                <a:latin typeface="Times New Roman"/>
              </a:rPr>
              <a:t>&lt;footer&gt;</a:t>
            </a:r>
            <a:endParaRPr b="0" lang="en-US" sz="1400" strike="noStrike" u="none">
              <a:solidFill>
                <a:srgbClr val="000000"/>
              </a:solidFill>
              <a:uFillTx/>
              <a:latin typeface="Times New Roman"/>
            </a:endParaRPr>
          </a:p>
        </p:txBody>
      </p:sp>
      <p:sp>
        <p:nvSpPr>
          <p:cNvPr id="119" name="PlaceHolder 4"/>
          <p:cNvSpPr>
            <a:spLocks noGrp="1"/>
          </p:cNvSpPr>
          <p:nvPr>
            <p:ph type="sldNum" idx="65"/>
          </p:nvPr>
        </p:nvSpPr>
        <p:spPr>
          <a:xfrm>
            <a:off x="8777880" y="6378120"/>
            <a:ext cx="2803320" cy="342360"/>
          </a:xfrm>
          <a:prstGeom prst="rect">
            <a:avLst/>
          </a:prstGeom>
          <a:noFill/>
          <a:ln w="0">
            <a:noFill/>
          </a:ln>
        </p:spPr>
        <p:txBody>
          <a:bodyPr lIns="0" rIns="0" tIns="0" bIns="0" anchor="t">
            <a:noAutofit/>
          </a:bodyPr>
          <a:lstStyle>
            <a:lvl1pPr indent="0" algn="r" defTabSz="914400">
              <a:lnSpc>
                <a:spcPct val="100000"/>
              </a:lnSpc>
              <a:buNone/>
              <a:tabLst>
                <a:tab algn="l" pos="0"/>
              </a:tabLst>
              <a:defRPr b="0" lang="es-ES" sz="1800" strike="noStrike" u="none">
                <a:solidFill>
                  <a:schemeClr val="dk1">
                    <a:tint val="75000"/>
                  </a:schemeClr>
                </a:solidFill>
                <a:uFillTx/>
                <a:latin typeface="Calibri"/>
              </a:defRPr>
            </a:lvl1pPr>
          </a:lstStyle>
          <a:p>
            <a:pPr indent="0" algn="r" defTabSz="914400">
              <a:lnSpc>
                <a:spcPct val="100000"/>
              </a:lnSpc>
              <a:buNone/>
              <a:tabLst>
                <a:tab algn="l" pos="0"/>
              </a:tabLst>
            </a:pPr>
            <a:fld id="{DC304FE6-844E-46C9-80F9-66ED501D50DE}" type="slidenum">
              <a:rPr b="0" lang="es-ES" sz="1800" strike="noStrike" u="none">
                <a:solidFill>
                  <a:schemeClr val="dk1">
                    <a:tint val="75000"/>
                  </a:schemeClr>
                </a:solidFill>
                <a:uFillTx/>
                <a:latin typeface="Calibri"/>
              </a:rPr>
              <a:t>&lt;number&gt;</a:t>
            </a:fld>
            <a:endParaRPr b="0" lang="en-US" sz="1800" strike="noStrike" u="none">
              <a:solidFill>
                <a:srgbClr val="000000"/>
              </a:solidFill>
              <a:uFillTx/>
              <a:latin typeface="Times New Roman"/>
            </a:endParaRPr>
          </a:p>
        </p:txBody>
      </p:sp>
      <p:sp>
        <p:nvSpPr>
          <p:cNvPr id="120" name="PlaceHolder 5"/>
          <p:cNvSpPr>
            <a:spLocks noGrp="1"/>
          </p:cNvSpPr>
          <p:nvPr>
            <p:ph type="dt" idx="66"/>
          </p:nvPr>
        </p:nvSpPr>
        <p:spPr>
          <a:xfrm>
            <a:off x="609120" y="6378120"/>
            <a:ext cx="2803320" cy="342360"/>
          </a:xfrm>
          <a:prstGeom prst="rect">
            <a:avLst/>
          </a:prstGeom>
          <a:noFill/>
          <a:ln w="0">
            <a:noFill/>
          </a:ln>
        </p:spPr>
        <p:txBody>
          <a:bodyPr lIns="0" rIns="0" tIns="0" bIns="0" anchor="t">
            <a:noAutofit/>
          </a:bodyPr>
          <a:lstStyle>
            <a:lvl1pPr indent="0">
              <a:buNone/>
              <a:defRPr b="0" lang="en-US" sz="1400" strike="noStrike" u="none">
                <a:solidFill>
                  <a:srgbClr val="000000"/>
                </a:solidFill>
                <a:uFillTx/>
                <a:latin typeface="Times New Roman"/>
              </a:defRPr>
            </a:lvl1pPr>
          </a:lstStyle>
          <a:p>
            <a:pPr indent="0">
              <a:buNone/>
            </a:pPr>
            <a:r>
              <a:rPr b="0" lang="en-US" sz="1400" strike="noStrike" u="none">
                <a:solidFill>
                  <a:srgbClr val="000000"/>
                </a:solidFill>
                <a:uFillTx/>
                <a:latin typeface="Times New Roman"/>
              </a:rPr>
              <a:t>&lt;date/time&gt;</a:t>
            </a:r>
            <a:endParaRPr b="0" lang="en-US" sz="1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91" r:id="rId2"/>
  </p:sldLayoutIdLst>
</p:sldMaster>
</file>

<file path=ppt/slideMasters/slideMaster2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123" name="PlaceHolder 1"/>
          <p:cNvSpPr>
            <a:spLocks noGrp="1"/>
          </p:cNvSpPr>
          <p:nvPr>
            <p:ph type="title"/>
          </p:nvPr>
        </p:nvSpPr>
        <p:spPr>
          <a:xfrm>
            <a:off x="1881360" y="167760"/>
            <a:ext cx="9088200" cy="513000"/>
          </a:xfrm>
          <a:prstGeom prst="rect">
            <a:avLst/>
          </a:prstGeom>
          <a:noFill/>
          <a:ln w="0">
            <a:noFill/>
          </a:ln>
        </p:spPr>
        <p:txBody>
          <a:bodyPr lIns="0" rIns="0" tIns="0" bIns="0" anchor="ctr">
            <a:noAutofit/>
          </a:bodyPr>
          <a:p>
            <a:pPr indent="0">
              <a:buNone/>
            </a:pPr>
            <a:r>
              <a:rPr b="0" lang="en-US" sz="1800" strike="noStrike" u="none">
                <a:solidFill>
                  <a:srgbClr val="000000"/>
                </a:solidFill>
                <a:uFillTx/>
                <a:latin typeface="Arial"/>
              </a:rPr>
              <a:t>Click to edit the title text format</a:t>
            </a:r>
            <a:endParaRPr b="0" lang="en-US" sz="1800" strike="noStrike" u="none">
              <a:solidFill>
                <a:srgbClr val="000000"/>
              </a:solidFill>
              <a:uFillTx/>
              <a:latin typeface="Arial"/>
            </a:endParaRPr>
          </a:p>
        </p:txBody>
      </p:sp>
      <p:sp>
        <p:nvSpPr>
          <p:cNvPr id="124" name="PlaceHolder 2"/>
          <p:cNvSpPr>
            <a:spLocks noGrp="1"/>
          </p:cNvSpPr>
          <p:nvPr>
            <p:ph type="body"/>
          </p:nvPr>
        </p:nvSpPr>
        <p:spPr>
          <a:xfrm>
            <a:off x="609480" y="1577520"/>
            <a:ext cx="2587320" cy="6773400"/>
          </a:xfrm>
          <a:prstGeom prst="rect">
            <a:avLst/>
          </a:prstGeom>
          <a:noFill/>
          <a:ln w="0">
            <a:noFill/>
          </a:ln>
        </p:spPr>
        <p:txBody>
          <a:bodyPr lIns="0" rIns="0" tIns="0" bIns="0" anchor="t">
            <a:normAutofit fontScale="55000" lnSpcReduction="19999"/>
          </a:bodyPr>
          <a:p>
            <a:pPr marL="432000" indent="-324000">
              <a:spcBef>
                <a:spcPts val="1417"/>
              </a:spcBef>
              <a:buClr>
                <a:srgbClr val="000000"/>
              </a:buClr>
              <a:buSzPct val="45000"/>
              <a:buFont typeface="Wingdings" charset="2"/>
              <a:buChar char=""/>
            </a:pPr>
            <a:r>
              <a:rPr b="0" lang="en-US" sz="1800" strike="noStrike" u="none">
                <a:solidFill>
                  <a:srgbClr val="000000"/>
                </a:solidFill>
                <a:uFillTx/>
                <a:latin typeface="Arial"/>
              </a:rPr>
              <a:t>Click to edit the outline text format</a:t>
            </a:r>
            <a:endParaRPr b="0" lang="en-US"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US" sz="1800" strike="noStrike" u="none">
                <a:solidFill>
                  <a:srgbClr val="000000"/>
                </a:solidFill>
                <a:uFillTx/>
                <a:latin typeface="Arial"/>
              </a:rPr>
              <a:t>Second Outline Level</a:t>
            </a:r>
            <a:endParaRPr b="0" lang="en-US"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US" sz="1800" strike="noStrike" u="none">
                <a:solidFill>
                  <a:srgbClr val="000000"/>
                </a:solidFill>
                <a:uFillTx/>
                <a:latin typeface="Arial"/>
              </a:rPr>
              <a:t>Third Outline Level</a:t>
            </a:r>
            <a:endParaRPr b="0" lang="en-US"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US" sz="1800" strike="noStrike" u="none">
                <a:solidFill>
                  <a:srgbClr val="000000"/>
                </a:solidFill>
                <a:uFillTx/>
                <a:latin typeface="Arial"/>
              </a:rPr>
              <a:t>Fourth Outline Level</a:t>
            </a:r>
            <a:endParaRPr b="0" lang="en-US"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US" sz="1800" strike="noStrike" u="none">
                <a:solidFill>
                  <a:srgbClr val="000000"/>
                </a:solidFill>
                <a:uFillTx/>
                <a:latin typeface="Arial"/>
              </a:rPr>
              <a:t>Fifth Outline Level</a:t>
            </a:r>
            <a:endParaRPr b="0" lang="en-US"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US" sz="1800" strike="noStrike" u="none">
                <a:solidFill>
                  <a:srgbClr val="000000"/>
                </a:solidFill>
                <a:uFillTx/>
                <a:latin typeface="Arial"/>
              </a:rPr>
              <a:t>Sixth Outline Level</a:t>
            </a:r>
            <a:endParaRPr b="0" lang="en-US"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US" sz="1800" strike="noStrike" u="none">
                <a:solidFill>
                  <a:srgbClr val="000000"/>
                </a:solidFill>
                <a:uFillTx/>
                <a:latin typeface="Arial"/>
              </a:rPr>
              <a:t>Seventh Outline Level</a:t>
            </a:r>
            <a:endParaRPr b="0" lang="en-US" sz="1800" strike="noStrike" u="none">
              <a:solidFill>
                <a:srgbClr val="000000"/>
              </a:solidFill>
              <a:uFillTx/>
              <a:latin typeface="Arial"/>
            </a:endParaRPr>
          </a:p>
        </p:txBody>
      </p:sp>
      <p:sp>
        <p:nvSpPr>
          <p:cNvPr id="125" name="PlaceHolder 3"/>
          <p:cNvSpPr>
            <a:spLocks noGrp="1"/>
          </p:cNvSpPr>
          <p:nvPr>
            <p:ph type="body"/>
          </p:nvPr>
        </p:nvSpPr>
        <p:spPr>
          <a:xfrm>
            <a:off x="3326760" y="1577520"/>
            <a:ext cx="2587320" cy="6773400"/>
          </a:xfrm>
          <a:prstGeom prst="rect">
            <a:avLst/>
          </a:prstGeom>
          <a:noFill/>
          <a:ln w="0">
            <a:noFill/>
          </a:ln>
        </p:spPr>
        <p:txBody>
          <a:bodyPr lIns="0" rIns="0" tIns="0" bIns="0" anchor="t">
            <a:normAutofit fontScale="55000" lnSpcReduction="19999"/>
          </a:bodyPr>
          <a:p>
            <a:pPr marL="432000" indent="-324000">
              <a:spcBef>
                <a:spcPts val="1417"/>
              </a:spcBef>
              <a:buClr>
                <a:srgbClr val="000000"/>
              </a:buClr>
              <a:buSzPct val="45000"/>
              <a:buFont typeface="Wingdings" charset="2"/>
              <a:buChar char=""/>
            </a:pPr>
            <a:r>
              <a:rPr b="0" lang="en-US" sz="1800" strike="noStrike" u="none">
                <a:solidFill>
                  <a:srgbClr val="000000"/>
                </a:solidFill>
                <a:uFillTx/>
                <a:latin typeface="Arial"/>
              </a:rPr>
              <a:t>Click to edit the outline text format</a:t>
            </a:r>
            <a:endParaRPr b="0" lang="en-US"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US" sz="1800" strike="noStrike" u="none">
                <a:solidFill>
                  <a:srgbClr val="000000"/>
                </a:solidFill>
                <a:uFillTx/>
                <a:latin typeface="Arial"/>
              </a:rPr>
              <a:t>Second Outline Level</a:t>
            </a:r>
            <a:endParaRPr b="0" lang="en-US"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US" sz="1800" strike="noStrike" u="none">
                <a:solidFill>
                  <a:srgbClr val="000000"/>
                </a:solidFill>
                <a:uFillTx/>
                <a:latin typeface="Arial"/>
              </a:rPr>
              <a:t>Third Outline Level</a:t>
            </a:r>
            <a:endParaRPr b="0" lang="en-US"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US" sz="1800" strike="noStrike" u="none">
                <a:solidFill>
                  <a:srgbClr val="000000"/>
                </a:solidFill>
                <a:uFillTx/>
                <a:latin typeface="Arial"/>
              </a:rPr>
              <a:t>Fourth Outline Level</a:t>
            </a:r>
            <a:endParaRPr b="0" lang="en-US"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US" sz="1800" strike="noStrike" u="none">
                <a:solidFill>
                  <a:srgbClr val="000000"/>
                </a:solidFill>
                <a:uFillTx/>
                <a:latin typeface="Arial"/>
              </a:rPr>
              <a:t>Fifth Outline Level</a:t>
            </a:r>
            <a:endParaRPr b="0" lang="en-US"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US" sz="1800" strike="noStrike" u="none">
                <a:solidFill>
                  <a:srgbClr val="000000"/>
                </a:solidFill>
                <a:uFillTx/>
                <a:latin typeface="Arial"/>
              </a:rPr>
              <a:t>Sixth Outline Level</a:t>
            </a:r>
            <a:endParaRPr b="0" lang="en-US"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US" sz="1800" strike="noStrike" u="none">
                <a:solidFill>
                  <a:srgbClr val="000000"/>
                </a:solidFill>
                <a:uFillTx/>
                <a:latin typeface="Arial"/>
              </a:rPr>
              <a:t>Seventh Outline Level</a:t>
            </a:r>
            <a:endParaRPr b="0" lang="en-US" sz="1800" strike="noStrike" u="none">
              <a:solidFill>
                <a:srgbClr val="000000"/>
              </a:solidFill>
              <a:uFillTx/>
              <a:latin typeface="Arial"/>
            </a:endParaRPr>
          </a:p>
        </p:txBody>
      </p:sp>
      <p:sp>
        <p:nvSpPr>
          <p:cNvPr id="126" name="PlaceHolder 4"/>
          <p:cNvSpPr>
            <a:spLocks noGrp="1"/>
          </p:cNvSpPr>
          <p:nvPr>
            <p:ph type="ftr" idx="67"/>
          </p:nvPr>
        </p:nvSpPr>
        <p:spPr>
          <a:xfrm>
            <a:off x="4145040" y="6378120"/>
            <a:ext cx="3900600" cy="342360"/>
          </a:xfrm>
          <a:prstGeom prst="rect">
            <a:avLst/>
          </a:prstGeom>
          <a:noFill/>
          <a:ln w="0">
            <a:noFill/>
          </a:ln>
        </p:spPr>
        <p:txBody>
          <a:bodyPr lIns="0" rIns="0" tIns="0" bIns="0" anchor="t">
            <a:noAutofit/>
          </a:bodyPr>
          <a:lstStyle>
            <a:lvl1pPr indent="0" algn="ctr">
              <a:lnSpc>
                <a:spcPct val="100000"/>
              </a:lnSpc>
              <a:buNone/>
              <a:tabLst>
                <a:tab algn="l" pos="0"/>
              </a:tabLst>
              <a:defRPr b="0" lang="en-US" sz="1400" strike="noStrike" u="none">
                <a:solidFill>
                  <a:srgbClr val="000000"/>
                </a:solidFill>
                <a:uFillTx/>
                <a:latin typeface="Times New Roman"/>
              </a:defRPr>
            </a:lvl1pPr>
          </a:lstStyle>
          <a:p>
            <a:pPr indent="0" algn="ctr">
              <a:lnSpc>
                <a:spcPct val="100000"/>
              </a:lnSpc>
              <a:buNone/>
              <a:tabLst>
                <a:tab algn="l" pos="0"/>
              </a:tabLst>
            </a:pPr>
            <a:r>
              <a:rPr b="0" lang="en-US" sz="1400" strike="noStrike" u="none">
                <a:solidFill>
                  <a:srgbClr val="000000"/>
                </a:solidFill>
                <a:uFillTx/>
                <a:latin typeface="Times New Roman"/>
              </a:rPr>
              <a:t>&lt;footer&gt;</a:t>
            </a:r>
            <a:endParaRPr b="0" lang="en-US" sz="1400" strike="noStrike" u="none">
              <a:solidFill>
                <a:srgbClr val="000000"/>
              </a:solidFill>
              <a:uFillTx/>
              <a:latin typeface="Times New Roman"/>
            </a:endParaRPr>
          </a:p>
        </p:txBody>
      </p:sp>
      <p:sp>
        <p:nvSpPr>
          <p:cNvPr id="127" name="PlaceHolder 5"/>
          <p:cNvSpPr>
            <a:spLocks noGrp="1"/>
          </p:cNvSpPr>
          <p:nvPr>
            <p:ph type="sldNum" idx="68"/>
          </p:nvPr>
        </p:nvSpPr>
        <p:spPr>
          <a:xfrm>
            <a:off x="8777880" y="6378120"/>
            <a:ext cx="2803320" cy="342360"/>
          </a:xfrm>
          <a:prstGeom prst="rect">
            <a:avLst/>
          </a:prstGeom>
          <a:noFill/>
          <a:ln w="0">
            <a:noFill/>
          </a:ln>
        </p:spPr>
        <p:txBody>
          <a:bodyPr lIns="0" rIns="0" tIns="0" bIns="0" anchor="t">
            <a:noAutofit/>
          </a:bodyPr>
          <a:lstStyle>
            <a:lvl1pPr indent="0" algn="r" defTabSz="914400">
              <a:lnSpc>
                <a:spcPct val="100000"/>
              </a:lnSpc>
              <a:buNone/>
              <a:tabLst>
                <a:tab algn="l" pos="0"/>
              </a:tabLst>
              <a:defRPr b="0" lang="es-ES" sz="1800" strike="noStrike" u="none">
                <a:solidFill>
                  <a:schemeClr val="dk1">
                    <a:tint val="75000"/>
                  </a:schemeClr>
                </a:solidFill>
                <a:uFillTx/>
                <a:latin typeface="Calibri"/>
              </a:defRPr>
            </a:lvl1pPr>
          </a:lstStyle>
          <a:p>
            <a:pPr indent="0" algn="r" defTabSz="914400">
              <a:lnSpc>
                <a:spcPct val="100000"/>
              </a:lnSpc>
              <a:buNone/>
              <a:tabLst>
                <a:tab algn="l" pos="0"/>
              </a:tabLst>
            </a:pPr>
            <a:fld id="{293D5B04-6FFA-4EF5-BDEB-7FEA8F3D25E0}" type="slidenum">
              <a:rPr b="0" lang="es-ES" sz="1800" strike="noStrike" u="none">
                <a:solidFill>
                  <a:schemeClr val="dk1">
                    <a:tint val="75000"/>
                  </a:schemeClr>
                </a:solidFill>
                <a:uFillTx/>
                <a:latin typeface="Calibri"/>
              </a:rPr>
              <a:t>&lt;number&gt;</a:t>
            </a:fld>
            <a:endParaRPr b="0" lang="en-US" sz="1800" strike="noStrike" u="none">
              <a:solidFill>
                <a:srgbClr val="000000"/>
              </a:solidFill>
              <a:uFillTx/>
              <a:latin typeface="Times New Roman"/>
            </a:endParaRPr>
          </a:p>
        </p:txBody>
      </p:sp>
      <p:sp>
        <p:nvSpPr>
          <p:cNvPr id="128" name="PlaceHolder 6"/>
          <p:cNvSpPr>
            <a:spLocks noGrp="1"/>
          </p:cNvSpPr>
          <p:nvPr>
            <p:ph type="dt" idx="69"/>
          </p:nvPr>
        </p:nvSpPr>
        <p:spPr>
          <a:xfrm>
            <a:off x="609120" y="6378120"/>
            <a:ext cx="2803320" cy="342360"/>
          </a:xfrm>
          <a:prstGeom prst="rect">
            <a:avLst/>
          </a:prstGeom>
          <a:noFill/>
          <a:ln w="0">
            <a:noFill/>
          </a:ln>
        </p:spPr>
        <p:txBody>
          <a:bodyPr lIns="0" rIns="0" tIns="0" bIns="0" anchor="t">
            <a:noAutofit/>
          </a:bodyPr>
          <a:lstStyle>
            <a:lvl1pPr indent="0">
              <a:buNone/>
              <a:defRPr b="0" lang="en-US" sz="1400" strike="noStrike" u="none">
                <a:solidFill>
                  <a:srgbClr val="000000"/>
                </a:solidFill>
                <a:uFillTx/>
                <a:latin typeface="Times New Roman"/>
              </a:defRPr>
            </a:lvl1pPr>
          </a:lstStyle>
          <a:p>
            <a:pPr indent="0">
              <a:buNone/>
            </a:pPr>
            <a:r>
              <a:rPr b="0" lang="en-US" sz="1400" strike="noStrike" u="none">
                <a:solidFill>
                  <a:srgbClr val="000000"/>
                </a:solidFill>
                <a:uFillTx/>
                <a:latin typeface="Times New Roman"/>
              </a:rPr>
              <a:t>&lt;date/time&gt;</a:t>
            </a:r>
            <a:endParaRPr b="0" lang="en-US" sz="1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93" r:id="rId2"/>
  </p:sldLayoutIdLst>
</p:sldMaster>
</file>

<file path=ppt/slideMasters/slideMaster2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13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r>
              <a:rPr b="0" lang="en-US" sz="4400" strike="noStrike" u="none">
                <a:solidFill>
                  <a:srgbClr val="000000"/>
                </a:solidFill>
                <a:uFillTx/>
                <a:latin typeface="Arial"/>
              </a:rPr>
              <a:t>Click to edit the title text format</a:t>
            </a:r>
            <a:endParaRPr b="0" lang="en-US" sz="4400" strike="noStrike" u="none">
              <a:solidFill>
                <a:srgbClr val="000000"/>
              </a:solidFill>
              <a:uFillTx/>
              <a:latin typeface="Arial"/>
            </a:endParaRPr>
          </a:p>
        </p:txBody>
      </p:sp>
      <p:sp>
        <p:nvSpPr>
          <p:cNvPr id="133" name="PlaceHolder 2"/>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trike="noStrike" u="none">
                <a:solidFill>
                  <a:srgbClr val="000000"/>
                </a:solidFill>
                <a:uFillTx/>
                <a:latin typeface="Arial"/>
              </a:rPr>
              <a:t>Click to edit the outline text format</a:t>
            </a:r>
            <a:endParaRPr b="0" lang="en-US" sz="32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US" sz="2800" strike="noStrike" u="none">
                <a:solidFill>
                  <a:srgbClr val="000000"/>
                </a:solidFill>
                <a:uFillTx/>
                <a:latin typeface="Arial"/>
              </a:rPr>
              <a:t>Second Outline Level</a:t>
            </a:r>
            <a:endParaRPr b="0" lang="en-US" sz="2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US" sz="2400" strike="noStrike" u="none">
                <a:solidFill>
                  <a:srgbClr val="000000"/>
                </a:solidFill>
                <a:uFillTx/>
                <a:latin typeface="Arial"/>
              </a:rPr>
              <a:t>Third Outline Level</a:t>
            </a:r>
            <a:endParaRPr b="0" lang="en-US" sz="24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US" sz="2000" strike="noStrike" u="none">
                <a:solidFill>
                  <a:srgbClr val="000000"/>
                </a:solidFill>
                <a:uFillTx/>
                <a:latin typeface="Arial"/>
              </a:rPr>
              <a:t>Fourth Outline Level</a:t>
            </a:r>
            <a:endParaRPr b="0" lang="en-US" sz="20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US" sz="2000" strike="noStrike" u="none">
                <a:solidFill>
                  <a:srgbClr val="000000"/>
                </a:solidFill>
                <a:uFillTx/>
                <a:latin typeface="Arial"/>
              </a:rPr>
              <a:t>Fifth Outline Level</a:t>
            </a:r>
            <a:endParaRPr b="0" lang="en-US" sz="20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US" sz="2000" strike="noStrike" u="none">
                <a:solidFill>
                  <a:srgbClr val="000000"/>
                </a:solidFill>
                <a:uFillTx/>
                <a:latin typeface="Arial"/>
              </a:rPr>
              <a:t>Sixth Outline Level</a:t>
            </a:r>
            <a:endParaRPr b="0" lang="en-US" sz="20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US" sz="2000" strike="noStrike" u="none">
                <a:solidFill>
                  <a:srgbClr val="000000"/>
                </a:solidFill>
                <a:uFillTx/>
                <a:latin typeface="Arial"/>
              </a:rPr>
              <a:t>Seventh Outline Level</a:t>
            </a:r>
            <a:endParaRPr b="0" lang="en-US" sz="2000" strike="noStrike" u="none">
              <a:solidFill>
                <a:srgbClr val="000000"/>
              </a:solidFill>
              <a:uFillTx/>
              <a:latin typeface="Arial"/>
            </a:endParaRPr>
          </a:p>
        </p:txBody>
      </p:sp>
    </p:spTree>
  </p:cSld>
  <p:clrMap bg1="lt1" tx1="dk1" bg2="lt2" tx2="dk2" accent1="accent1" accent2="accent2" accent3="accent3" accent4="accent4" accent5="accent5" accent6="accent6" hlink="hlink" folHlink="folHlink"/>
  <p:sldLayoutIdLst>
    <p:sldLayoutId id="2147483695" r:id="rId2"/>
  </p:sldLayoutIdLst>
</p:sldMaster>
</file>

<file path=ppt/slideMasters/slideMaster2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134" name="PlaceHolder 1"/>
          <p:cNvSpPr>
            <a:spLocks noGrp="1"/>
          </p:cNvSpPr>
          <p:nvPr>
            <p:ph type="title"/>
          </p:nvPr>
        </p:nvSpPr>
        <p:spPr>
          <a:xfrm>
            <a:off x="1881360" y="167760"/>
            <a:ext cx="9088200" cy="513000"/>
          </a:xfrm>
          <a:prstGeom prst="rect">
            <a:avLst/>
          </a:prstGeom>
          <a:noFill/>
          <a:ln w="0">
            <a:noFill/>
          </a:ln>
        </p:spPr>
        <p:txBody>
          <a:bodyPr lIns="0" rIns="0" tIns="0" bIns="0" anchor="ctr">
            <a:noAutofit/>
          </a:bodyPr>
          <a:p>
            <a:pPr indent="0">
              <a:buNone/>
            </a:pPr>
            <a:r>
              <a:rPr b="0" lang="en-US" sz="1800" strike="noStrike" u="none">
                <a:solidFill>
                  <a:srgbClr val="000000"/>
                </a:solidFill>
                <a:uFillTx/>
                <a:latin typeface="Arial"/>
              </a:rPr>
              <a:t>Click to edit the title text format</a:t>
            </a:r>
            <a:endParaRPr b="0" lang="en-US" sz="1800" strike="noStrike" u="none">
              <a:solidFill>
                <a:srgbClr val="000000"/>
              </a:solidFill>
              <a:uFillTx/>
              <a:latin typeface="Arial"/>
            </a:endParaRPr>
          </a:p>
        </p:txBody>
      </p:sp>
      <p:sp>
        <p:nvSpPr>
          <p:cNvPr id="135" name="PlaceHolder 2"/>
          <p:cNvSpPr>
            <a:spLocks noGrp="1"/>
          </p:cNvSpPr>
          <p:nvPr>
            <p:ph type="body"/>
          </p:nvPr>
        </p:nvSpPr>
        <p:spPr>
          <a:xfrm>
            <a:off x="609480" y="1577520"/>
            <a:ext cx="5302800" cy="67734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800" strike="noStrike" u="none">
                <a:solidFill>
                  <a:srgbClr val="000000"/>
                </a:solidFill>
                <a:uFillTx/>
                <a:latin typeface="Arial"/>
              </a:rPr>
              <a:t>Click to edit the outline text format</a:t>
            </a:r>
            <a:endParaRPr b="0" lang="en-US"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US" sz="1800" strike="noStrike" u="none">
                <a:solidFill>
                  <a:srgbClr val="000000"/>
                </a:solidFill>
                <a:uFillTx/>
                <a:latin typeface="Arial"/>
              </a:rPr>
              <a:t>Second Outline Level</a:t>
            </a:r>
            <a:endParaRPr b="0" lang="en-US"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US" sz="1800" strike="noStrike" u="none">
                <a:solidFill>
                  <a:srgbClr val="000000"/>
                </a:solidFill>
                <a:uFillTx/>
                <a:latin typeface="Arial"/>
              </a:rPr>
              <a:t>Third Outline Level</a:t>
            </a:r>
            <a:endParaRPr b="0" lang="en-US"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US" sz="1800" strike="noStrike" u="none">
                <a:solidFill>
                  <a:srgbClr val="000000"/>
                </a:solidFill>
                <a:uFillTx/>
                <a:latin typeface="Arial"/>
              </a:rPr>
              <a:t>Fourth Outline Level</a:t>
            </a:r>
            <a:endParaRPr b="0" lang="en-US"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US" sz="1800" strike="noStrike" u="none">
                <a:solidFill>
                  <a:srgbClr val="000000"/>
                </a:solidFill>
                <a:uFillTx/>
                <a:latin typeface="Arial"/>
              </a:rPr>
              <a:t>Fifth Outline Level</a:t>
            </a:r>
            <a:endParaRPr b="0" lang="en-US"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US" sz="1800" strike="noStrike" u="none">
                <a:solidFill>
                  <a:srgbClr val="000000"/>
                </a:solidFill>
                <a:uFillTx/>
                <a:latin typeface="Arial"/>
              </a:rPr>
              <a:t>Sixth Outline Level</a:t>
            </a:r>
            <a:endParaRPr b="0" lang="en-US"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US" sz="1800" strike="noStrike" u="none">
                <a:solidFill>
                  <a:srgbClr val="000000"/>
                </a:solidFill>
                <a:uFillTx/>
                <a:latin typeface="Arial"/>
              </a:rPr>
              <a:t>Seventh Outline Level</a:t>
            </a:r>
            <a:endParaRPr b="0" lang="en-US" sz="1800" strike="noStrike" u="none">
              <a:solidFill>
                <a:srgbClr val="000000"/>
              </a:solidFill>
              <a:uFillTx/>
              <a:latin typeface="Arial"/>
            </a:endParaRPr>
          </a:p>
        </p:txBody>
      </p:sp>
      <p:sp>
        <p:nvSpPr>
          <p:cNvPr id="136" name="PlaceHolder 3"/>
          <p:cNvSpPr>
            <a:spLocks noGrp="1"/>
          </p:cNvSpPr>
          <p:nvPr>
            <p:ph type="ftr" idx="70"/>
          </p:nvPr>
        </p:nvSpPr>
        <p:spPr>
          <a:xfrm>
            <a:off x="4145400" y="6378120"/>
            <a:ext cx="3900600" cy="342360"/>
          </a:xfrm>
          <a:prstGeom prst="rect">
            <a:avLst/>
          </a:prstGeom>
          <a:noFill/>
          <a:ln w="0">
            <a:noFill/>
          </a:ln>
        </p:spPr>
        <p:txBody>
          <a:bodyPr lIns="0" rIns="0" tIns="0" bIns="0" anchor="t">
            <a:noAutofit/>
          </a:bodyPr>
          <a:lstStyle>
            <a:lvl1pPr indent="0" algn="ctr">
              <a:lnSpc>
                <a:spcPct val="100000"/>
              </a:lnSpc>
              <a:buNone/>
              <a:tabLst>
                <a:tab algn="l" pos="0"/>
              </a:tabLst>
              <a:defRPr b="0" lang="en-US" sz="1400" strike="noStrike" u="none">
                <a:solidFill>
                  <a:srgbClr val="000000"/>
                </a:solidFill>
                <a:uFillTx/>
                <a:latin typeface="Times New Roman"/>
              </a:defRPr>
            </a:lvl1pPr>
          </a:lstStyle>
          <a:p>
            <a:pPr indent="0" algn="ctr">
              <a:lnSpc>
                <a:spcPct val="100000"/>
              </a:lnSpc>
              <a:buNone/>
              <a:tabLst>
                <a:tab algn="l" pos="0"/>
              </a:tabLst>
            </a:pPr>
            <a:r>
              <a:rPr b="0" lang="en-US" sz="1400" strike="noStrike" u="none">
                <a:solidFill>
                  <a:srgbClr val="000000"/>
                </a:solidFill>
                <a:uFillTx/>
                <a:latin typeface="Times New Roman"/>
              </a:rPr>
              <a:t>&lt;footer&gt;</a:t>
            </a:r>
            <a:endParaRPr b="0" lang="en-US" sz="1400" strike="noStrike" u="none">
              <a:solidFill>
                <a:srgbClr val="000000"/>
              </a:solidFill>
              <a:uFillTx/>
              <a:latin typeface="Times New Roman"/>
            </a:endParaRPr>
          </a:p>
        </p:txBody>
      </p:sp>
      <p:sp>
        <p:nvSpPr>
          <p:cNvPr id="137" name="PlaceHolder 4"/>
          <p:cNvSpPr>
            <a:spLocks noGrp="1"/>
          </p:cNvSpPr>
          <p:nvPr>
            <p:ph type="sldNum" idx="71"/>
          </p:nvPr>
        </p:nvSpPr>
        <p:spPr>
          <a:xfrm>
            <a:off x="8778240" y="6378120"/>
            <a:ext cx="2803320" cy="342360"/>
          </a:xfrm>
          <a:prstGeom prst="rect">
            <a:avLst/>
          </a:prstGeom>
          <a:noFill/>
          <a:ln w="0">
            <a:noFill/>
          </a:ln>
        </p:spPr>
        <p:txBody>
          <a:bodyPr lIns="0" rIns="0" tIns="0" bIns="0" anchor="t">
            <a:noAutofit/>
          </a:bodyPr>
          <a:lstStyle>
            <a:lvl1pPr indent="0" algn="r" defTabSz="914400">
              <a:lnSpc>
                <a:spcPct val="100000"/>
              </a:lnSpc>
              <a:buNone/>
              <a:tabLst>
                <a:tab algn="l" pos="0"/>
              </a:tabLst>
              <a:defRPr b="0" lang="es-ES" sz="1800" strike="noStrike" u="none">
                <a:solidFill>
                  <a:schemeClr val="dk1">
                    <a:tint val="75000"/>
                  </a:schemeClr>
                </a:solidFill>
                <a:uFillTx/>
                <a:latin typeface="Calibri"/>
              </a:defRPr>
            </a:lvl1pPr>
          </a:lstStyle>
          <a:p>
            <a:pPr indent="0" algn="r" defTabSz="914400">
              <a:lnSpc>
                <a:spcPct val="100000"/>
              </a:lnSpc>
              <a:buNone/>
              <a:tabLst>
                <a:tab algn="l" pos="0"/>
              </a:tabLst>
            </a:pPr>
            <a:fld id="{9453234F-4931-4C5C-87C4-CC98B3D029D0}" type="slidenum">
              <a:rPr b="0" lang="es-ES" sz="1800" strike="noStrike" u="none">
                <a:solidFill>
                  <a:schemeClr val="dk1">
                    <a:tint val="75000"/>
                  </a:schemeClr>
                </a:solidFill>
                <a:uFillTx/>
                <a:latin typeface="Calibri"/>
              </a:rPr>
              <a:t>&lt;number&gt;</a:t>
            </a:fld>
            <a:endParaRPr b="0" lang="en-US" sz="1800" strike="noStrike" u="none">
              <a:solidFill>
                <a:srgbClr val="000000"/>
              </a:solidFill>
              <a:uFillTx/>
              <a:latin typeface="Times New Roman"/>
            </a:endParaRPr>
          </a:p>
        </p:txBody>
      </p:sp>
      <p:sp>
        <p:nvSpPr>
          <p:cNvPr id="138" name="PlaceHolder 5"/>
          <p:cNvSpPr>
            <a:spLocks noGrp="1"/>
          </p:cNvSpPr>
          <p:nvPr>
            <p:ph type="dt" idx="72"/>
          </p:nvPr>
        </p:nvSpPr>
        <p:spPr>
          <a:xfrm>
            <a:off x="609480" y="6378120"/>
            <a:ext cx="2803320" cy="342360"/>
          </a:xfrm>
          <a:prstGeom prst="rect">
            <a:avLst/>
          </a:prstGeom>
          <a:noFill/>
          <a:ln w="0">
            <a:noFill/>
          </a:ln>
        </p:spPr>
        <p:txBody>
          <a:bodyPr lIns="0" rIns="0" tIns="0" bIns="0" anchor="t">
            <a:noAutofit/>
          </a:bodyPr>
          <a:lstStyle>
            <a:lvl1pPr indent="0">
              <a:buNone/>
              <a:defRPr b="0" lang="en-US" sz="1400" strike="noStrike" u="none">
                <a:solidFill>
                  <a:srgbClr val="000000"/>
                </a:solidFill>
                <a:uFillTx/>
                <a:latin typeface="Times New Roman"/>
              </a:defRPr>
            </a:lvl1pPr>
          </a:lstStyle>
          <a:p>
            <a:pPr indent="0">
              <a:buNone/>
            </a:pPr>
            <a:r>
              <a:rPr b="0" lang="en-US" sz="1400" strike="noStrike" u="none">
                <a:solidFill>
                  <a:srgbClr val="000000"/>
                </a:solidFill>
                <a:uFillTx/>
                <a:latin typeface="Times New Roman"/>
              </a:rPr>
              <a:t>&lt;date/time&gt;</a:t>
            </a:r>
            <a:endParaRPr b="0" lang="en-US" sz="1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97" r:id="rId2"/>
  </p:sldLayoutIdLst>
</p:sldMaster>
</file>

<file path=ppt/slideMasters/slideMaster2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141" name="PlaceHolder 1"/>
          <p:cNvSpPr>
            <a:spLocks noGrp="1"/>
          </p:cNvSpPr>
          <p:nvPr>
            <p:ph type="title"/>
          </p:nvPr>
        </p:nvSpPr>
        <p:spPr>
          <a:xfrm>
            <a:off x="1881360" y="167760"/>
            <a:ext cx="9088200" cy="513000"/>
          </a:xfrm>
          <a:prstGeom prst="rect">
            <a:avLst/>
          </a:prstGeom>
          <a:noFill/>
          <a:ln w="0">
            <a:noFill/>
          </a:ln>
        </p:spPr>
        <p:txBody>
          <a:bodyPr lIns="0" rIns="0" tIns="0" bIns="0" anchor="ctr">
            <a:noAutofit/>
          </a:bodyPr>
          <a:p>
            <a:pPr indent="0">
              <a:buNone/>
            </a:pPr>
            <a:r>
              <a:rPr b="0" lang="en-US" sz="1800" strike="noStrike" u="none">
                <a:solidFill>
                  <a:srgbClr val="000000"/>
                </a:solidFill>
                <a:uFillTx/>
                <a:latin typeface="Arial"/>
              </a:rPr>
              <a:t>Click to edit the title text format</a:t>
            </a:r>
            <a:endParaRPr b="0" lang="en-US" sz="1800" strike="noStrike" u="none">
              <a:solidFill>
                <a:srgbClr val="000000"/>
              </a:solidFill>
              <a:uFillTx/>
              <a:latin typeface="Arial"/>
            </a:endParaRPr>
          </a:p>
        </p:txBody>
      </p:sp>
      <p:sp>
        <p:nvSpPr>
          <p:cNvPr id="142" name="PlaceHolder 2"/>
          <p:cNvSpPr>
            <a:spLocks noGrp="1"/>
          </p:cNvSpPr>
          <p:nvPr>
            <p:ph type="ftr" idx="73"/>
          </p:nvPr>
        </p:nvSpPr>
        <p:spPr>
          <a:xfrm>
            <a:off x="4145400" y="6378120"/>
            <a:ext cx="3900600" cy="342360"/>
          </a:xfrm>
          <a:prstGeom prst="rect">
            <a:avLst/>
          </a:prstGeom>
          <a:noFill/>
          <a:ln w="0">
            <a:noFill/>
          </a:ln>
        </p:spPr>
        <p:txBody>
          <a:bodyPr lIns="0" rIns="0" tIns="0" bIns="0" anchor="t">
            <a:noAutofit/>
          </a:bodyPr>
          <a:lstStyle>
            <a:lvl1pPr indent="0" algn="ctr">
              <a:lnSpc>
                <a:spcPct val="100000"/>
              </a:lnSpc>
              <a:buNone/>
              <a:tabLst>
                <a:tab algn="l" pos="0"/>
              </a:tabLst>
              <a:defRPr b="0" lang="en-US" sz="1400" strike="noStrike" u="none">
                <a:solidFill>
                  <a:srgbClr val="000000"/>
                </a:solidFill>
                <a:uFillTx/>
                <a:latin typeface="Times New Roman"/>
              </a:defRPr>
            </a:lvl1pPr>
          </a:lstStyle>
          <a:p>
            <a:pPr indent="0" algn="ctr">
              <a:lnSpc>
                <a:spcPct val="100000"/>
              </a:lnSpc>
              <a:buNone/>
              <a:tabLst>
                <a:tab algn="l" pos="0"/>
              </a:tabLst>
            </a:pPr>
            <a:r>
              <a:rPr b="0" lang="en-US" sz="1400" strike="noStrike" u="none">
                <a:solidFill>
                  <a:srgbClr val="000000"/>
                </a:solidFill>
                <a:uFillTx/>
                <a:latin typeface="Times New Roman"/>
              </a:rPr>
              <a:t>&lt;footer&gt;</a:t>
            </a:r>
            <a:endParaRPr b="0" lang="en-US" sz="1400" strike="noStrike" u="none">
              <a:solidFill>
                <a:srgbClr val="000000"/>
              </a:solidFill>
              <a:uFillTx/>
              <a:latin typeface="Times New Roman"/>
            </a:endParaRPr>
          </a:p>
        </p:txBody>
      </p:sp>
      <p:sp>
        <p:nvSpPr>
          <p:cNvPr id="143" name="PlaceHolder 3"/>
          <p:cNvSpPr>
            <a:spLocks noGrp="1"/>
          </p:cNvSpPr>
          <p:nvPr>
            <p:ph type="sldNum" idx="74"/>
          </p:nvPr>
        </p:nvSpPr>
        <p:spPr>
          <a:xfrm>
            <a:off x="8778240" y="6378120"/>
            <a:ext cx="2803320" cy="342360"/>
          </a:xfrm>
          <a:prstGeom prst="rect">
            <a:avLst/>
          </a:prstGeom>
          <a:noFill/>
          <a:ln w="0">
            <a:noFill/>
          </a:ln>
        </p:spPr>
        <p:txBody>
          <a:bodyPr lIns="0" rIns="0" tIns="0" bIns="0" anchor="t">
            <a:noAutofit/>
          </a:bodyPr>
          <a:lstStyle>
            <a:lvl1pPr indent="0" algn="r" defTabSz="914400">
              <a:lnSpc>
                <a:spcPct val="100000"/>
              </a:lnSpc>
              <a:buNone/>
              <a:tabLst>
                <a:tab algn="l" pos="0"/>
              </a:tabLst>
              <a:defRPr b="0" lang="es-ES" sz="1800" strike="noStrike" u="none">
                <a:solidFill>
                  <a:schemeClr val="dk1">
                    <a:tint val="75000"/>
                  </a:schemeClr>
                </a:solidFill>
                <a:uFillTx/>
                <a:latin typeface="Calibri"/>
              </a:defRPr>
            </a:lvl1pPr>
          </a:lstStyle>
          <a:p>
            <a:pPr indent="0" algn="r" defTabSz="914400">
              <a:lnSpc>
                <a:spcPct val="100000"/>
              </a:lnSpc>
              <a:buNone/>
              <a:tabLst>
                <a:tab algn="l" pos="0"/>
              </a:tabLst>
            </a:pPr>
            <a:fld id="{C5425BA8-E2C0-4F53-BB45-C4D9CFE6FA22}" type="slidenum">
              <a:rPr b="0" lang="es-ES" sz="1800" strike="noStrike" u="none">
                <a:solidFill>
                  <a:schemeClr val="dk1">
                    <a:tint val="75000"/>
                  </a:schemeClr>
                </a:solidFill>
                <a:uFillTx/>
                <a:latin typeface="Calibri"/>
              </a:rPr>
              <a:t>&lt;number&gt;</a:t>
            </a:fld>
            <a:endParaRPr b="0" lang="en-US" sz="1800" strike="noStrike" u="none">
              <a:solidFill>
                <a:srgbClr val="000000"/>
              </a:solidFill>
              <a:uFillTx/>
              <a:latin typeface="Times New Roman"/>
            </a:endParaRPr>
          </a:p>
        </p:txBody>
      </p:sp>
      <p:sp>
        <p:nvSpPr>
          <p:cNvPr id="144" name="PlaceHolder 4"/>
          <p:cNvSpPr>
            <a:spLocks noGrp="1"/>
          </p:cNvSpPr>
          <p:nvPr>
            <p:ph type="dt" idx="75"/>
          </p:nvPr>
        </p:nvSpPr>
        <p:spPr>
          <a:xfrm>
            <a:off x="609480" y="6378120"/>
            <a:ext cx="2803320" cy="342360"/>
          </a:xfrm>
          <a:prstGeom prst="rect">
            <a:avLst/>
          </a:prstGeom>
          <a:noFill/>
          <a:ln w="0">
            <a:noFill/>
          </a:ln>
        </p:spPr>
        <p:txBody>
          <a:bodyPr lIns="0" rIns="0" tIns="0" bIns="0" anchor="t">
            <a:noAutofit/>
          </a:bodyPr>
          <a:lstStyle>
            <a:lvl1pPr indent="0">
              <a:buNone/>
              <a:defRPr b="0" lang="en-US" sz="1400" strike="noStrike" u="none">
                <a:solidFill>
                  <a:srgbClr val="000000"/>
                </a:solidFill>
                <a:uFillTx/>
                <a:latin typeface="Times New Roman"/>
              </a:defRPr>
            </a:lvl1pPr>
          </a:lstStyle>
          <a:p>
            <a:pPr indent="0">
              <a:buNone/>
            </a:pPr>
            <a:r>
              <a:rPr b="0" lang="en-US" sz="1400" strike="noStrike" u="none">
                <a:solidFill>
                  <a:srgbClr val="000000"/>
                </a:solidFill>
                <a:uFillTx/>
                <a:latin typeface="Times New Roman"/>
              </a:rPr>
              <a:t>&lt;date/time&gt;</a:t>
            </a:r>
            <a:endParaRPr b="0" lang="en-US" sz="1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99" r:id="rId2"/>
  </p:sldLayoutIdLst>
</p:sldMaster>
</file>

<file path=ppt/slideMasters/slideMaster2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146" name="PlaceHolder 1"/>
          <p:cNvSpPr>
            <a:spLocks noGrp="1"/>
          </p:cNvSpPr>
          <p:nvPr>
            <p:ph type="title"/>
          </p:nvPr>
        </p:nvSpPr>
        <p:spPr>
          <a:xfrm>
            <a:off x="1881360" y="167760"/>
            <a:ext cx="9088200" cy="513000"/>
          </a:xfrm>
          <a:prstGeom prst="rect">
            <a:avLst/>
          </a:prstGeom>
          <a:noFill/>
          <a:ln w="0">
            <a:noFill/>
          </a:ln>
        </p:spPr>
        <p:txBody>
          <a:bodyPr lIns="0" rIns="0" tIns="0" bIns="0" anchor="ctr">
            <a:noAutofit/>
          </a:bodyPr>
          <a:p>
            <a:pPr indent="0">
              <a:buNone/>
            </a:pPr>
            <a:r>
              <a:rPr b="0" lang="en-US" sz="1800" strike="noStrike" u="none">
                <a:solidFill>
                  <a:srgbClr val="000000"/>
                </a:solidFill>
                <a:uFillTx/>
                <a:latin typeface="Arial"/>
              </a:rPr>
              <a:t>Click to edit the title text format</a:t>
            </a:r>
            <a:endParaRPr b="0" lang="en-US" sz="1800" strike="noStrike" u="none">
              <a:solidFill>
                <a:srgbClr val="000000"/>
              </a:solidFill>
              <a:uFillTx/>
              <a:latin typeface="Arial"/>
            </a:endParaRPr>
          </a:p>
        </p:txBody>
      </p:sp>
      <p:sp>
        <p:nvSpPr>
          <p:cNvPr id="147" name="PlaceHolder 2"/>
          <p:cNvSpPr>
            <a:spLocks noGrp="1"/>
          </p:cNvSpPr>
          <p:nvPr>
            <p:ph type="body"/>
          </p:nvPr>
        </p:nvSpPr>
        <p:spPr>
          <a:xfrm>
            <a:off x="609480" y="1577520"/>
            <a:ext cx="2587320" cy="6773400"/>
          </a:xfrm>
          <a:prstGeom prst="rect">
            <a:avLst/>
          </a:prstGeom>
          <a:noFill/>
          <a:ln w="0">
            <a:noFill/>
          </a:ln>
        </p:spPr>
        <p:txBody>
          <a:bodyPr lIns="0" rIns="0" tIns="0" bIns="0" anchor="t">
            <a:normAutofit fontScale="55000" lnSpcReduction="19999"/>
          </a:bodyPr>
          <a:p>
            <a:pPr marL="432000" indent="-324000">
              <a:spcBef>
                <a:spcPts val="1417"/>
              </a:spcBef>
              <a:buClr>
                <a:srgbClr val="000000"/>
              </a:buClr>
              <a:buSzPct val="45000"/>
              <a:buFont typeface="Wingdings" charset="2"/>
              <a:buChar char=""/>
            </a:pPr>
            <a:r>
              <a:rPr b="0" lang="en-US" sz="1800" strike="noStrike" u="none">
                <a:solidFill>
                  <a:srgbClr val="000000"/>
                </a:solidFill>
                <a:uFillTx/>
                <a:latin typeface="Arial"/>
              </a:rPr>
              <a:t>Click to edit the outline text format</a:t>
            </a:r>
            <a:endParaRPr b="0" lang="en-US"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US" sz="1800" strike="noStrike" u="none">
                <a:solidFill>
                  <a:srgbClr val="000000"/>
                </a:solidFill>
                <a:uFillTx/>
                <a:latin typeface="Arial"/>
              </a:rPr>
              <a:t>Second Outline Level</a:t>
            </a:r>
            <a:endParaRPr b="0" lang="en-US"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US" sz="1800" strike="noStrike" u="none">
                <a:solidFill>
                  <a:srgbClr val="000000"/>
                </a:solidFill>
                <a:uFillTx/>
                <a:latin typeface="Arial"/>
              </a:rPr>
              <a:t>Third Outline Level</a:t>
            </a:r>
            <a:endParaRPr b="0" lang="en-US"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US" sz="1800" strike="noStrike" u="none">
                <a:solidFill>
                  <a:srgbClr val="000000"/>
                </a:solidFill>
                <a:uFillTx/>
                <a:latin typeface="Arial"/>
              </a:rPr>
              <a:t>Fourth Outline Level</a:t>
            </a:r>
            <a:endParaRPr b="0" lang="en-US"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US" sz="1800" strike="noStrike" u="none">
                <a:solidFill>
                  <a:srgbClr val="000000"/>
                </a:solidFill>
                <a:uFillTx/>
                <a:latin typeface="Arial"/>
              </a:rPr>
              <a:t>Fifth Outline Level</a:t>
            </a:r>
            <a:endParaRPr b="0" lang="en-US"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US" sz="1800" strike="noStrike" u="none">
                <a:solidFill>
                  <a:srgbClr val="000000"/>
                </a:solidFill>
                <a:uFillTx/>
                <a:latin typeface="Arial"/>
              </a:rPr>
              <a:t>Sixth Outline Level</a:t>
            </a:r>
            <a:endParaRPr b="0" lang="en-US"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US" sz="1800" strike="noStrike" u="none">
                <a:solidFill>
                  <a:srgbClr val="000000"/>
                </a:solidFill>
                <a:uFillTx/>
                <a:latin typeface="Arial"/>
              </a:rPr>
              <a:t>Seventh Outline Level</a:t>
            </a:r>
            <a:endParaRPr b="0" lang="en-US" sz="1800" strike="noStrike" u="none">
              <a:solidFill>
                <a:srgbClr val="000000"/>
              </a:solidFill>
              <a:uFillTx/>
              <a:latin typeface="Arial"/>
            </a:endParaRPr>
          </a:p>
        </p:txBody>
      </p:sp>
      <p:sp>
        <p:nvSpPr>
          <p:cNvPr id="148" name="PlaceHolder 3"/>
          <p:cNvSpPr>
            <a:spLocks noGrp="1"/>
          </p:cNvSpPr>
          <p:nvPr>
            <p:ph type="body"/>
          </p:nvPr>
        </p:nvSpPr>
        <p:spPr>
          <a:xfrm>
            <a:off x="3326760" y="1577520"/>
            <a:ext cx="2587320" cy="6773400"/>
          </a:xfrm>
          <a:prstGeom prst="rect">
            <a:avLst/>
          </a:prstGeom>
          <a:noFill/>
          <a:ln w="0">
            <a:noFill/>
          </a:ln>
        </p:spPr>
        <p:txBody>
          <a:bodyPr lIns="0" rIns="0" tIns="0" bIns="0" anchor="t">
            <a:normAutofit fontScale="55000" lnSpcReduction="19999"/>
          </a:bodyPr>
          <a:p>
            <a:pPr marL="432000" indent="-324000">
              <a:spcBef>
                <a:spcPts val="1417"/>
              </a:spcBef>
              <a:buClr>
                <a:srgbClr val="000000"/>
              </a:buClr>
              <a:buSzPct val="45000"/>
              <a:buFont typeface="Wingdings" charset="2"/>
              <a:buChar char=""/>
            </a:pPr>
            <a:r>
              <a:rPr b="0" lang="en-US" sz="1800" strike="noStrike" u="none">
                <a:solidFill>
                  <a:srgbClr val="000000"/>
                </a:solidFill>
                <a:uFillTx/>
                <a:latin typeface="Arial"/>
              </a:rPr>
              <a:t>Click to edit the outline text format</a:t>
            </a:r>
            <a:endParaRPr b="0" lang="en-US"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US" sz="1800" strike="noStrike" u="none">
                <a:solidFill>
                  <a:srgbClr val="000000"/>
                </a:solidFill>
                <a:uFillTx/>
                <a:latin typeface="Arial"/>
              </a:rPr>
              <a:t>Second Outline Level</a:t>
            </a:r>
            <a:endParaRPr b="0" lang="en-US"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US" sz="1800" strike="noStrike" u="none">
                <a:solidFill>
                  <a:srgbClr val="000000"/>
                </a:solidFill>
                <a:uFillTx/>
                <a:latin typeface="Arial"/>
              </a:rPr>
              <a:t>Third Outline Level</a:t>
            </a:r>
            <a:endParaRPr b="0" lang="en-US"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US" sz="1800" strike="noStrike" u="none">
                <a:solidFill>
                  <a:srgbClr val="000000"/>
                </a:solidFill>
                <a:uFillTx/>
                <a:latin typeface="Arial"/>
              </a:rPr>
              <a:t>Fourth Outline Level</a:t>
            </a:r>
            <a:endParaRPr b="0" lang="en-US"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US" sz="1800" strike="noStrike" u="none">
                <a:solidFill>
                  <a:srgbClr val="000000"/>
                </a:solidFill>
                <a:uFillTx/>
                <a:latin typeface="Arial"/>
              </a:rPr>
              <a:t>Fifth Outline Level</a:t>
            </a:r>
            <a:endParaRPr b="0" lang="en-US"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US" sz="1800" strike="noStrike" u="none">
                <a:solidFill>
                  <a:srgbClr val="000000"/>
                </a:solidFill>
                <a:uFillTx/>
                <a:latin typeface="Arial"/>
              </a:rPr>
              <a:t>Sixth Outline Level</a:t>
            </a:r>
            <a:endParaRPr b="0" lang="en-US"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US" sz="1800" strike="noStrike" u="none">
                <a:solidFill>
                  <a:srgbClr val="000000"/>
                </a:solidFill>
                <a:uFillTx/>
                <a:latin typeface="Arial"/>
              </a:rPr>
              <a:t>Seventh Outline Level</a:t>
            </a:r>
            <a:endParaRPr b="0" lang="en-US" sz="1800" strike="noStrike" u="none">
              <a:solidFill>
                <a:srgbClr val="000000"/>
              </a:solidFill>
              <a:uFillTx/>
              <a:latin typeface="Arial"/>
            </a:endParaRPr>
          </a:p>
        </p:txBody>
      </p:sp>
      <p:sp>
        <p:nvSpPr>
          <p:cNvPr id="149" name="PlaceHolder 4"/>
          <p:cNvSpPr>
            <a:spLocks noGrp="1"/>
          </p:cNvSpPr>
          <p:nvPr>
            <p:ph type="ftr" idx="76"/>
          </p:nvPr>
        </p:nvSpPr>
        <p:spPr>
          <a:xfrm>
            <a:off x="4145400" y="6378120"/>
            <a:ext cx="3900600" cy="342360"/>
          </a:xfrm>
          <a:prstGeom prst="rect">
            <a:avLst/>
          </a:prstGeom>
          <a:noFill/>
          <a:ln w="0">
            <a:noFill/>
          </a:ln>
        </p:spPr>
        <p:txBody>
          <a:bodyPr lIns="0" rIns="0" tIns="0" bIns="0" anchor="t">
            <a:noAutofit/>
          </a:bodyPr>
          <a:lstStyle>
            <a:lvl1pPr indent="0" algn="ctr">
              <a:lnSpc>
                <a:spcPct val="100000"/>
              </a:lnSpc>
              <a:buNone/>
              <a:tabLst>
                <a:tab algn="l" pos="0"/>
              </a:tabLst>
              <a:defRPr b="0" lang="en-US" sz="1400" strike="noStrike" u="none">
                <a:solidFill>
                  <a:srgbClr val="000000"/>
                </a:solidFill>
                <a:uFillTx/>
                <a:latin typeface="Times New Roman"/>
              </a:defRPr>
            </a:lvl1pPr>
          </a:lstStyle>
          <a:p>
            <a:pPr indent="0" algn="ctr">
              <a:lnSpc>
                <a:spcPct val="100000"/>
              </a:lnSpc>
              <a:buNone/>
              <a:tabLst>
                <a:tab algn="l" pos="0"/>
              </a:tabLst>
            </a:pPr>
            <a:r>
              <a:rPr b="0" lang="en-US" sz="1400" strike="noStrike" u="none">
                <a:solidFill>
                  <a:srgbClr val="000000"/>
                </a:solidFill>
                <a:uFillTx/>
                <a:latin typeface="Times New Roman"/>
              </a:rPr>
              <a:t>&lt;footer&gt;</a:t>
            </a:r>
            <a:endParaRPr b="0" lang="en-US" sz="1400" strike="noStrike" u="none">
              <a:solidFill>
                <a:srgbClr val="000000"/>
              </a:solidFill>
              <a:uFillTx/>
              <a:latin typeface="Times New Roman"/>
            </a:endParaRPr>
          </a:p>
        </p:txBody>
      </p:sp>
      <p:sp>
        <p:nvSpPr>
          <p:cNvPr id="150" name="PlaceHolder 5"/>
          <p:cNvSpPr>
            <a:spLocks noGrp="1"/>
          </p:cNvSpPr>
          <p:nvPr>
            <p:ph type="sldNum" idx="77"/>
          </p:nvPr>
        </p:nvSpPr>
        <p:spPr>
          <a:xfrm>
            <a:off x="8778240" y="6378120"/>
            <a:ext cx="2803320" cy="342360"/>
          </a:xfrm>
          <a:prstGeom prst="rect">
            <a:avLst/>
          </a:prstGeom>
          <a:noFill/>
          <a:ln w="0">
            <a:noFill/>
          </a:ln>
        </p:spPr>
        <p:txBody>
          <a:bodyPr lIns="0" rIns="0" tIns="0" bIns="0" anchor="t">
            <a:noAutofit/>
          </a:bodyPr>
          <a:lstStyle>
            <a:lvl1pPr indent="0" algn="r" defTabSz="914400">
              <a:lnSpc>
                <a:spcPct val="100000"/>
              </a:lnSpc>
              <a:buNone/>
              <a:tabLst>
                <a:tab algn="l" pos="0"/>
              </a:tabLst>
              <a:defRPr b="0" lang="es-ES" sz="1800" strike="noStrike" u="none">
                <a:solidFill>
                  <a:schemeClr val="dk1">
                    <a:tint val="75000"/>
                  </a:schemeClr>
                </a:solidFill>
                <a:uFillTx/>
                <a:latin typeface="Calibri"/>
              </a:defRPr>
            </a:lvl1pPr>
          </a:lstStyle>
          <a:p>
            <a:pPr indent="0" algn="r" defTabSz="914400">
              <a:lnSpc>
                <a:spcPct val="100000"/>
              </a:lnSpc>
              <a:buNone/>
              <a:tabLst>
                <a:tab algn="l" pos="0"/>
              </a:tabLst>
            </a:pPr>
            <a:fld id="{0479C0ED-1D6B-4C63-AAB6-3A89E0B48B23}" type="slidenum">
              <a:rPr b="0" lang="es-ES" sz="1800" strike="noStrike" u="none">
                <a:solidFill>
                  <a:schemeClr val="dk1">
                    <a:tint val="75000"/>
                  </a:schemeClr>
                </a:solidFill>
                <a:uFillTx/>
                <a:latin typeface="Calibri"/>
              </a:rPr>
              <a:t>&lt;number&gt;</a:t>
            </a:fld>
            <a:endParaRPr b="0" lang="en-US" sz="1800" strike="noStrike" u="none">
              <a:solidFill>
                <a:srgbClr val="000000"/>
              </a:solidFill>
              <a:uFillTx/>
              <a:latin typeface="Times New Roman"/>
            </a:endParaRPr>
          </a:p>
        </p:txBody>
      </p:sp>
      <p:sp>
        <p:nvSpPr>
          <p:cNvPr id="151" name="PlaceHolder 6"/>
          <p:cNvSpPr>
            <a:spLocks noGrp="1"/>
          </p:cNvSpPr>
          <p:nvPr>
            <p:ph type="dt" idx="78"/>
          </p:nvPr>
        </p:nvSpPr>
        <p:spPr>
          <a:xfrm>
            <a:off x="609480" y="6378120"/>
            <a:ext cx="2803320" cy="342360"/>
          </a:xfrm>
          <a:prstGeom prst="rect">
            <a:avLst/>
          </a:prstGeom>
          <a:noFill/>
          <a:ln w="0">
            <a:noFill/>
          </a:ln>
        </p:spPr>
        <p:txBody>
          <a:bodyPr lIns="0" rIns="0" tIns="0" bIns="0" anchor="t">
            <a:noAutofit/>
          </a:bodyPr>
          <a:lstStyle>
            <a:lvl1pPr indent="0">
              <a:buNone/>
              <a:defRPr b="0" lang="en-US" sz="1400" strike="noStrike" u="none">
                <a:solidFill>
                  <a:srgbClr val="000000"/>
                </a:solidFill>
                <a:uFillTx/>
                <a:latin typeface="Times New Roman"/>
              </a:defRPr>
            </a:lvl1pPr>
          </a:lstStyle>
          <a:p>
            <a:pPr indent="0">
              <a:buNone/>
            </a:pPr>
            <a:r>
              <a:rPr b="0" lang="en-US" sz="1400" strike="noStrike" u="none">
                <a:solidFill>
                  <a:srgbClr val="000000"/>
                </a:solidFill>
                <a:uFillTx/>
                <a:latin typeface="Times New Roman"/>
              </a:rPr>
              <a:t>&lt;date/time&gt;</a:t>
            </a:r>
            <a:endParaRPr b="0" lang="en-US" sz="1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701" r:id="rId2"/>
  </p:sldLayoutIdLst>
</p:sldMaster>
</file>

<file path=ppt/slideMasters/slideMaster2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155" name="PlaceHolder 1"/>
          <p:cNvSpPr>
            <a:spLocks noGrp="1"/>
          </p:cNvSpPr>
          <p:nvPr>
            <p:ph type="ftr" idx="79"/>
          </p:nvPr>
        </p:nvSpPr>
        <p:spPr>
          <a:xfrm>
            <a:off x="4145400" y="6378120"/>
            <a:ext cx="3900600" cy="342360"/>
          </a:xfrm>
          <a:prstGeom prst="rect">
            <a:avLst/>
          </a:prstGeom>
          <a:noFill/>
          <a:ln w="0">
            <a:noFill/>
          </a:ln>
        </p:spPr>
        <p:txBody>
          <a:bodyPr lIns="0" rIns="0" tIns="0" bIns="0" anchor="t">
            <a:noAutofit/>
          </a:bodyPr>
          <a:lstStyle>
            <a:lvl1pPr indent="0" algn="ctr">
              <a:lnSpc>
                <a:spcPct val="100000"/>
              </a:lnSpc>
              <a:buNone/>
              <a:tabLst>
                <a:tab algn="l" pos="0"/>
              </a:tabLst>
              <a:defRPr b="0" lang="en-US" sz="1400" strike="noStrike" u="none">
                <a:solidFill>
                  <a:srgbClr val="000000"/>
                </a:solidFill>
                <a:uFillTx/>
                <a:latin typeface="Times New Roman"/>
              </a:defRPr>
            </a:lvl1pPr>
          </a:lstStyle>
          <a:p>
            <a:pPr indent="0" algn="ctr">
              <a:lnSpc>
                <a:spcPct val="100000"/>
              </a:lnSpc>
              <a:buNone/>
              <a:tabLst>
                <a:tab algn="l" pos="0"/>
              </a:tabLst>
            </a:pPr>
            <a:r>
              <a:rPr b="0" lang="en-US" sz="1400" strike="noStrike" u="none">
                <a:solidFill>
                  <a:srgbClr val="000000"/>
                </a:solidFill>
                <a:uFillTx/>
                <a:latin typeface="Times New Roman"/>
              </a:rPr>
              <a:t>&lt;footer&gt;</a:t>
            </a:r>
            <a:endParaRPr b="0" lang="en-US" sz="1400" strike="noStrike" u="none">
              <a:solidFill>
                <a:srgbClr val="000000"/>
              </a:solidFill>
              <a:uFillTx/>
              <a:latin typeface="Times New Roman"/>
            </a:endParaRPr>
          </a:p>
        </p:txBody>
      </p:sp>
      <p:sp>
        <p:nvSpPr>
          <p:cNvPr id="156" name="PlaceHolder 2"/>
          <p:cNvSpPr>
            <a:spLocks noGrp="1"/>
          </p:cNvSpPr>
          <p:nvPr>
            <p:ph type="sldNum" idx="80"/>
          </p:nvPr>
        </p:nvSpPr>
        <p:spPr>
          <a:xfrm>
            <a:off x="8778240" y="6378120"/>
            <a:ext cx="2803320" cy="342360"/>
          </a:xfrm>
          <a:prstGeom prst="rect">
            <a:avLst/>
          </a:prstGeom>
          <a:noFill/>
          <a:ln w="0">
            <a:noFill/>
          </a:ln>
        </p:spPr>
        <p:txBody>
          <a:bodyPr lIns="0" rIns="0" tIns="0" bIns="0" anchor="t">
            <a:noAutofit/>
          </a:bodyPr>
          <a:lstStyle>
            <a:lvl1pPr indent="0" algn="r" defTabSz="914400">
              <a:lnSpc>
                <a:spcPct val="100000"/>
              </a:lnSpc>
              <a:buNone/>
              <a:tabLst>
                <a:tab algn="l" pos="0"/>
              </a:tabLst>
              <a:defRPr b="0" lang="es-ES" sz="1800" strike="noStrike" u="none">
                <a:solidFill>
                  <a:schemeClr val="dk1">
                    <a:tint val="75000"/>
                  </a:schemeClr>
                </a:solidFill>
                <a:uFillTx/>
                <a:latin typeface="Calibri"/>
              </a:defRPr>
            </a:lvl1pPr>
          </a:lstStyle>
          <a:p>
            <a:pPr indent="0" algn="r" defTabSz="914400">
              <a:lnSpc>
                <a:spcPct val="100000"/>
              </a:lnSpc>
              <a:buNone/>
              <a:tabLst>
                <a:tab algn="l" pos="0"/>
              </a:tabLst>
            </a:pPr>
            <a:fld id="{7E3E30E4-6A09-473A-BC6C-8F1A010A9248}" type="slidenum">
              <a:rPr b="0" lang="es-ES" sz="1800" strike="noStrike" u="none">
                <a:solidFill>
                  <a:schemeClr val="dk1">
                    <a:tint val="75000"/>
                  </a:schemeClr>
                </a:solidFill>
                <a:uFillTx/>
                <a:latin typeface="Calibri"/>
              </a:rPr>
              <a:t>&lt;number&gt;</a:t>
            </a:fld>
            <a:endParaRPr b="0" lang="en-US" sz="1800" strike="noStrike" u="none">
              <a:solidFill>
                <a:srgbClr val="000000"/>
              </a:solidFill>
              <a:uFillTx/>
              <a:latin typeface="Times New Roman"/>
            </a:endParaRPr>
          </a:p>
        </p:txBody>
      </p:sp>
      <p:sp>
        <p:nvSpPr>
          <p:cNvPr id="157" name="PlaceHolder 3"/>
          <p:cNvSpPr>
            <a:spLocks noGrp="1"/>
          </p:cNvSpPr>
          <p:nvPr>
            <p:ph type="dt" idx="81"/>
          </p:nvPr>
        </p:nvSpPr>
        <p:spPr>
          <a:xfrm>
            <a:off x="609480" y="6378120"/>
            <a:ext cx="2803320" cy="342360"/>
          </a:xfrm>
          <a:prstGeom prst="rect">
            <a:avLst/>
          </a:prstGeom>
          <a:noFill/>
          <a:ln w="0">
            <a:noFill/>
          </a:ln>
        </p:spPr>
        <p:txBody>
          <a:bodyPr lIns="0" rIns="0" tIns="0" bIns="0" anchor="t">
            <a:noAutofit/>
          </a:bodyPr>
          <a:lstStyle>
            <a:lvl1pPr indent="0">
              <a:buNone/>
              <a:defRPr b="0" lang="en-US" sz="1400" strike="noStrike" u="none">
                <a:solidFill>
                  <a:srgbClr val="000000"/>
                </a:solidFill>
                <a:uFillTx/>
                <a:latin typeface="Times New Roman"/>
              </a:defRPr>
            </a:lvl1pPr>
          </a:lstStyle>
          <a:p>
            <a:pPr indent="0">
              <a:buNone/>
            </a:pPr>
            <a:r>
              <a:rPr b="0" lang="en-US" sz="1400" strike="noStrike" u="none">
                <a:solidFill>
                  <a:srgbClr val="000000"/>
                </a:solidFill>
                <a:uFillTx/>
                <a:latin typeface="Times New Roman"/>
              </a:rPr>
              <a:t>&lt;date/time&gt;</a:t>
            </a:r>
            <a:endParaRPr b="0" lang="en-US" sz="1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703" r:id="rId2"/>
  </p:sldLayoutIdLst>
</p:sldMaster>
</file>

<file path=ppt/slideMasters/slideMaster2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158" name="PlaceHolder 1"/>
          <p:cNvSpPr>
            <a:spLocks noGrp="1"/>
          </p:cNvSpPr>
          <p:nvPr>
            <p:ph type="title"/>
          </p:nvPr>
        </p:nvSpPr>
        <p:spPr>
          <a:xfrm>
            <a:off x="1881360" y="167760"/>
            <a:ext cx="9088200" cy="513000"/>
          </a:xfrm>
          <a:prstGeom prst="rect">
            <a:avLst/>
          </a:prstGeom>
          <a:noFill/>
          <a:ln w="0">
            <a:noFill/>
          </a:ln>
        </p:spPr>
        <p:txBody>
          <a:bodyPr lIns="0" rIns="0" tIns="0" bIns="0" anchor="ctr">
            <a:noAutofit/>
          </a:bodyPr>
          <a:p>
            <a:pPr indent="0">
              <a:buNone/>
            </a:pPr>
            <a:r>
              <a:rPr b="0" lang="en-US" sz="1800" strike="noStrike" u="none">
                <a:solidFill>
                  <a:srgbClr val="000000"/>
                </a:solidFill>
                <a:uFillTx/>
                <a:latin typeface="Arial"/>
              </a:rPr>
              <a:t>Click to edit the title text format</a:t>
            </a:r>
            <a:endParaRPr b="0" lang="en-US" sz="1800" strike="noStrike" u="none">
              <a:solidFill>
                <a:srgbClr val="000000"/>
              </a:solidFill>
              <a:uFillTx/>
              <a:latin typeface="Arial"/>
            </a:endParaRPr>
          </a:p>
        </p:txBody>
      </p:sp>
      <p:sp>
        <p:nvSpPr>
          <p:cNvPr id="159" name="PlaceHolder 2"/>
          <p:cNvSpPr>
            <a:spLocks noGrp="1"/>
          </p:cNvSpPr>
          <p:nvPr>
            <p:ph type="body"/>
          </p:nvPr>
        </p:nvSpPr>
        <p:spPr>
          <a:xfrm>
            <a:off x="609480" y="1577520"/>
            <a:ext cx="5302800" cy="67734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800" strike="noStrike" u="none">
                <a:solidFill>
                  <a:srgbClr val="000000"/>
                </a:solidFill>
                <a:uFillTx/>
                <a:latin typeface="Arial"/>
              </a:rPr>
              <a:t>Click to edit the outline text format</a:t>
            </a:r>
            <a:endParaRPr b="0" lang="en-US"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US" sz="1800" strike="noStrike" u="none">
                <a:solidFill>
                  <a:srgbClr val="000000"/>
                </a:solidFill>
                <a:uFillTx/>
                <a:latin typeface="Arial"/>
              </a:rPr>
              <a:t>Second Outline Level</a:t>
            </a:r>
            <a:endParaRPr b="0" lang="en-US"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US" sz="1800" strike="noStrike" u="none">
                <a:solidFill>
                  <a:srgbClr val="000000"/>
                </a:solidFill>
                <a:uFillTx/>
                <a:latin typeface="Arial"/>
              </a:rPr>
              <a:t>Third Outline Level</a:t>
            </a:r>
            <a:endParaRPr b="0" lang="en-US"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US" sz="1800" strike="noStrike" u="none">
                <a:solidFill>
                  <a:srgbClr val="000000"/>
                </a:solidFill>
                <a:uFillTx/>
                <a:latin typeface="Arial"/>
              </a:rPr>
              <a:t>Fourth Outline Level</a:t>
            </a:r>
            <a:endParaRPr b="0" lang="en-US"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US" sz="1800" strike="noStrike" u="none">
                <a:solidFill>
                  <a:srgbClr val="000000"/>
                </a:solidFill>
                <a:uFillTx/>
                <a:latin typeface="Arial"/>
              </a:rPr>
              <a:t>Fifth Outline Level</a:t>
            </a:r>
            <a:endParaRPr b="0" lang="en-US"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US" sz="1800" strike="noStrike" u="none">
                <a:solidFill>
                  <a:srgbClr val="000000"/>
                </a:solidFill>
                <a:uFillTx/>
                <a:latin typeface="Arial"/>
              </a:rPr>
              <a:t>Sixth Outline Level</a:t>
            </a:r>
            <a:endParaRPr b="0" lang="en-US"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US" sz="1800" strike="noStrike" u="none">
                <a:solidFill>
                  <a:srgbClr val="000000"/>
                </a:solidFill>
                <a:uFillTx/>
                <a:latin typeface="Arial"/>
              </a:rPr>
              <a:t>Seventh Outline Level</a:t>
            </a:r>
            <a:endParaRPr b="0" lang="en-US" sz="1800" strike="noStrike" u="none">
              <a:solidFill>
                <a:srgbClr val="000000"/>
              </a:solidFill>
              <a:uFillTx/>
              <a:latin typeface="Arial"/>
            </a:endParaRPr>
          </a:p>
        </p:txBody>
      </p:sp>
      <p:sp>
        <p:nvSpPr>
          <p:cNvPr id="160" name="PlaceHolder 3"/>
          <p:cNvSpPr>
            <a:spLocks noGrp="1"/>
          </p:cNvSpPr>
          <p:nvPr>
            <p:ph type="ftr" idx="82"/>
          </p:nvPr>
        </p:nvSpPr>
        <p:spPr>
          <a:xfrm>
            <a:off x="4145400" y="6378120"/>
            <a:ext cx="3900600" cy="342360"/>
          </a:xfrm>
          <a:prstGeom prst="rect">
            <a:avLst/>
          </a:prstGeom>
          <a:noFill/>
          <a:ln w="0">
            <a:noFill/>
          </a:ln>
        </p:spPr>
        <p:txBody>
          <a:bodyPr lIns="0" rIns="0" tIns="0" bIns="0" anchor="t">
            <a:noAutofit/>
          </a:bodyPr>
          <a:lstStyle>
            <a:lvl1pPr indent="0" algn="ctr">
              <a:lnSpc>
                <a:spcPct val="100000"/>
              </a:lnSpc>
              <a:buNone/>
              <a:tabLst>
                <a:tab algn="l" pos="0"/>
              </a:tabLst>
              <a:defRPr b="0" lang="en-US" sz="1400" strike="noStrike" u="none">
                <a:solidFill>
                  <a:srgbClr val="000000"/>
                </a:solidFill>
                <a:uFillTx/>
                <a:latin typeface="Times New Roman"/>
              </a:defRPr>
            </a:lvl1pPr>
          </a:lstStyle>
          <a:p>
            <a:pPr indent="0" algn="ctr">
              <a:lnSpc>
                <a:spcPct val="100000"/>
              </a:lnSpc>
              <a:buNone/>
              <a:tabLst>
                <a:tab algn="l" pos="0"/>
              </a:tabLst>
            </a:pPr>
            <a:r>
              <a:rPr b="0" lang="en-US" sz="1400" strike="noStrike" u="none">
                <a:solidFill>
                  <a:srgbClr val="000000"/>
                </a:solidFill>
                <a:uFillTx/>
                <a:latin typeface="Times New Roman"/>
              </a:rPr>
              <a:t>&lt;footer&gt;</a:t>
            </a:r>
            <a:endParaRPr b="0" lang="en-US" sz="1400" strike="noStrike" u="none">
              <a:solidFill>
                <a:srgbClr val="000000"/>
              </a:solidFill>
              <a:uFillTx/>
              <a:latin typeface="Times New Roman"/>
            </a:endParaRPr>
          </a:p>
        </p:txBody>
      </p:sp>
      <p:sp>
        <p:nvSpPr>
          <p:cNvPr id="161" name="PlaceHolder 4"/>
          <p:cNvSpPr>
            <a:spLocks noGrp="1"/>
          </p:cNvSpPr>
          <p:nvPr>
            <p:ph type="sldNum" idx="83"/>
          </p:nvPr>
        </p:nvSpPr>
        <p:spPr>
          <a:xfrm>
            <a:off x="8778240" y="6378120"/>
            <a:ext cx="2803320" cy="342360"/>
          </a:xfrm>
          <a:prstGeom prst="rect">
            <a:avLst/>
          </a:prstGeom>
          <a:noFill/>
          <a:ln w="0">
            <a:noFill/>
          </a:ln>
        </p:spPr>
        <p:txBody>
          <a:bodyPr lIns="0" rIns="0" tIns="0" bIns="0" anchor="t">
            <a:noAutofit/>
          </a:bodyPr>
          <a:lstStyle>
            <a:lvl1pPr indent="0" algn="r" defTabSz="914400">
              <a:lnSpc>
                <a:spcPct val="100000"/>
              </a:lnSpc>
              <a:buNone/>
              <a:tabLst>
                <a:tab algn="l" pos="0"/>
              </a:tabLst>
              <a:defRPr b="0" lang="es-ES" sz="1800" strike="noStrike" u="none">
                <a:solidFill>
                  <a:schemeClr val="dk1">
                    <a:tint val="75000"/>
                  </a:schemeClr>
                </a:solidFill>
                <a:uFillTx/>
                <a:latin typeface="Calibri"/>
              </a:defRPr>
            </a:lvl1pPr>
          </a:lstStyle>
          <a:p>
            <a:pPr indent="0" algn="r" defTabSz="914400">
              <a:lnSpc>
                <a:spcPct val="100000"/>
              </a:lnSpc>
              <a:buNone/>
              <a:tabLst>
                <a:tab algn="l" pos="0"/>
              </a:tabLst>
            </a:pPr>
            <a:fld id="{05684D78-F241-4D19-A43E-8C2C5A5EB76C}" type="slidenum">
              <a:rPr b="0" lang="es-ES" sz="1800" strike="noStrike" u="none">
                <a:solidFill>
                  <a:schemeClr val="dk1">
                    <a:tint val="75000"/>
                  </a:schemeClr>
                </a:solidFill>
                <a:uFillTx/>
                <a:latin typeface="Calibri"/>
              </a:rPr>
              <a:t>&lt;number&gt;</a:t>
            </a:fld>
            <a:endParaRPr b="0" lang="en-US" sz="1800" strike="noStrike" u="none">
              <a:solidFill>
                <a:srgbClr val="000000"/>
              </a:solidFill>
              <a:uFillTx/>
              <a:latin typeface="Times New Roman"/>
            </a:endParaRPr>
          </a:p>
        </p:txBody>
      </p:sp>
      <p:sp>
        <p:nvSpPr>
          <p:cNvPr id="162" name="PlaceHolder 5"/>
          <p:cNvSpPr>
            <a:spLocks noGrp="1"/>
          </p:cNvSpPr>
          <p:nvPr>
            <p:ph type="dt" idx="84"/>
          </p:nvPr>
        </p:nvSpPr>
        <p:spPr>
          <a:xfrm>
            <a:off x="609480" y="6378120"/>
            <a:ext cx="2803320" cy="342360"/>
          </a:xfrm>
          <a:prstGeom prst="rect">
            <a:avLst/>
          </a:prstGeom>
          <a:noFill/>
          <a:ln w="0">
            <a:noFill/>
          </a:ln>
        </p:spPr>
        <p:txBody>
          <a:bodyPr lIns="0" rIns="0" tIns="0" bIns="0" anchor="t">
            <a:noAutofit/>
          </a:bodyPr>
          <a:lstStyle>
            <a:lvl1pPr indent="0">
              <a:buNone/>
              <a:defRPr b="0" lang="en-US" sz="1400" strike="noStrike" u="none">
                <a:solidFill>
                  <a:srgbClr val="000000"/>
                </a:solidFill>
                <a:uFillTx/>
                <a:latin typeface="Times New Roman"/>
              </a:defRPr>
            </a:lvl1pPr>
          </a:lstStyle>
          <a:p>
            <a:pPr indent="0">
              <a:buNone/>
            </a:pPr>
            <a:r>
              <a:rPr b="0" lang="en-US" sz="1400" strike="noStrike" u="none">
                <a:solidFill>
                  <a:srgbClr val="000000"/>
                </a:solidFill>
                <a:uFillTx/>
                <a:latin typeface="Times New Roman"/>
              </a:rPr>
              <a:t>&lt;date/time&gt;</a:t>
            </a:r>
            <a:endParaRPr b="0" lang="en-US" sz="1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705" r:id="rId2"/>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9" name="PlaceHolder 1"/>
          <p:cNvSpPr>
            <a:spLocks noGrp="1"/>
          </p:cNvSpPr>
          <p:nvPr>
            <p:ph type="ftr" idx="7"/>
          </p:nvPr>
        </p:nvSpPr>
        <p:spPr>
          <a:xfrm>
            <a:off x="4038120" y="6356520"/>
            <a:ext cx="4114080" cy="36432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US" sz="1400" strike="noStrike" u="none">
                <a:solidFill>
                  <a:srgbClr val="000000"/>
                </a:solidFill>
                <a:uFillTx/>
                <a:latin typeface="Times New Roman"/>
              </a:defRPr>
            </a:lvl1pPr>
          </a:lstStyle>
          <a:p>
            <a:pPr indent="0" algn="ctr">
              <a:lnSpc>
                <a:spcPct val="100000"/>
              </a:lnSpc>
              <a:buNone/>
              <a:tabLst>
                <a:tab algn="l" pos="0"/>
              </a:tabLst>
            </a:pPr>
            <a:r>
              <a:rPr b="0" lang="en-US" sz="1400" strike="noStrike" u="none">
                <a:solidFill>
                  <a:srgbClr val="000000"/>
                </a:solidFill>
                <a:uFillTx/>
                <a:latin typeface="Times New Roman"/>
              </a:rPr>
              <a:t> </a:t>
            </a:r>
            <a:endParaRPr b="0" lang="en-US" sz="1400" strike="noStrike" u="none">
              <a:solidFill>
                <a:srgbClr val="000000"/>
              </a:solidFill>
              <a:uFillTx/>
              <a:latin typeface="Times New Roman"/>
            </a:endParaRPr>
          </a:p>
        </p:txBody>
      </p:sp>
      <p:sp>
        <p:nvSpPr>
          <p:cNvPr id="10" name="PlaceHolder 2"/>
          <p:cNvSpPr>
            <a:spLocks noGrp="1"/>
          </p:cNvSpPr>
          <p:nvPr>
            <p:ph type="sldNum" idx="8"/>
          </p:nvPr>
        </p:nvSpPr>
        <p:spPr>
          <a:xfrm>
            <a:off x="8610120" y="6356520"/>
            <a:ext cx="2742480" cy="36432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s-ES" sz="1200" strike="noStrike" u="none">
                <a:solidFill>
                  <a:schemeClr val="dk1">
                    <a:tint val="82000"/>
                  </a:schemeClr>
                </a:solidFill>
                <a:uFillTx/>
                <a:latin typeface="Aptos"/>
              </a:defRPr>
            </a:lvl1pPr>
          </a:lstStyle>
          <a:p>
            <a:pPr indent="0" algn="r" defTabSz="914400">
              <a:lnSpc>
                <a:spcPct val="100000"/>
              </a:lnSpc>
              <a:buNone/>
              <a:tabLst>
                <a:tab algn="l" pos="0"/>
              </a:tabLst>
            </a:pPr>
            <a:fld id="{A9E8FFCD-2BBF-4676-981A-0BAB713951E7}" type="slidenum">
              <a:rPr b="0" lang="es-ES" sz="1200" strike="noStrike" u="none">
                <a:solidFill>
                  <a:schemeClr val="dk1">
                    <a:tint val="82000"/>
                  </a:schemeClr>
                </a:solidFill>
                <a:uFillTx/>
                <a:latin typeface="Aptos"/>
              </a:rPr>
              <a:t>1</a:t>
            </a:fld>
            <a:endParaRPr b="0" lang="en-US" sz="1200" strike="noStrike" u="none">
              <a:solidFill>
                <a:srgbClr val="000000"/>
              </a:solidFill>
              <a:uFillTx/>
              <a:latin typeface="Times New Roman"/>
            </a:endParaRPr>
          </a:p>
        </p:txBody>
      </p:sp>
      <p:sp>
        <p:nvSpPr>
          <p:cNvPr id="11" name="PlaceHolder 3"/>
          <p:cNvSpPr>
            <a:spLocks noGrp="1"/>
          </p:cNvSpPr>
          <p:nvPr>
            <p:ph type="dt" idx="9"/>
          </p:nvPr>
        </p:nvSpPr>
        <p:spPr>
          <a:xfrm>
            <a:off x="837720" y="6356520"/>
            <a:ext cx="2742480" cy="364320"/>
          </a:xfrm>
          <a:prstGeom prst="rect">
            <a:avLst/>
          </a:prstGeom>
          <a:noFill/>
          <a:ln w="0">
            <a:noFill/>
          </a:ln>
        </p:spPr>
        <p:txBody>
          <a:bodyPr lIns="91440" rIns="91440" tIns="45720" bIns="45720" anchor="ctr">
            <a:noAutofit/>
          </a:bodyPr>
          <a:lstStyle>
            <a:lvl1pPr indent="0">
              <a:buNone/>
              <a:defRPr b="0" lang="en-US" sz="1400" strike="noStrike" u="none">
                <a:solidFill>
                  <a:srgbClr val="000000"/>
                </a:solidFill>
                <a:uFillTx/>
                <a:latin typeface="Times New Roman"/>
              </a:defRPr>
            </a:lvl1pPr>
          </a:lstStyle>
          <a:p>
            <a:pPr indent="0">
              <a:buNone/>
            </a:pPr>
            <a:r>
              <a:rPr b="0" lang="en-US" sz="1400" strike="noStrike" u="none">
                <a:solidFill>
                  <a:srgbClr val="000000"/>
                </a:solidFill>
                <a:uFillTx/>
                <a:latin typeface="Times New Roman"/>
              </a:rPr>
              <a:t> </a:t>
            </a:r>
            <a:endParaRPr b="0" lang="en-US" sz="1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53" r:id="rId2"/>
  </p:sldLayoutIdLst>
</p:sldMaster>
</file>

<file path=ppt/slideMasters/slideMaster3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165" name="PlaceHolder 1"/>
          <p:cNvSpPr>
            <a:spLocks noGrp="1"/>
          </p:cNvSpPr>
          <p:nvPr>
            <p:ph type="ftr" idx="85"/>
          </p:nvPr>
        </p:nvSpPr>
        <p:spPr>
          <a:xfrm>
            <a:off x="4145400" y="6378120"/>
            <a:ext cx="3900600" cy="342360"/>
          </a:xfrm>
          <a:prstGeom prst="rect">
            <a:avLst/>
          </a:prstGeom>
          <a:noFill/>
          <a:ln w="0">
            <a:noFill/>
          </a:ln>
        </p:spPr>
        <p:txBody>
          <a:bodyPr lIns="0" rIns="0" tIns="0" bIns="0" anchor="t">
            <a:noAutofit/>
          </a:bodyPr>
          <a:lstStyle>
            <a:lvl1pPr indent="0" algn="ctr">
              <a:lnSpc>
                <a:spcPct val="100000"/>
              </a:lnSpc>
              <a:buNone/>
              <a:tabLst>
                <a:tab algn="l" pos="0"/>
              </a:tabLst>
              <a:defRPr b="0" lang="en-US" sz="1400" strike="noStrike" u="none">
                <a:solidFill>
                  <a:srgbClr val="000000"/>
                </a:solidFill>
                <a:uFillTx/>
                <a:latin typeface="Times New Roman"/>
              </a:defRPr>
            </a:lvl1pPr>
          </a:lstStyle>
          <a:p>
            <a:pPr indent="0" algn="ctr">
              <a:lnSpc>
                <a:spcPct val="100000"/>
              </a:lnSpc>
              <a:buNone/>
              <a:tabLst>
                <a:tab algn="l" pos="0"/>
              </a:tabLst>
            </a:pPr>
            <a:r>
              <a:rPr b="0" lang="en-US" sz="1400" strike="noStrike" u="none">
                <a:solidFill>
                  <a:srgbClr val="000000"/>
                </a:solidFill>
                <a:uFillTx/>
                <a:latin typeface="Times New Roman"/>
              </a:rPr>
              <a:t>&lt;footer&gt;</a:t>
            </a:r>
            <a:endParaRPr b="0" lang="en-US" sz="1400" strike="noStrike" u="none">
              <a:solidFill>
                <a:srgbClr val="000000"/>
              </a:solidFill>
              <a:uFillTx/>
              <a:latin typeface="Times New Roman"/>
            </a:endParaRPr>
          </a:p>
        </p:txBody>
      </p:sp>
      <p:sp>
        <p:nvSpPr>
          <p:cNvPr id="166" name="PlaceHolder 2"/>
          <p:cNvSpPr>
            <a:spLocks noGrp="1"/>
          </p:cNvSpPr>
          <p:nvPr>
            <p:ph type="sldNum" idx="86"/>
          </p:nvPr>
        </p:nvSpPr>
        <p:spPr>
          <a:xfrm>
            <a:off x="8778240" y="6378120"/>
            <a:ext cx="2803320" cy="342360"/>
          </a:xfrm>
          <a:prstGeom prst="rect">
            <a:avLst/>
          </a:prstGeom>
          <a:noFill/>
          <a:ln w="0">
            <a:noFill/>
          </a:ln>
        </p:spPr>
        <p:txBody>
          <a:bodyPr lIns="0" rIns="0" tIns="0" bIns="0" anchor="t">
            <a:noAutofit/>
          </a:bodyPr>
          <a:lstStyle>
            <a:lvl1pPr indent="0" algn="r" defTabSz="914400">
              <a:lnSpc>
                <a:spcPct val="100000"/>
              </a:lnSpc>
              <a:buNone/>
              <a:tabLst>
                <a:tab algn="l" pos="0"/>
              </a:tabLst>
              <a:defRPr b="0" lang="es-ES" sz="1800" strike="noStrike" u="none">
                <a:solidFill>
                  <a:schemeClr val="dk1">
                    <a:tint val="75000"/>
                  </a:schemeClr>
                </a:solidFill>
                <a:uFillTx/>
                <a:latin typeface="Calibri"/>
              </a:defRPr>
            </a:lvl1pPr>
          </a:lstStyle>
          <a:p>
            <a:pPr indent="0" algn="r" defTabSz="914400">
              <a:lnSpc>
                <a:spcPct val="100000"/>
              </a:lnSpc>
              <a:buNone/>
              <a:tabLst>
                <a:tab algn="l" pos="0"/>
              </a:tabLst>
            </a:pPr>
            <a:fld id="{5355EC3D-0E60-415F-8C2A-5B4F0E4D742B}" type="slidenum">
              <a:rPr b="0" lang="es-ES" sz="1800" strike="noStrike" u="none">
                <a:solidFill>
                  <a:schemeClr val="dk1">
                    <a:tint val="75000"/>
                  </a:schemeClr>
                </a:solidFill>
                <a:uFillTx/>
                <a:latin typeface="Calibri"/>
              </a:rPr>
              <a:t>&lt;number&gt;</a:t>
            </a:fld>
            <a:endParaRPr b="0" lang="en-US" sz="1800" strike="noStrike" u="none">
              <a:solidFill>
                <a:srgbClr val="000000"/>
              </a:solidFill>
              <a:uFillTx/>
              <a:latin typeface="Times New Roman"/>
            </a:endParaRPr>
          </a:p>
        </p:txBody>
      </p:sp>
      <p:sp>
        <p:nvSpPr>
          <p:cNvPr id="167" name="PlaceHolder 3"/>
          <p:cNvSpPr>
            <a:spLocks noGrp="1"/>
          </p:cNvSpPr>
          <p:nvPr>
            <p:ph type="dt" idx="87"/>
          </p:nvPr>
        </p:nvSpPr>
        <p:spPr>
          <a:xfrm>
            <a:off x="609480" y="6378120"/>
            <a:ext cx="2803320" cy="342360"/>
          </a:xfrm>
          <a:prstGeom prst="rect">
            <a:avLst/>
          </a:prstGeom>
          <a:noFill/>
          <a:ln w="0">
            <a:noFill/>
          </a:ln>
        </p:spPr>
        <p:txBody>
          <a:bodyPr lIns="0" rIns="0" tIns="0" bIns="0" anchor="t">
            <a:noAutofit/>
          </a:bodyPr>
          <a:lstStyle>
            <a:lvl1pPr indent="0">
              <a:buNone/>
              <a:defRPr b="0" lang="en-US" sz="1400" strike="noStrike" u="none">
                <a:solidFill>
                  <a:srgbClr val="000000"/>
                </a:solidFill>
                <a:uFillTx/>
                <a:latin typeface="Times New Roman"/>
              </a:defRPr>
            </a:lvl1pPr>
          </a:lstStyle>
          <a:p>
            <a:pPr indent="0">
              <a:buNone/>
            </a:pPr>
            <a:r>
              <a:rPr b="0" lang="en-US" sz="1400" strike="noStrike" u="none">
                <a:solidFill>
                  <a:srgbClr val="000000"/>
                </a:solidFill>
                <a:uFillTx/>
                <a:latin typeface="Times New Roman"/>
              </a:rPr>
              <a:t>&lt;date/time&gt;</a:t>
            </a:r>
            <a:endParaRPr b="0" lang="en-US" sz="1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707" r:id="rId2"/>
  </p:sldLayoutIdLst>
</p:sldMaster>
</file>

<file path=ppt/slideMasters/slideMaster3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168" name="PlaceHolder 1"/>
          <p:cNvSpPr>
            <a:spLocks noGrp="1"/>
          </p:cNvSpPr>
          <p:nvPr>
            <p:ph type="ftr" idx="88"/>
          </p:nvPr>
        </p:nvSpPr>
        <p:spPr>
          <a:xfrm>
            <a:off x="4145400" y="6378120"/>
            <a:ext cx="3900600" cy="342360"/>
          </a:xfrm>
          <a:prstGeom prst="rect">
            <a:avLst/>
          </a:prstGeom>
          <a:noFill/>
          <a:ln w="0">
            <a:noFill/>
          </a:ln>
        </p:spPr>
        <p:txBody>
          <a:bodyPr lIns="0" rIns="0" tIns="0" bIns="0" anchor="t">
            <a:noAutofit/>
          </a:bodyPr>
          <a:lstStyle>
            <a:lvl1pPr indent="0" algn="ctr">
              <a:lnSpc>
                <a:spcPct val="100000"/>
              </a:lnSpc>
              <a:buNone/>
              <a:tabLst>
                <a:tab algn="l" pos="0"/>
              </a:tabLst>
              <a:defRPr b="0" lang="en-US" sz="1400" strike="noStrike" u="none">
                <a:solidFill>
                  <a:srgbClr val="000000"/>
                </a:solidFill>
                <a:uFillTx/>
                <a:latin typeface="Times New Roman"/>
              </a:defRPr>
            </a:lvl1pPr>
          </a:lstStyle>
          <a:p>
            <a:pPr indent="0" algn="ctr">
              <a:lnSpc>
                <a:spcPct val="100000"/>
              </a:lnSpc>
              <a:buNone/>
              <a:tabLst>
                <a:tab algn="l" pos="0"/>
              </a:tabLst>
            </a:pPr>
            <a:r>
              <a:rPr b="0" lang="en-US" sz="1400" strike="noStrike" u="none">
                <a:solidFill>
                  <a:srgbClr val="000000"/>
                </a:solidFill>
                <a:uFillTx/>
                <a:latin typeface="Times New Roman"/>
              </a:rPr>
              <a:t>&lt;footer&gt;</a:t>
            </a:r>
            <a:endParaRPr b="0" lang="en-US" sz="1400" strike="noStrike" u="none">
              <a:solidFill>
                <a:srgbClr val="000000"/>
              </a:solidFill>
              <a:uFillTx/>
              <a:latin typeface="Times New Roman"/>
            </a:endParaRPr>
          </a:p>
        </p:txBody>
      </p:sp>
      <p:sp>
        <p:nvSpPr>
          <p:cNvPr id="169" name="PlaceHolder 2"/>
          <p:cNvSpPr>
            <a:spLocks noGrp="1"/>
          </p:cNvSpPr>
          <p:nvPr>
            <p:ph type="sldNum" idx="89"/>
          </p:nvPr>
        </p:nvSpPr>
        <p:spPr>
          <a:xfrm>
            <a:off x="8778240" y="6378120"/>
            <a:ext cx="2803320" cy="342360"/>
          </a:xfrm>
          <a:prstGeom prst="rect">
            <a:avLst/>
          </a:prstGeom>
          <a:noFill/>
          <a:ln w="0">
            <a:noFill/>
          </a:ln>
        </p:spPr>
        <p:txBody>
          <a:bodyPr lIns="0" rIns="0" tIns="0" bIns="0" anchor="t">
            <a:noAutofit/>
          </a:bodyPr>
          <a:lstStyle>
            <a:lvl1pPr indent="0" algn="r" defTabSz="914400">
              <a:lnSpc>
                <a:spcPct val="100000"/>
              </a:lnSpc>
              <a:buNone/>
              <a:tabLst>
                <a:tab algn="l" pos="0"/>
              </a:tabLst>
              <a:defRPr b="0" lang="es-ES" sz="1800" strike="noStrike" u="none">
                <a:solidFill>
                  <a:schemeClr val="dk1">
                    <a:tint val="75000"/>
                  </a:schemeClr>
                </a:solidFill>
                <a:uFillTx/>
                <a:latin typeface="Calibri"/>
              </a:defRPr>
            </a:lvl1pPr>
          </a:lstStyle>
          <a:p>
            <a:pPr indent="0" algn="r" defTabSz="914400">
              <a:lnSpc>
                <a:spcPct val="100000"/>
              </a:lnSpc>
              <a:buNone/>
              <a:tabLst>
                <a:tab algn="l" pos="0"/>
              </a:tabLst>
            </a:pPr>
            <a:fld id="{DA360CB7-03A6-48DE-B865-221E32F66B34}" type="slidenum">
              <a:rPr b="0" lang="es-ES" sz="1800" strike="noStrike" u="none">
                <a:solidFill>
                  <a:schemeClr val="dk1">
                    <a:tint val="75000"/>
                  </a:schemeClr>
                </a:solidFill>
                <a:uFillTx/>
                <a:latin typeface="Calibri"/>
              </a:rPr>
              <a:t>&lt;number&gt;</a:t>
            </a:fld>
            <a:endParaRPr b="0" lang="en-US" sz="1800" strike="noStrike" u="none">
              <a:solidFill>
                <a:srgbClr val="000000"/>
              </a:solidFill>
              <a:uFillTx/>
              <a:latin typeface="Times New Roman"/>
            </a:endParaRPr>
          </a:p>
        </p:txBody>
      </p:sp>
      <p:sp>
        <p:nvSpPr>
          <p:cNvPr id="170" name="PlaceHolder 3"/>
          <p:cNvSpPr>
            <a:spLocks noGrp="1"/>
          </p:cNvSpPr>
          <p:nvPr>
            <p:ph type="dt" idx="90"/>
          </p:nvPr>
        </p:nvSpPr>
        <p:spPr>
          <a:xfrm>
            <a:off x="609480" y="6378120"/>
            <a:ext cx="2803320" cy="342360"/>
          </a:xfrm>
          <a:prstGeom prst="rect">
            <a:avLst/>
          </a:prstGeom>
          <a:noFill/>
          <a:ln w="0">
            <a:noFill/>
          </a:ln>
        </p:spPr>
        <p:txBody>
          <a:bodyPr lIns="0" rIns="0" tIns="0" bIns="0" anchor="t">
            <a:noAutofit/>
          </a:bodyPr>
          <a:lstStyle>
            <a:lvl1pPr indent="0">
              <a:buNone/>
              <a:defRPr b="0" lang="en-US" sz="1400" strike="noStrike" u="none">
                <a:solidFill>
                  <a:srgbClr val="000000"/>
                </a:solidFill>
                <a:uFillTx/>
                <a:latin typeface="Times New Roman"/>
              </a:defRPr>
            </a:lvl1pPr>
          </a:lstStyle>
          <a:p>
            <a:pPr indent="0">
              <a:buNone/>
            </a:pPr>
            <a:r>
              <a:rPr b="0" lang="en-US" sz="1400" strike="noStrike" u="none">
                <a:solidFill>
                  <a:srgbClr val="000000"/>
                </a:solidFill>
                <a:uFillTx/>
                <a:latin typeface="Times New Roman"/>
              </a:rPr>
              <a:t>&lt;date/time&gt;</a:t>
            </a:r>
            <a:endParaRPr b="0" lang="en-US" sz="1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709" r:id="rId2"/>
  </p:sldLayoutIdLst>
</p:sldMaster>
</file>

<file path=ppt/slideMasters/slideMaster3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171" name="PlaceHolder 1"/>
          <p:cNvSpPr>
            <a:spLocks noGrp="1"/>
          </p:cNvSpPr>
          <p:nvPr>
            <p:ph type="title"/>
          </p:nvPr>
        </p:nvSpPr>
        <p:spPr>
          <a:xfrm>
            <a:off x="1881360" y="167760"/>
            <a:ext cx="9088200" cy="513000"/>
          </a:xfrm>
          <a:prstGeom prst="rect">
            <a:avLst/>
          </a:prstGeom>
          <a:noFill/>
          <a:ln w="0">
            <a:noFill/>
          </a:ln>
        </p:spPr>
        <p:txBody>
          <a:bodyPr lIns="0" rIns="0" tIns="0" bIns="0" anchor="ctr">
            <a:noAutofit/>
          </a:bodyPr>
          <a:p>
            <a:pPr indent="0">
              <a:buNone/>
            </a:pPr>
            <a:r>
              <a:rPr b="0" lang="en-US" sz="1800" strike="noStrike" u="none">
                <a:solidFill>
                  <a:srgbClr val="000000"/>
                </a:solidFill>
                <a:uFillTx/>
                <a:latin typeface="Arial"/>
              </a:rPr>
              <a:t>Click to edit the title text format</a:t>
            </a:r>
            <a:endParaRPr b="0" lang="en-US" sz="1800" strike="noStrike" u="none">
              <a:solidFill>
                <a:srgbClr val="000000"/>
              </a:solidFill>
              <a:uFillTx/>
              <a:latin typeface="Arial"/>
            </a:endParaRPr>
          </a:p>
        </p:txBody>
      </p:sp>
      <p:sp>
        <p:nvSpPr>
          <p:cNvPr id="172" name="PlaceHolder 2"/>
          <p:cNvSpPr>
            <a:spLocks noGrp="1"/>
          </p:cNvSpPr>
          <p:nvPr>
            <p:ph type="ftr" idx="91"/>
          </p:nvPr>
        </p:nvSpPr>
        <p:spPr>
          <a:xfrm>
            <a:off x="4145400" y="6378120"/>
            <a:ext cx="3900600" cy="342360"/>
          </a:xfrm>
          <a:prstGeom prst="rect">
            <a:avLst/>
          </a:prstGeom>
          <a:noFill/>
          <a:ln w="0">
            <a:noFill/>
          </a:ln>
        </p:spPr>
        <p:txBody>
          <a:bodyPr lIns="0" rIns="0" tIns="0" bIns="0" anchor="t">
            <a:noAutofit/>
          </a:bodyPr>
          <a:lstStyle>
            <a:lvl1pPr indent="0" algn="ctr">
              <a:lnSpc>
                <a:spcPct val="100000"/>
              </a:lnSpc>
              <a:buNone/>
              <a:tabLst>
                <a:tab algn="l" pos="0"/>
              </a:tabLst>
              <a:defRPr b="0" lang="en-US" sz="1400" strike="noStrike" u="none">
                <a:solidFill>
                  <a:srgbClr val="000000"/>
                </a:solidFill>
                <a:uFillTx/>
                <a:latin typeface="Times New Roman"/>
              </a:defRPr>
            </a:lvl1pPr>
          </a:lstStyle>
          <a:p>
            <a:pPr indent="0" algn="ctr">
              <a:lnSpc>
                <a:spcPct val="100000"/>
              </a:lnSpc>
              <a:buNone/>
              <a:tabLst>
                <a:tab algn="l" pos="0"/>
              </a:tabLst>
            </a:pPr>
            <a:r>
              <a:rPr b="0" lang="en-US" sz="1400" strike="noStrike" u="none">
                <a:solidFill>
                  <a:srgbClr val="000000"/>
                </a:solidFill>
                <a:uFillTx/>
                <a:latin typeface="Times New Roman"/>
              </a:rPr>
              <a:t>&lt;footer&gt;</a:t>
            </a:r>
            <a:endParaRPr b="0" lang="en-US" sz="1400" strike="noStrike" u="none">
              <a:solidFill>
                <a:srgbClr val="000000"/>
              </a:solidFill>
              <a:uFillTx/>
              <a:latin typeface="Times New Roman"/>
            </a:endParaRPr>
          </a:p>
        </p:txBody>
      </p:sp>
      <p:sp>
        <p:nvSpPr>
          <p:cNvPr id="173" name="PlaceHolder 3"/>
          <p:cNvSpPr>
            <a:spLocks noGrp="1"/>
          </p:cNvSpPr>
          <p:nvPr>
            <p:ph type="sldNum" idx="92"/>
          </p:nvPr>
        </p:nvSpPr>
        <p:spPr>
          <a:xfrm>
            <a:off x="8778240" y="6378120"/>
            <a:ext cx="2803320" cy="342360"/>
          </a:xfrm>
          <a:prstGeom prst="rect">
            <a:avLst/>
          </a:prstGeom>
          <a:noFill/>
          <a:ln w="0">
            <a:noFill/>
          </a:ln>
        </p:spPr>
        <p:txBody>
          <a:bodyPr lIns="0" rIns="0" tIns="0" bIns="0" anchor="t">
            <a:noAutofit/>
          </a:bodyPr>
          <a:lstStyle>
            <a:lvl1pPr indent="0" algn="r" defTabSz="914400">
              <a:lnSpc>
                <a:spcPct val="100000"/>
              </a:lnSpc>
              <a:buNone/>
              <a:tabLst>
                <a:tab algn="l" pos="0"/>
              </a:tabLst>
              <a:defRPr b="0" lang="es-ES" sz="1800" strike="noStrike" u="none">
                <a:solidFill>
                  <a:schemeClr val="dk1">
                    <a:tint val="75000"/>
                  </a:schemeClr>
                </a:solidFill>
                <a:uFillTx/>
                <a:latin typeface="Calibri"/>
              </a:defRPr>
            </a:lvl1pPr>
          </a:lstStyle>
          <a:p>
            <a:pPr indent="0" algn="r" defTabSz="914400">
              <a:lnSpc>
                <a:spcPct val="100000"/>
              </a:lnSpc>
              <a:buNone/>
              <a:tabLst>
                <a:tab algn="l" pos="0"/>
              </a:tabLst>
            </a:pPr>
            <a:fld id="{53D80444-54A6-4039-94E7-D8345047ECC1}" type="slidenum">
              <a:rPr b="0" lang="es-ES" sz="1800" strike="noStrike" u="none">
                <a:solidFill>
                  <a:schemeClr val="dk1">
                    <a:tint val="75000"/>
                  </a:schemeClr>
                </a:solidFill>
                <a:uFillTx/>
                <a:latin typeface="Calibri"/>
              </a:rPr>
              <a:t>&lt;number&gt;</a:t>
            </a:fld>
            <a:endParaRPr b="0" lang="en-US" sz="1800" strike="noStrike" u="none">
              <a:solidFill>
                <a:srgbClr val="000000"/>
              </a:solidFill>
              <a:uFillTx/>
              <a:latin typeface="Times New Roman"/>
            </a:endParaRPr>
          </a:p>
        </p:txBody>
      </p:sp>
      <p:sp>
        <p:nvSpPr>
          <p:cNvPr id="174" name="PlaceHolder 4"/>
          <p:cNvSpPr>
            <a:spLocks noGrp="1"/>
          </p:cNvSpPr>
          <p:nvPr>
            <p:ph type="dt" idx="93"/>
          </p:nvPr>
        </p:nvSpPr>
        <p:spPr>
          <a:xfrm>
            <a:off x="609480" y="6378120"/>
            <a:ext cx="2803320" cy="342360"/>
          </a:xfrm>
          <a:prstGeom prst="rect">
            <a:avLst/>
          </a:prstGeom>
          <a:noFill/>
          <a:ln w="0">
            <a:noFill/>
          </a:ln>
        </p:spPr>
        <p:txBody>
          <a:bodyPr lIns="0" rIns="0" tIns="0" bIns="0" anchor="t">
            <a:noAutofit/>
          </a:bodyPr>
          <a:lstStyle>
            <a:lvl1pPr indent="0">
              <a:buNone/>
              <a:defRPr b="0" lang="en-US" sz="1400" strike="noStrike" u="none">
                <a:solidFill>
                  <a:srgbClr val="000000"/>
                </a:solidFill>
                <a:uFillTx/>
                <a:latin typeface="Times New Roman"/>
              </a:defRPr>
            </a:lvl1pPr>
          </a:lstStyle>
          <a:p>
            <a:pPr indent="0">
              <a:buNone/>
            </a:pPr>
            <a:r>
              <a:rPr b="0" lang="en-US" sz="1400" strike="noStrike" u="none">
                <a:solidFill>
                  <a:srgbClr val="000000"/>
                </a:solidFill>
                <a:uFillTx/>
                <a:latin typeface="Times New Roman"/>
              </a:rPr>
              <a:t>&lt;date/time&gt;</a:t>
            </a:r>
            <a:endParaRPr b="0" lang="en-US" sz="1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711" r:id="rId2"/>
  </p:sldLayoutIdLst>
</p:sldMaster>
</file>

<file path=ppt/slideMasters/slideMaster3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177" name="PlaceHolder 1"/>
          <p:cNvSpPr>
            <a:spLocks noGrp="1"/>
          </p:cNvSpPr>
          <p:nvPr>
            <p:ph type="title"/>
          </p:nvPr>
        </p:nvSpPr>
        <p:spPr>
          <a:xfrm>
            <a:off x="1881360" y="167760"/>
            <a:ext cx="9088200" cy="513000"/>
          </a:xfrm>
          <a:prstGeom prst="rect">
            <a:avLst/>
          </a:prstGeom>
          <a:noFill/>
          <a:ln w="0">
            <a:noFill/>
          </a:ln>
        </p:spPr>
        <p:txBody>
          <a:bodyPr lIns="0" rIns="0" tIns="0" bIns="0" anchor="ctr">
            <a:noAutofit/>
          </a:bodyPr>
          <a:p>
            <a:pPr indent="0">
              <a:buNone/>
            </a:pPr>
            <a:r>
              <a:rPr b="0" lang="en-US" sz="1800" strike="noStrike" u="none">
                <a:solidFill>
                  <a:srgbClr val="000000"/>
                </a:solidFill>
                <a:uFillTx/>
                <a:latin typeface="Arial"/>
              </a:rPr>
              <a:t>Click to edit the title text format</a:t>
            </a:r>
            <a:endParaRPr b="0" lang="en-US" sz="1800" strike="noStrike" u="none">
              <a:solidFill>
                <a:srgbClr val="000000"/>
              </a:solidFill>
              <a:uFillTx/>
              <a:latin typeface="Arial"/>
            </a:endParaRPr>
          </a:p>
        </p:txBody>
      </p:sp>
      <p:sp>
        <p:nvSpPr>
          <p:cNvPr id="178" name="PlaceHolder 2"/>
          <p:cNvSpPr>
            <a:spLocks noGrp="1"/>
          </p:cNvSpPr>
          <p:nvPr>
            <p:ph type="body"/>
          </p:nvPr>
        </p:nvSpPr>
        <p:spPr>
          <a:xfrm>
            <a:off x="609480" y="1577520"/>
            <a:ext cx="5302800" cy="67734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800" strike="noStrike" u="none">
                <a:solidFill>
                  <a:srgbClr val="000000"/>
                </a:solidFill>
                <a:uFillTx/>
                <a:latin typeface="Arial"/>
              </a:rPr>
              <a:t>Click to edit the outline text format</a:t>
            </a:r>
            <a:endParaRPr b="0" lang="en-US"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US" sz="1800" strike="noStrike" u="none">
                <a:solidFill>
                  <a:srgbClr val="000000"/>
                </a:solidFill>
                <a:uFillTx/>
                <a:latin typeface="Arial"/>
              </a:rPr>
              <a:t>Second Outline Level</a:t>
            </a:r>
            <a:endParaRPr b="0" lang="en-US"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US" sz="1800" strike="noStrike" u="none">
                <a:solidFill>
                  <a:srgbClr val="000000"/>
                </a:solidFill>
                <a:uFillTx/>
                <a:latin typeface="Arial"/>
              </a:rPr>
              <a:t>Third Outline Level</a:t>
            </a:r>
            <a:endParaRPr b="0" lang="en-US"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US" sz="1800" strike="noStrike" u="none">
                <a:solidFill>
                  <a:srgbClr val="000000"/>
                </a:solidFill>
                <a:uFillTx/>
                <a:latin typeface="Arial"/>
              </a:rPr>
              <a:t>Fourth Outline Level</a:t>
            </a:r>
            <a:endParaRPr b="0" lang="en-US"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US" sz="1800" strike="noStrike" u="none">
                <a:solidFill>
                  <a:srgbClr val="000000"/>
                </a:solidFill>
                <a:uFillTx/>
                <a:latin typeface="Arial"/>
              </a:rPr>
              <a:t>Fifth Outline Level</a:t>
            </a:r>
            <a:endParaRPr b="0" lang="en-US"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US" sz="1800" strike="noStrike" u="none">
                <a:solidFill>
                  <a:srgbClr val="000000"/>
                </a:solidFill>
                <a:uFillTx/>
                <a:latin typeface="Arial"/>
              </a:rPr>
              <a:t>Sixth Outline Level</a:t>
            </a:r>
            <a:endParaRPr b="0" lang="en-US"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US" sz="1800" strike="noStrike" u="none">
                <a:solidFill>
                  <a:srgbClr val="000000"/>
                </a:solidFill>
                <a:uFillTx/>
                <a:latin typeface="Arial"/>
              </a:rPr>
              <a:t>Seventh Outline Level</a:t>
            </a:r>
            <a:endParaRPr b="0" lang="en-US" sz="1800" strike="noStrike" u="none">
              <a:solidFill>
                <a:srgbClr val="000000"/>
              </a:solidFill>
              <a:uFillTx/>
              <a:latin typeface="Arial"/>
            </a:endParaRPr>
          </a:p>
        </p:txBody>
      </p:sp>
      <p:sp>
        <p:nvSpPr>
          <p:cNvPr id="179" name="PlaceHolder 3"/>
          <p:cNvSpPr>
            <a:spLocks noGrp="1"/>
          </p:cNvSpPr>
          <p:nvPr>
            <p:ph type="ftr" idx="94"/>
          </p:nvPr>
        </p:nvSpPr>
        <p:spPr>
          <a:xfrm>
            <a:off x="4145400" y="6378120"/>
            <a:ext cx="3900600" cy="342360"/>
          </a:xfrm>
          <a:prstGeom prst="rect">
            <a:avLst/>
          </a:prstGeom>
          <a:noFill/>
          <a:ln w="0">
            <a:noFill/>
          </a:ln>
        </p:spPr>
        <p:txBody>
          <a:bodyPr lIns="0" rIns="0" tIns="0" bIns="0" anchor="t">
            <a:noAutofit/>
          </a:bodyPr>
          <a:lstStyle>
            <a:lvl1pPr indent="0" algn="ctr">
              <a:lnSpc>
                <a:spcPct val="100000"/>
              </a:lnSpc>
              <a:buNone/>
              <a:tabLst>
                <a:tab algn="l" pos="0"/>
              </a:tabLst>
              <a:defRPr b="0" lang="en-US" sz="1400" strike="noStrike" u="none">
                <a:solidFill>
                  <a:srgbClr val="000000"/>
                </a:solidFill>
                <a:uFillTx/>
                <a:latin typeface="Times New Roman"/>
              </a:defRPr>
            </a:lvl1pPr>
          </a:lstStyle>
          <a:p>
            <a:pPr indent="0" algn="ctr">
              <a:lnSpc>
                <a:spcPct val="100000"/>
              </a:lnSpc>
              <a:buNone/>
              <a:tabLst>
                <a:tab algn="l" pos="0"/>
              </a:tabLst>
            </a:pPr>
            <a:r>
              <a:rPr b="0" lang="en-US" sz="1400" strike="noStrike" u="none">
                <a:solidFill>
                  <a:srgbClr val="000000"/>
                </a:solidFill>
                <a:uFillTx/>
                <a:latin typeface="Times New Roman"/>
              </a:rPr>
              <a:t>&lt;footer&gt;</a:t>
            </a:r>
            <a:endParaRPr b="0" lang="en-US" sz="1400" strike="noStrike" u="none">
              <a:solidFill>
                <a:srgbClr val="000000"/>
              </a:solidFill>
              <a:uFillTx/>
              <a:latin typeface="Times New Roman"/>
            </a:endParaRPr>
          </a:p>
        </p:txBody>
      </p:sp>
      <p:sp>
        <p:nvSpPr>
          <p:cNvPr id="180" name="PlaceHolder 4"/>
          <p:cNvSpPr>
            <a:spLocks noGrp="1"/>
          </p:cNvSpPr>
          <p:nvPr>
            <p:ph type="sldNum" idx="95"/>
          </p:nvPr>
        </p:nvSpPr>
        <p:spPr>
          <a:xfrm>
            <a:off x="8778240" y="6378120"/>
            <a:ext cx="2803320" cy="342360"/>
          </a:xfrm>
          <a:prstGeom prst="rect">
            <a:avLst/>
          </a:prstGeom>
          <a:noFill/>
          <a:ln w="0">
            <a:noFill/>
          </a:ln>
        </p:spPr>
        <p:txBody>
          <a:bodyPr lIns="0" rIns="0" tIns="0" bIns="0" anchor="t">
            <a:noAutofit/>
          </a:bodyPr>
          <a:lstStyle>
            <a:lvl1pPr indent="0" algn="r" defTabSz="914400">
              <a:lnSpc>
                <a:spcPct val="100000"/>
              </a:lnSpc>
              <a:buNone/>
              <a:tabLst>
                <a:tab algn="l" pos="0"/>
              </a:tabLst>
              <a:defRPr b="0" lang="es-ES" sz="1800" strike="noStrike" u="none">
                <a:solidFill>
                  <a:schemeClr val="dk1">
                    <a:tint val="75000"/>
                  </a:schemeClr>
                </a:solidFill>
                <a:uFillTx/>
                <a:latin typeface="Calibri"/>
              </a:defRPr>
            </a:lvl1pPr>
          </a:lstStyle>
          <a:p>
            <a:pPr indent="0" algn="r" defTabSz="914400">
              <a:lnSpc>
                <a:spcPct val="100000"/>
              </a:lnSpc>
              <a:buNone/>
              <a:tabLst>
                <a:tab algn="l" pos="0"/>
              </a:tabLst>
            </a:pPr>
            <a:fld id="{A5836989-E4C2-4D55-8915-D995F6B96B82}" type="slidenum">
              <a:rPr b="0" lang="es-ES" sz="1800" strike="noStrike" u="none">
                <a:solidFill>
                  <a:schemeClr val="dk1">
                    <a:tint val="75000"/>
                  </a:schemeClr>
                </a:solidFill>
                <a:uFillTx/>
                <a:latin typeface="Calibri"/>
              </a:rPr>
              <a:t>&lt;number&gt;</a:t>
            </a:fld>
            <a:endParaRPr b="0" lang="en-US" sz="1800" strike="noStrike" u="none">
              <a:solidFill>
                <a:srgbClr val="000000"/>
              </a:solidFill>
              <a:uFillTx/>
              <a:latin typeface="Times New Roman"/>
            </a:endParaRPr>
          </a:p>
        </p:txBody>
      </p:sp>
      <p:sp>
        <p:nvSpPr>
          <p:cNvPr id="181" name="PlaceHolder 5"/>
          <p:cNvSpPr>
            <a:spLocks noGrp="1"/>
          </p:cNvSpPr>
          <p:nvPr>
            <p:ph type="dt" idx="96"/>
          </p:nvPr>
        </p:nvSpPr>
        <p:spPr>
          <a:xfrm>
            <a:off x="609480" y="6378120"/>
            <a:ext cx="2803320" cy="342360"/>
          </a:xfrm>
          <a:prstGeom prst="rect">
            <a:avLst/>
          </a:prstGeom>
          <a:noFill/>
          <a:ln w="0">
            <a:noFill/>
          </a:ln>
        </p:spPr>
        <p:txBody>
          <a:bodyPr lIns="0" rIns="0" tIns="0" bIns="0" anchor="t">
            <a:noAutofit/>
          </a:bodyPr>
          <a:lstStyle>
            <a:lvl1pPr indent="0">
              <a:buNone/>
              <a:defRPr b="0" lang="en-US" sz="1400" strike="noStrike" u="none">
                <a:solidFill>
                  <a:srgbClr val="000000"/>
                </a:solidFill>
                <a:uFillTx/>
                <a:latin typeface="Times New Roman"/>
              </a:defRPr>
            </a:lvl1pPr>
          </a:lstStyle>
          <a:p>
            <a:pPr indent="0">
              <a:buNone/>
            </a:pPr>
            <a:r>
              <a:rPr b="0" lang="en-US" sz="1400" strike="noStrike" u="none">
                <a:solidFill>
                  <a:srgbClr val="000000"/>
                </a:solidFill>
                <a:uFillTx/>
                <a:latin typeface="Times New Roman"/>
              </a:rPr>
              <a:t>&lt;date/time&gt;</a:t>
            </a:r>
            <a:endParaRPr b="0" lang="en-US" sz="1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713" r:id="rId2"/>
  </p:sldLayoutIdLst>
</p:sldMaster>
</file>

<file path=ppt/slideMasters/slideMaster3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184" name="PlaceHolder 1"/>
          <p:cNvSpPr>
            <a:spLocks noGrp="1"/>
          </p:cNvSpPr>
          <p:nvPr>
            <p:ph type="title"/>
          </p:nvPr>
        </p:nvSpPr>
        <p:spPr>
          <a:xfrm>
            <a:off x="1881360" y="167760"/>
            <a:ext cx="9088200" cy="513000"/>
          </a:xfrm>
          <a:prstGeom prst="rect">
            <a:avLst/>
          </a:prstGeom>
          <a:noFill/>
          <a:ln w="0">
            <a:noFill/>
          </a:ln>
        </p:spPr>
        <p:txBody>
          <a:bodyPr lIns="0" rIns="0" tIns="0" bIns="0" anchor="ctr">
            <a:noAutofit/>
          </a:bodyPr>
          <a:p>
            <a:pPr indent="0">
              <a:buNone/>
            </a:pPr>
            <a:r>
              <a:rPr b="0" lang="en-US" sz="1800" strike="noStrike" u="none">
                <a:solidFill>
                  <a:srgbClr val="000000"/>
                </a:solidFill>
                <a:uFillTx/>
                <a:latin typeface="Arial"/>
              </a:rPr>
              <a:t>Click to edit the title text format</a:t>
            </a:r>
            <a:endParaRPr b="0" lang="en-US" sz="1800" strike="noStrike" u="none">
              <a:solidFill>
                <a:srgbClr val="000000"/>
              </a:solidFill>
              <a:uFillTx/>
              <a:latin typeface="Arial"/>
            </a:endParaRPr>
          </a:p>
        </p:txBody>
      </p:sp>
      <p:sp>
        <p:nvSpPr>
          <p:cNvPr id="185" name="PlaceHolder 2"/>
          <p:cNvSpPr>
            <a:spLocks noGrp="1"/>
          </p:cNvSpPr>
          <p:nvPr>
            <p:ph type="body"/>
          </p:nvPr>
        </p:nvSpPr>
        <p:spPr>
          <a:xfrm>
            <a:off x="609480" y="1577520"/>
            <a:ext cx="5302800" cy="67734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800" strike="noStrike" u="none">
                <a:solidFill>
                  <a:srgbClr val="000000"/>
                </a:solidFill>
                <a:uFillTx/>
                <a:latin typeface="Arial"/>
              </a:rPr>
              <a:t>Click to edit the outline text format</a:t>
            </a:r>
            <a:endParaRPr b="0" lang="en-US"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US" sz="1800" strike="noStrike" u="none">
                <a:solidFill>
                  <a:srgbClr val="000000"/>
                </a:solidFill>
                <a:uFillTx/>
                <a:latin typeface="Arial"/>
              </a:rPr>
              <a:t>Second Outline Level</a:t>
            </a:r>
            <a:endParaRPr b="0" lang="en-US"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US" sz="1800" strike="noStrike" u="none">
                <a:solidFill>
                  <a:srgbClr val="000000"/>
                </a:solidFill>
                <a:uFillTx/>
                <a:latin typeface="Arial"/>
              </a:rPr>
              <a:t>Third Outline Level</a:t>
            </a:r>
            <a:endParaRPr b="0" lang="en-US"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US" sz="1800" strike="noStrike" u="none">
                <a:solidFill>
                  <a:srgbClr val="000000"/>
                </a:solidFill>
                <a:uFillTx/>
                <a:latin typeface="Arial"/>
              </a:rPr>
              <a:t>Fourth Outline Level</a:t>
            </a:r>
            <a:endParaRPr b="0" lang="en-US"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US" sz="1800" strike="noStrike" u="none">
                <a:solidFill>
                  <a:srgbClr val="000000"/>
                </a:solidFill>
                <a:uFillTx/>
                <a:latin typeface="Arial"/>
              </a:rPr>
              <a:t>Fifth Outline Level</a:t>
            </a:r>
            <a:endParaRPr b="0" lang="en-US"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US" sz="1800" strike="noStrike" u="none">
                <a:solidFill>
                  <a:srgbClr val="000000"/>
                </a:solidFill>
                <a:uFillTx/>
                <a:latin typeface="Arial"/>
              </a:rPr>
              <a:t>Sixth Outline Level</a:t>
            </a:r>
            <a:endParaRPr b="0" lang="en-US"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US" sz="1800" strike="noStrike" u="none">
                <a:solidFill>
                  <a:srgbClr val="000000"/>
                </a:solidFill>
                <a:uFillTx/>
                <a:latin typeface="Arial"/>
              </a:rPr>
              <a:t>Seventh Outline Level</a:t>
            </a:r>
            <a:endParaRPr b="0" lang="en-US" sz="1800" strike="noStrike" u="none">
              <a:solidFill>
                <a:srgbClr val="000000"/>
              </a:solidFill>
              <a:uFillTx/>
              <a:latin typeface="Arial"/>
            </a:endParaRPr>
          </a:p>
        </p:txBody>
      </p:sp>
      <p:sp>
        <p:nvSpPr>
          <p:cNvPr id="186" name="PlaceHolder 3"/>
          <p:cNvSpPr>
            <a:spLocks noGrp="1"/>
          </p:cNvSpPr>
          <p:nvPr>
            <p:ph type="ftr" idx="97"/>
          </p:nvPr>
        </p:nvSpPr>
        <p:spPr>
          <a:xfrm>
            <a:off x="4145400" y="6378120"/>
            <a:ext cx="3900600" cy="342360"/>
          </a:xfrm>
          <a:prstGeom prst="rect">
            <a:avLst/>
          </a:prstGeom>
          <a:noFill/>
          <a:ln w="0">
            <a:noFill/>
          </a:ln>
        </p:spPr>
        <p:txBody>
          <a:bodyPr lIns="0" rIns="0" tIns="0" bIns="0" anchor="t">
            <a:noAutofit/>
          </a:bodyPr>
          <a:lstStyle>
            <a:lvl1pPr indent="0" algn="ctr">
              <a:lnSpc>
                <a:spcPct val="100000"/>
              </a:lnSpc>
              <a:buNone/>
              <a:tabLst>
                <a:tab algn="l" pos="0"/>
              </a:tabLst>
              <a:defRPr b="0" lang="en-US" sz="1400" strike="noStrike" u="none">
                <a:solidFill>
                  <a:srgbClr val="000000"/>
                </a:solidFill>
                <a:uFillTx/>
                <a:latin typeface="Times New Roman"/>
              </a:defRPr>
            </a:lvl1pPr>
          </a:lstStyle>
          <a:p>
            <a:pPr indent="0" algn="ctr">
              <a:lnSpc>
                <a:spcPct val="100000"/>
              </a:lnSpc>
              <a:buNone/>
              <a:tabLst>
                <a:tab algn="l" pos="0"/>
              </a:tabLst>
            </a:pPr>
            <a:r>
              <a:rPr b="0" lang="en-US" sz="1400" strike="noStrike" u="none">
                <a:solidFill>
                  <a:srgbClr val="000000"/>
                </a:solidFill>
                <a:uFillTx/>
                <a:latin typeface="Times New Roman"/>
              </a:rPr>
              <a:t>&lt;footer&gt;</a:t>
            </a:r>
            <a:endParaRPr b="0" lang="en-US" sz="1400" strike="noStrike" u="none">
              <a:solidFill>
                <a:srgbClr val="000000"/>
              </a:solidFill>
              <a:uFillTx/>
              <a:latin typeface="Times New Roman"/>
            </a:endParaRPr>
          </a:p>
        </p:txBody>
      </p:sp>
      <p:sp>
        <p:nvSpPr>
          <p:cNvPr id="187" name="PlaceHolder 4"/>
          <p:cNvSpPr>
            <a:spLocks noGrp="1"/>
          </p:cNvSpPr>
          <p:nvPr>
            <p:ph type="sldNum" idx="98"/>
          </p:nvPr>
        </p:nvSpPr>
        <p:spPr>
          <a:xfrm>
            <a:off x="8778240" y="6378120"/>
            <a:ext cx="2803320" cy="342360"/>
          </a:xfrm>
          <a:prstGeom prst="rect">
            <a:avLst/>
          </a:prstGeom>
          <a:noFill/>
          <a:ln w="0">
            <a:noFill/>
          </a:ln>
        </p:spPr>
        <p:txBody>
          <a:bodyPr lIns="0" rIns="0" tIns="0" bIns="0" anchor="t">
            <a:noAutofit/>
          </a:bodyPr>
          <a:lstStyle>
            <a:lvl1pPr indent="0" algn="r" defTabSz="914400">
              <a:lnSpc>
                <a:spcPct val="100000"/>
              </a:lnSpc>
              <a:buNone/>
              <a:tabLst>
                <a:tab algn="l" pos="0"/>
              </a:tabLst>
              <a:defRPr b="0" lang="es-ES" sz="1800" strike="noStrike" u="none">
                <a:solidFill>
                  <a:schemeClr val="dk1">
                    <a:tint val="75000"/>
                  </a:schemeClr>
                </a:solidFill>
                <a:uFillTx/>
                <a:latin typeface="Calibri"/>
              </a:defRPr>
            </a:lvl1pPr>
          </a:lstStyle>
          <a:p>
            <a:pPr indent="0" algn="r" defTabSz="914400">
              <a:lnSpc>
                <a:spcPct val="100000"/>
              </a:lnSpc>
              <a:buNone/>
              <a:tabLst>
                <a:tab algn="l" pos="0"/>
              </a:tabLst>
            </a:pPr>
            <a:fld id="{D54FB831-D921-46F7-B66F-F88F5366A683}" type="slidenum">
              <a:rPr b="0" lang="es-ES" sz="1800" strike="noStrike" u="none">
                <a:solidFill>
                  <a:schemeClr val="dk1">
                    <a:tint val="75000"/>
                  </a:schemeClr>
                </a:solidFill>
                <a:uFillTx/>
                <a:latin typeface="Calibri"/>
              </a:rPr>
              <a:t>&lt;number&gt;</a:t>
            </a:fld>
            <a:endParaRPr b="0" lang="en-US" sz="1800" strike="noStrike" u="none">
              <a:solidFill>
                <a:srgbClr val="000000"/>
              </a:solidFill>
              <a:uFillTx/>
              <a:latin typeface="Times New Roman"/>
            </a:endParaRPr>
          </a:p>
        </p:txBody>
      </p:sp>
      <p:sp>
        <p:nvSpPr>
          <p:cNvPr id="188" name="PlaceHolder 5"/>
          <p:cNvSpPr>
            <a:spLocks noGrp="1"/>
          </p:cNvSpPr>
          <p:nvPr>
            <p:ph type="dt" idx="99"/>
          </p:nvPr>
        </p:nvSpPr>
        <p:spPr>
          <a:xfrm>
            <a:off x="609480" y="6378120"/>
            <a:ext cx="2803320" cy="342360"/>
          </a:xfrm>
          <a:prstGeom prst="rect">
            <a:avLst/>
          </a:prstGeom>
          <a:noFill/>
          <a:ln w="0">
            <a:noFill/>
          </a:ln>
        </p:spPr>
        <p:txBody>
          <a:bodyPr lIns="0" rIns="0" tIns="0" bIns="0" anchor="t">
            <a:noAutofit/>
          </a:bodyPr>
          <a:lstStyle>
            <a:lvl1pPr indent="0">
              <a:buNone/>
              <a:defRPr b="0" lang="en-US" sz="1400" strike="noStrike" u="none">
                <a:solidFill>
                  <a:srgbClr val="000000"/>
                </a:solidFill>
                <a:uFillTx/>
                <a:latin typeface="Times New Roman"/>
              </a:defRPr>
            </a:lvl1pPr>
          </a:lstStyle>
          <a:p>
            <a:pPr indent="0">
              <a:buNone/>
            </a:pPr>
            <a:r>
              <a:rPr b="0" lang="en-US" sz="1400" strike="noStrike" u="none">
                <a:solidFill>
                  <a:srgbClr val="000000"/>
                </a:solidFill>
                <a:uFillTx/>
                <a:latin typeface="Times New Roman"/>
              </a:rPr>
              <a:t>&lt;date/time&gt;</a:t>
            </a:r>
            <a:endParaRPr b="0" lang="en-US" sz="1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715" r:id="rId2"/>
  </p:sldLayoutIdLst>
</p:sldMaster>
</file>

<file path=ppt/slideMasters/slideMaster3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91" name="PlaceHolder 1"/>
          <p:cNvSpPr>
            <a:spLocks noGrp="1"/>
          </p:cNvSpPr>
          <p:nvPr>
            <p:ph type="title"/>
          </p:nvPr>
        </p:nvSpPr>
        <p:spPr>
          <a:xfrm>
            <a:off x="838080" y="365040"/>
            <a:ext cx="10515240" cy="1325160"/>
          </a:xfrm>
          <a:prstGeom prst="rect">
            <a:avLst/>
          </a:prstGeom>
          <a:noFill/>
          <a:ln w="0">
            <a:noFill/>
          </a:ln>
        </p:spPr>
        <p:txBody>
          <a:bodyPr lIns="91440" rIns="91440" tIns="45720" bIns="45720" anchor="ctr">
            <a:noAutofit/>
          </a:bodyPr>
          <a:p>
            <a:pPr indent="0" defTabSz="914400">
              <a:lnSpc>
                <a:spcPct val="90000"/>
              </a:lnSpc>
              <a:buNone/>
            </a:pPr>
            <a:r>
              <a:rPr b="0" lang="es-ES" sz="4400" strike="noStrike" u="none">
                <a:solidFill>
                  <a:schemeClr val="dk1"/>
                </a:solidFill>
                <a:uFillTx/>
                <a:latin typeface="Calibri Light"/>
              </a:rPr>
              <a:t>Haga clic para modificar el estilo de título del patrón</a:t>
            </a:r>
            <a:endParaRPr b="0" lang="es-ES" sz="4400" strike="noStrike" u="none">
              <a:solidFill>
                <a:schemeClr val="dk1"/>
              </a:solidFill>
              <a:uFillTx/>
              <a:latin typeface="Calibri"/>
            </a:endParaRPr>
          </a:p>
        </p:txBody>
      </p:sp>
      <p:sp>
        <p:nvSpPr>
          <p:cNvPr id="192" name="PlaceHolder 2"/>
          <p:cNvSpPr>
            <a:spLocks noGrp="1"/>
          </p:cNvSpPr>
          <p:nvPr>
            <p:ph type="body"/>
          </p:nvPr>
        </p:nvSpPr>
        <p:spPr>
          <a:xfrm>
            <a:off x="838080" y="1825560"/>
            <a:ext cx="10515240" cy="4350960"/>
          </a:xfrm>
          <a:prstGeom prst="rect">
            <a:avLst/>
          </a:prstGeom>
          <a:noFill/>
          <a:ln w="0">
            <a:noFill/>
          </a:ln>
        </p:spPr>
        <p:txBody>
          <a:bodyPr lIns="91440" rIns="91440" tIns="45720" bIns="45720" anchor="t">
            <a:noAutofit/>
          </a:bodyPr>
          <a:p>
            <a:pPr marL="228600" indent="-228600" defTabSz="914400">
              <a:lnSpc>
                <a:spcPct val="90000"/>
              </a:lnSpc>
              <a:spcBef>
                <a:spcPts val="1001"/>
              </a:spcBef>
              <a:buClr>
                <a:srgbClr val="000000"/>
              </a:buClr>
              <a:buFont typeface="Arial"/>
              <a:buChar char="•"/>
            </a:pPr>
            <a:r>
              <a:rPr b="0" lang="es-ES" sz="2800" strike="noStrike" u="none">
                <a:solidFill>
                  <a:schemeClr val="dk1"/>
                </a:solidFill>
                <a:uFillTx/>
                <a:latin typeface="Calibri"/>
              </a:rPr>
              <a:t>Haga clic para modificar los estilos de texto del patrón</a:t>
            </a:r>
            <a:endParaRPr b="0" lang="es-ES" sz="2800" strike="noStrike" u="none">
              <a:solidFill>
                <a:schemeClr val="dk1"/>
              </a:solidFill>
              <a:uFillTx/>
              <a:latin typeface="Calibri"/>
            </a:endParaRPr>
          </a:p>
          <a:p>
            <a:pPr lvl="1" marL="685800" indent="-228600" defTabSz="914400">
              <a:lnSpc>
                <a:spcPct val="90000"/>
              </a:lnSpc>
              <a:spcBef>
                <a:spcPts val="499"/>
              </a:spcBef>
              <a:buClr>
                <a:srgbClr val="000000"/>
              </a:buClr>
              <a:buFont typeface="Arial"/>
              <a:buChar char="•"/>
            </a:pPr>
            <a:r>
              <a:rPr b="0" lang="es-ES" sz="2400" strike="noStrike" u="none">
                <a:solidFill>
                  <a:schemeClr val="dk1"/>
                </a:solidFill>
                <a:uFillTx/>
                <a:latin typeface="Calibri"/>
              </a:rPr>
              <a:t>Segundo nivel</a:t>
            </a:r>
            <a:endParaRPr b="0" lang="es-ES" sz="2400" strike="noStrike" u="none">
              <a:solidFill>
                <a:schemeClr val="dk1"/>
              </a:solidFill>
              <a:uFillTx/>
              <a:latin typeface="Calibri"/>
            </a:endParaRPr>
          </a:p>
          <a:p>
            <a:pPr lvl="2" marL="1143000" indent="-228600" defTabSz="914400">
              <a:lnSpc>
                <a:spcPct val="90000"/>
              </a:lnSpc>
              <a:spcBef>
                <a:spcPts val="499"/>
              </a:spcBef>
              <a:buClr>
                <a:srgbClr val="000000"/>
              </a:buClr>
              <a:buFont typeface="Arial"/>
              <a:buChar char="•"/>
            </a:pPr>
            <a:r>
              <a:rPr b="0" lang="es-ES" sz="2000" strike="noStrike" u="none">
                <a:solidFill>
                  <a:schemeClr val="dk1"/>
                </a:solidFill>
                <a:uFillTx/>
                <a:latin typeface="Calibri"/>
              </a:rPr>
              <a:t>Tercer nivel</a:t>
            </a:r>
            <a:endParaRPr b="0" lang="es-ES" sz="2000" strike="noStrike" u="none">
              <a:solidFill>
                <a:schemeClr val="dk1"/>
              </a:solidFill>
              <a:uFillTx/>
              <a:latin typeface="Calibri"/>
            </a:endParaRPr>
          </a:p>
          <a:p>
            <a:pPr lvl="3" marL="1600200" indent="-228600" defTabSz="914400">
              <a:lnSpc>
                <a:spcPct val="90000"/>
              </a:lnSpc>
              <a:spcBef>
                <a:spcPts val="499"/>
              </a:spcBef>
              <a:buClr>
                <a:srgbClr val="000000"/>
              </a:buClr>
              <a:buFont typeface="Arial"/>
              <a:buChar char="•"/>
            </a:pPr>
            <a:r>
              <a:rPr b="0" lang="es-ES" sz="1800" strike="noStrike" u="none">
                <a:solidFill>
                  <a:schemeClr val="dk1"/>
                </a:solidFill>
                <a:uFillTx/>
                <a:latin typeface="Calibri"/>
              </a:rPr>
              <a:t>Cuarto nivel</a:t>
            </a:r>
            <a:endParaRPr b="0" lang="es-ES" sz="1800" strike="noStrike" u="none">
              <a:solidFill>
                <a:schemeClr val="dk1"/>
              </a:solidFill>
              <a:uFillTx/>
              <a:latin typeface="Calibri"/>
            </a:endParaRPr>
          </a:p>
          <a:p>
            <a:pPr lvl="4" marL="2057400" indent="-228600" defTabSz="914400">
              <a:lnSpc>
                <a:spcPct val="90000"/>
              </a:lnSpc>
              <a:spcBef>
                <a:spcPts val="499"/>
              </a:spcBef>
              <a:buClr>
                <a:srgbClr val="000000"/>
              </a:buClr>
              <a:buFont typeface="Arial"/>
              <a:buChar char="•"/>
            </a:pPr>
            <a:r>
              <a:rPr b="0" lang="es-ES" sz="1800" strike="noStrike" u="none">
                <a:solidFill>
                  <a:schemeClr val="dk1"/>
                </a:solidFill>
                <a:uFillTx/>
                <a:latin typeface="Calibri"/>
              </a:rPr>
              <a:t>Quinto nivel</a:t>
            </a:r>
            <a:endParaRPr b="0" lang="es-ES" sz="1800" strike="noStrike" u="none">
              <a:solidFill>
                <a:schemeClr val="dk1"/>
              </a:solidFill>
              <a:uFillTx/>
              <a:latin typeface="Calibri"/>
            </a:endParaRPr>
          </a:p>
        </p:txBody>
      </p:sp>
      <p:sp>
        <p:nvSpPr>
          <p:cNvPr id="193" name="PlaceHolder 3"/>
          <p:cNvSpPr>
            <a:spLocks noGrp="1"/>
          </p:cNvSpPr>
          <p:nvPr>
            <p:ph type="dt" idx="100"/>
          </p:nvPr>
        </p:nvSpPr>
        <p:spPr>
          <a:xfrm>
            <a:off x="838080" y="6356520"/>
            <a:ext cx="2742840" cy="364680"/>
          </a:xfrm>
          <a:prstGeom prst="rect">
            <a:avLst/>
          </a:prstGeom>
          <a:noFill/>
          <a:ln w="0">
            <a:noFill/>
          </a:ln>
        </p:spPr>
        <p:txBody>
          <a:bodyPr lIns="91440" rIns="91440" tIns="45720" bIns="45720" anchor="ctr">
            <a:noAutofit/>
          </a:bodyPr>
          <a:lstStyle>
            <a:lvl1pPr indent="0" defTabSz="914400">
              <a:lnSpc>
                <a:spcPct val="100000"/>
              </a:lnSpc>
              <a:buNone/>
              <a:defRPr b="0" lang="es-ES" sz="1200" strike="noStrike" u="none">
                <a:solidFill>
                  <a:schemeClr val="dk1">
                    <a:tint val="75000"/>
                  </a:schemeClr>
                </a:solidFill>
                <a:uFillTx/>
                <a:latin typeface="Calibri"/>
              </a:defRPr>
            </a:lvl1pPr>
          </a:lstStyle>
          <a:p>
            <a:pPr indent="0" defTabSz="914400">
              <a:lnSpc>
                <a:spcPct val="100000"/>
              </a:lnSpc>
              <a:buNone/>
            </a:pPr>
            <a:r>
              <a:rPr b="0" lang="es-ES" sz="1200" strike="noStrike" u="none">
                <a:solidFill>
                  <a:schemeClr val="dk1">
                    <a:tint val="75000"/>
                  </a:schemeClr>
                </a:solidFill>
                <a:uFillTx/>
                <a:latin typeface="Calibri"/>
              </a:rPr>
              <a:t>&lt;date/time&gt;</a:t>
            </a:r>
            <a:endParaRPr b="0" lang="en-US" sz="1200" strike="noStrike" u="none">
              <a:solidFill>
                <a:srgbClr val="000000"/>
              </a:solidFill>
              <a:uFillTx/>
              <a:latin typeface="Times New Roman"/>
            </a:endParaRPr>
          </a:p>
        </p:txBody>
      </p:sp>
      <p:sp>
        <p:nvSpPr>
          <p:cNvPr id="194" name="PlaceHolder 4"/>
          <p:cNvSpPr>
            <a:spLocks noGrp="1"/>
          </p:cNvSpPr>
          <p:nvPr>
            <p:ph type="ftr" idx="101"/>
          </p:nvPr>
        </p:nvSpPr>
        <p:spPr>
          <a:xfrm>
            <a:off x="4038480" y="6356520"/>
            <a:ext cx="4114440" cy="364680"/>
          </a:xfrm>
          <a:prstGeom prst="rect">
            <a:avLst/>
          </a:prstGeom>
          <a:noFill/>
          <a:ln w="0">
            <a:noFill/>
          </a:ln>
        </p:spPr>
        <p:txBody>
          <a:bodyPr lIns="91440" rIns="91440" tIns="45720" bIns="45720" anchor="ctr">
            <a:noAutofit/>
          </a:bodyPr>
          <a:lstStyle>
            <a:lvl1pPr indent="0" algn="ctr">
              <a:buNone/>
              <a:defRPr b="0" lang="en-US" sz="1400" strike="noStrike" u="none">
                <a:solidFill>
                  <a:srgbClr val="000000"/>
                </a:solidFill>
                <a:uFillTx/>
                <a:latin typeface="Times New Roman"/>
              </a:defRPr>
            </a:lvl1pPr>
          </a:lstStyle>
          <a:p>
            <a:pPr indent="0" algn="ctr">
              <a:buNone/>
            </a:pPr>
            <a:r>
              <a:rPr b="0" lang="en-US" sz="1400" strike="noStrike" u="none">
                <a:solidFill>
                  <a:srgbClr val="000000"/>
                </a:solidFill>
                <a:uFillTx/>
                <a:latin typeface="Times New Roman"/>
              </a:rPr>
              <a:t>&lt;footer&gt;</a:t>
            </a:r>
            <a:endParaRPr b="0" lang="en-US" sz="1400" strike="noStrike" u="none">
              <a:solidFill>
                <a:srgbClr val="000000"/>
              </a:solidFill>
              <a:uFillTx/>
              <a:latin typeface="Times New Roman"/>
            </a:endParaRPr>
          </a:p>
        </p:txBody>
      </p:sp>
      <p:sp>
        <p:nvSpPr>
          <p:cNvPr id="195" name="PlaceHolder 5"/>
          <p:cNvSpPr>
            <a:spLocks noGrp="1"/>
          </p:cNvSpPr>
          <p:nvPr>
            <p:ph type="sldNum" idx="102"/>
          </p:nvPr>
        </p:nvSpPr>
        <p:spPr>
          <a:xfrm>
            <a:off x="8610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0" lang="es-ES" sz="1200" strike="noStrike" u="none">
                <a:solidFill>
                  <a:schemeClr val="dk1">
                    <a:tint val="75000"/>
                  </a:schemeClr>
                </a:solidFill>
                <a:uFillTx/>
                <a:latin typeface="Calibri"/>
              </a:defRPr>
            </a:lvl1pPr>
          </a:lstStyle>
          <a:p>
            <a:pPr indent="0" algn="r" defTabSz="914400">
              <a:lnSpc>
                <a:spcPct val="100000"/>
              </a:lnSpc>
              <a:buNone/>
            </a:pPr>
            <a:fld id="{66175F01-CF47-4DE0-ADD0-5AEB06459239}" type="slidenum">
              <a:rPr b="0" lang="es-ES" sz="1200" strike="noStrike" u="none">
                <a:solidFill>
                  <a:schemeClr val="dk1">
                    <a:tint val="75000"/>
                  </a:schemeClr>
                </a:solidFill>
                <a:uFillTx/>
                <a:latin typeface="Calibri"/>
              </a:rPr>
              <a:t>&lt;number&gt;</a:t>
            </a:fld>
            <a:endParaRPr b="0" lang="en-US" sz="12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717" r:id="rId2"/>
  </p:sldLayoutIdLst>
</p:sldMaster>
</file>

<file path=ppt/slideMasters/slideMaster3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98" name="PlaceHolder 1"/>
          <p:cNvSpPr>
            <a:spLocks noGrp="1"/>
          </p:cNvSpPr>
          <p:nvPr>
            <p:ph type="title"/>
          </p:nvPr>
        </p:nvSpPr>
        <p:spPr>
          <a:xfrm>
            <a:off x="838080" y="365040"/>
            <a:ext cx="10515240" cy="1325160"/>
          </a:xfrm>
          <a:prstGeom prst="rect">
            <a:avLst/>
          </a:prstGeom>
          <a:noFill/>
          <a:ln w="0">
            <a:noFill/>
          </a:ln>
        </p:spPr>
        <p:txBody>
          <a:bodyPr lIns="91440" rIns="91440" tIns="45720" bIns="45720" anchor="ctr">
            <a:noAutofit/>
          </a:bodyPr>
          <a:p>
            <a:pPr indent="0" defTabSz="914400">
              <a:lnSpc>
                <a:spcPct val="90000"/>
              </a:lnSpc>
              <a:buNone/>
            </a:pPr>
            <a:r>
              <a:rPr b="0" lang="es-ES" sz="4400" strike="noStrike" u="none">
                <a:solidFill>
                  <a:schemeClr val="dk1"/>
                </a:solidFill>
                <a:uFillTx/>
                <a:latin typeface="Calibri Light"/>
              </a:rPr>
              <a:t>Haga clic para modificar el estilo de título del patrón</a:t>
            </a:r>
            <a:endParaRPr b="0" lang="es-ES" sz="4400" strike="noStrike" u="none">
              <a:solidFill>
                <a:schemeClr val="dk1"/>
              </a:solidFill>
              <a:uFillTx/>
              <a:latin typeface="Calibri"/>
            </a:endParaRPr>
          </a:p>
        </p:txBody>
      </p:sp>
      <p:sp>
        <p:nvSpPr>
          <p:cNvPr id="199" name="PlaceHolder 2"/>
          <p:cNvSpPr>
            <a:spLocks noGrp="1"/>
          </p:cNvSpPr>
          <p:nvPr>
            <p:ph type="body"/>
          </p:nvPr>
        </p:nvSpPr>
        <p:spPr>
          <a:xfrm>
            <a:off x="838080" y="1825560"/>
            <a:ext cx="5181120" cy="4350960"/>
          </a:xfrm>
          <a:prstGeom prst="rect">
            <a:avLst/>
          </a:prstGeom>
          <a:noFill/>
          <a:ln w="0">
            <a:noFill/>
          </a:ln>
        </p:spPr>
        <p:txBody>
          <a:bodyPr lIns="91440" rIns="91440" tIns="45720" bIns="45720" anchor="t">
            <a:noAutofit/>
          </a:bodyPr>
          <a:p>
            <a:pPr marL="228600" indent="-228600" defTabSz="914400">
              <a:lnSpc>
                <a:spcPct val="90000"/>
              </a:lnSpc>
              <a:spcBef>
                <a:spcPts val="1001"/>
              </a:spcBef>
              <a:buClr>
                <a:srgbClr val="000000"/>
              </a:buClr>
              <a:buFont typeface="Arial"/>
              <a:buChar char="•"/>
            </a:pPr>
            <a:r>
              <a:rPr b="0" lang="es-ES" sz="2800" strike="noStrike" u="none">
                <a:solidFill>
                  <a:schemeClr val="dk1"/>
                </a:solidFill>
                <a:uFillTx/>
                <a:latin typeface="Calibri"/>
              </a:rPr>
              <a:t>Haga clic para modificar los estilos de texto del patrón</a:t>
            </a:r>
            <a:endParaRPr b="0" lang="es-ES" sz="2800" strike="noStrike" u="none">
              <a:solidFill>
                <a:schemeClr val="dk1"/>
              </a:solidFill>
              <a:uFillTx/>
              <a:latin typeface="Calibri"/>
            </a:endParaRPr>
          </a:p>
          <a:p>
            <a:pPr lvl="1" marL="685800" indent="-228600" defTabSz="914400">
              <a:lnSpc>
                <a:spcPct val="90000"/>
              </a:lnSpc>
              <a:spcBef>
                <a:spcPts val="499"/>
              </a:spcBef>
              <a:buClr>
                <a:srgbClr val="000000"/>
              </a:buClr>
              <a:buFont typeface="Arial"/>
              <a:buChar char="•"/>
            </a:pPr>
            <a:r>
              <a:rPr b="0" lang="es-ES" sz="2400" strike="noStrike" u="none">
                <a:solidFill>
                  <a:schemeClr val="dk1"/>
                </a:solidFill>
                <a:uFillTx/>
                <a:latin typeface="Calibri"/>
              </a:rPr>
              <a:t>Segundo nivel</a:t>
            </a:r>
            <a:endParaRPr b="0" lang="es-ES" sz="2400" strike="noStrike" u="none">
              <a:solidFill>
                <a:schemeClr val="dk1"/>
              </a:solidFill>
              <a:uFillTx/>
              <a:latin typeface="Calibri"/>
            </a:endParaRPr>
          </a:p>
          <a:p>
            <a:pPr lvl="2" marL="1143000" indent="-228600" defTabSz="914400">
              <a:lnSpc>
                <a:spcPct val="90000"/>
              </a:lnSpc>
              <a:spcBef>
                <a:spcPts val="499"/>
              </a:spcBef>
              <a:buClr>
                <a:srgbClr val="000000"/>
              </a:buClr>
              <a:buFont typeface="Arial"/>
              <a:buChar char="•"/>
            </a:pPr>
            <a:r>
              <a:rPr b="0" lang="es-ES" sz="2000" strike="noStrike" u="none">
                <a:solidFill>
                  <a:schemeClr val="dk1"/>
                </a:solidFill>
                <a:uFillTx/>
                <a:latin typeface="Calibri"/>
              </a:rPr>
              <a:t>Tercer nivel</a:t>
            </a:r>
            <a:endParaRPr b="0" lang="es-ES" sz="2000" strike="noStrike" u="none">
              <a:solidFill>
                <a:schemeClr val="dk1"/>
              </a:solidFill>
              <a:uFillTx/>
              <a:latin typeface="Calibri"/>
            </a:endParaRPr>
          </a:p>
          <a:p>
            <a:pPr lvl="3" marL="1600200" indent="-228600" defTabSz="914400">
              <a:lnSpc>
                <a:spcPct val="90000"/>
              </a:lnSpc>
              <a:spcBef>
                <a:spcPts val="499"/>
              </a:spcBef>
              <a:buClr>
                <a:srgbClr val="000000"/>
              </a:buClr>
              <a:buFont typeface="Arial"/>
              <a:buChar char="•"/>
            </a:pPr>
            <a:r>
              <a:rPr b="0" lang="es-ES" sz="1800" strike="noStrike" u="none">
                <a:solidFill>
                  <a:schemeClr val="dk1"/>
                </a:solidFill>
                <a:uFillTx/>
                <a:latin typeface="Calibri"/>
              </a:rPr>
              <a:t>Cuarto nivel</a:t>
            </a:r>
            <a:endParaRPr b="0" lang="es-ES" sz="1800" strike="noStrike" u="none">
              <a:solidFill>
                <a:schemeClr val="dk1"/>
              </a:solidFill>
              <a:uFillTx/>
              <a:latin typeface="Calibri"/>
            </a:endParaRPr>
          </a:p>
          <a:p>
            <a:pPr lvl="4" marL="2057400" indent="-228600" defTabSz="914400">
              <a:lnSpc>
                <a:spcPct val="90000"/>
              </a:lnSpc>
              <a:spcBef>
                <a:spcPts val="499"/>
              </a:spcBef>
              <a:buClr>
                <a:srgbClr val="000000"/>
              </a:buClr>
              <a:buFont typeface="Arial"/>
              <a:buChar char="•"/>
            </a:pPr>
            <a:r>
              <a:rPr b="0" lang="es-ES" sz="1800" strike="noStrike" u="none">
                <a:solidFill>
                  <a:schemeClr val="dk1"/>
                </a:solidFill>
                <a:uFillTx/>
                <a:latin typeface="Calibri"/>
              </a:rPr>
              <a:t>Quinto nivel</a:t>
            </a:r>
            <a:endParaRPr b="0" lang="es-ES" sz="1800" strike="noStrike" u="none">
              <a:solidFill>
                <a:schemeClr val="dk1"/>
              </a:solidFill>
              <a:uFillTx/>
              <a:latin typeface="Calibri"/>
            </a:endParaRPr>
          </a:p>
        </p:txBody>
      </p:sp>
      <p:sp>
        <p:nvSpPr>
          <p:cNvPr id="200" name="PlaceHolder 3"/>
          <p:cNvSpPr>
            <a:spLocks noGrp="1"/>
          </p:cNvSpPr>
          <p:nvPr>
            <p:ph type="body"/>
          </p:nvPr>
        </p:nvSpPr>
        <p:spPr>
          <a:xfrm>
            <a:off x="6172200" y="1825560"/>
            <a:ext cx="5181120" cy="4350960"/>
          </a:xfrm>
          <a:prstGeom prst="rect">
            <a:avLst/>
          </a:prstGeom>
          <a:noFill/>
          <a:ln w="0">
            <a:noFill/>
          </a:ln>
        </p:spPr>
        <p:txBody>
          <a:bodyPr lIns="91440" rIns="91440" tIns="45720" bIns="45720" anchor="t">
            <a:noAutofit/>
          </a:bodyPr>
          <a:p>
            <a:pPr marL="228600" indent="-228600" defTabSz="914400">
              <a:lnSpc>
                <a:spcPct val="90000"/>
              </a:lnSpc>
              <a:spcBef>
                <a:spcPts val="1001"/>
              </a:spcBef>
              <a:buClr>
                <a:srgbClr val="000000"/>
              </a:buClr>
              <a:buFont typeface="Arial"/>
              <a:buChar char="•"/>
            </a:pPr>
            <a:r>
              <a:rPr b="0" lang="es-ES" sz="2800" strike="noStrike" u="none">
                <a:solidFill>
                  <a:schemeClr val="dk1"/>
                </a:solidFill>
                <a:uFillTx/>
                <a:latin typeface="Calibri"/>
              </a:rPr>
              <a:t>Haga clic para modificar los estilos de texto del patrón</a:t>
            </a:r>
            <a:endParaRPr b="0" lang="es-ES" sz="2800" strike="noStrike" u="none">
              <a:solidFill>
                <a:schemeClr val="dk1"/>
              </a:solidFill>
              <a:uFillTx/>
              <a:latin typeface="Calibri"/>
            </a:endParaRPr>
          </a:p>
          <a:p>
            <a:pPr lvl="1" marL="685800" indent="-228600" defTabSz="914400">
              <a:lnSpc>
                <a:spcPct val="90000"/>
              </a:lnSpc>
              <a:spcBef>
                <a:spcPts val="499"/>
              </a:spcBef>
              <a:buClr>
                <a:srgbClr val="000000"/>
              </a:buClr>
              <a:buFont typeface="Arial"/>
              <a:buChar char="•"/>
            </a:pPr>
            <a:r>
              <a:rPr b="0" lang="es-ES" sz="2400" strike="noStrike" u="none">
                <a:solidFill>
                  <a:schemeClr val="dk1"/>
                </a:solidFill>
                <a:uFillTx/>
                <a:latin typeface="Calibri"/>
              </a:rPr>
              <a:t>Segundo nivel</a:t>
            </a:r>
            <a:endParaRPr b="0" lang="es-ES" sz="2400" strike="noStrike" u="none">
              <a:solidFill>
                <a:schemeClr val="dk1"/>
              </a:solidFill>
              <a:uFillTx/>
              <a:latin typeface="Calibri"/>
            </a:endParaRPr>
          </a:p>
          <a:p>
            <a:pPr lvl="2" marL="1143000" indent="-228600" defTabSz="914400">
              <a:lnSpc>
                <a:spcPct val="90000"/>
              </a:lnSpc>
              <a:spcBef>
                <a:spcPts val="499"/>
              </a:spcBef>
              <a:buClr>
                <a:srgbClr val="000000"/>
              </a:buClr>
              <a:buFont typeface="Arial"/>
              <a:buChar char="•"/>
            </a:pPr>
            <a:r>
              <a:rPr b="0" lang="es-ES" sz="2000" strike="noStrike" u="none">
                <a:solidFill>
                  <a:schemeClr val="dk1"/>
                </a:solidFill>
                <a:uFillTx/>
                <a:latin typeface="Calibri"/>
              </a:rPr>
              <a:t>Tercer nivel</a:t>
            </a:r>
            <a:endParaRPr b="0" lang="es-ES" sz="2000" strike="noStrike" u="none">
              <a:solidFill>
                <a:schemeClr val="dk1"/>
              </a:solidFill>
              <a:uFillTx/>
              <a:latin typeface="Calibri"/>
            </a:endParaRPr>
          </a:p>
          <a:p>
            <a:pPr lvl="3" marL="1600200" indent="-228600" defTabSz="914400">
              <a:lnSpc>
                <a:spcPct val="90000"/>
              </a:lnSpc>
              <a:spcBef>
                <a:spcPts val="499"/>
              </a:spcBef>
              <a:buClr>
                <a:srgbClr val="000000"/>
              </a:buClr>
              <a:buFont typeface="Arial"/>
              <a:buChar char="•"/>
            </a:pPr>
            <a:r>
              <a:rPr b="0" lang="es-ES" sz="1800" strike="noStrike" u="none">
                <a:solidFill>
                  <a:schemeClr val="dk1"/>
                </a:solidFill>
                <a:uFillTx/>
                <a:latin typeface="Calibri"/>
              </a:rPr>
              <a:t>Cuarto nivel</a:t>
            </a:r>
            <a:endParaRPr b="0" lang="es-ES" sz="1800" strike="noStrike" u="none">
              <a:solidFill>
                <a:schemeClr val="dk1"/>
              </a:solidFill>
              <a:uFillTx/>
              <a:latin typeface="Calibri"/>
            </a:endParaRPr>
          </a:p>
          <a:p>
            <a:pPr lvl="4" marL="2057400" indent="-228600" defTabSz="914400">
              <a:lnSpc>
                <a:spcPct val="90000"/>
              </a:lnSpc>
              <a:spcBef>
                <a:spcPts val="499"/>
              </a:spcBef>
              <a:buClr>
                <a:srgbClr val="000000"/>
              </a:buClr>
              <a:buFont typeface="Arial"/>
              <a:buChar char="•"/>
            </a:pPr>
            <a:r>
              <a:rPr b="0" lang="es-ES" sz="1800" strike="noStrike" u="none">
                <a:solidFill>
                  <a:schemeClr val="dk1"/>
                </a:solidFill>
                <a:uFillTx/>
                <a:latin typeface="Calibri"/>
              </a:rPr>
              <a:t>Quinto nivel</a:t>
            </a:r>
            <a:endParaRPr b="0" lang="es-ES" sz="1800" strike="noStrike" u="none">
              <a:solidFill>
                <a:schemeClr val="dk1"/>
              </a:solidFill>
              <a:uFillTx/>
              <a:latin typeface="Calibri"/>
            </a:endParaRPr>
          </a:p>
        </p:txBody>
      </p:sp>
      <p:sp>
        <p:nvSpPr>
          <p:cNvPr id="201" name="PlaceHolder 4"/>
          <p:cNvSpPr>
            <a:spLocks noGrp="1"/>
          </p:cNvSpPr>
          <p:nvPr>
            <p:ph type="dt" idx="103"/>
          </p:nvPr>
        </p:nvSpPr>
        <p:spPr>
          <a:xfrm>
            <a:off x="838080" y="6356520"/>
            <a:ext cx="2742840" cy="364680"/>
          </a:xfrm>
          <a:prstGeom prst="rect">
            <a:avLst/>
          </a:prstGeom>
          <a:noFill/>
          <a:ln w="0">
            <a:noFill/>
          </a:ln>
        </p:spPr>
        <p:txBody>
          <a:bodyPr lIns="91440" rIns="91440" tIns="45720" bIns="45720" anchor="ctr">
            <a:noAutofit/>
          </a:bodyPr>
          <a:lstStyle>
            <a:lvl1pPr indent="0" defTabSz="914400">
              <a:lnSpc>
                <a:spcPct val="100000"/>
              </a:lnSpc>
              <a:buNone/>
              <a:defRPr b="0" lang="es-ES" sz="1200" strike="noStrike" u="none">
                <a:solidFill>
                  <a:schemeClr val="dk1">
                    <a:tint val="75000"/>
                  </a:schemeClr>
                </a:solidFill>
                <a:uFillTx/>
                <a:latin typeface="Calibri"/>
              </a:defRPr>
            </a:lvl1pPr>
          </a:lstStyle>
          <a:p>
            <a:pPr indent="0" defTabSz="914400">
              <a:lnSpc>
                <a:spcPct val="100000"/>
              </a:lnSpc>
              <a:buNone/>
            </a:pPr>
            <a:r>
              <a:rPr b="0" lang="es-ES" sz="1200" strike="noStrike" u="none">
                <a:solidFill>
                  <a:schemeClr val="dk1">
                    <a:tint val="75000"/>
                  </a:schemeClr>
                </a:solidFill>
                <a:uFillTx/>
                <a:latin typeface="Calibri"/>
              </a:rPr>
              <a:t>&lt;date/time&gt;</a:t>
            </a:r>
            <a:endParaRPr b="0" lang="en-US" sz="1200" strike="noStrike" u="none">
              <a:solidFill>
                <a:srgbClr val="000000"/>
              </a:solidFill>
              <a:uFillTx/>
              <a:latin typeface="Times New Roman"/>
            </a:endParaRPr>
          </a:p>
        </p:txBody>
      </p:sp>
      <p:sp>
        <p:nvSpPr>
          <p:cNvPr id="202" name="PlaceHolder 5"/>
          <p:cNvSpPr>
            <a:spLocks noGrp="1"/>
          </p:cNvSpPr>
          <p:nvPr>
            <p:ph type="ftr" idx="104"/>
          </p:nvPr>
        </p:nvSpPr>
        <p:spPr>
          <a:xfrm>
            <a:off x="4038480" y="6356520"/>
            <a:ext cx="4114440" cy="364680"/>
          </a:xfrm>
          <a:prstGeom prst="rect">
            <a:avLst/>
          </a:prstGeom>
          <a:noFill/>
          <a:ln w="0">
            <a:noFill/>
          </a:ln>
        </p:spPr>
        <p:txBody>
          <a:bodyPr lIns="91440" rIns="91440" tIns="45720" bIns="45720" anchor="ctr">
            <a:noAutofit/>
          </a:bodyPr>
          <a:lstStyle>
            <a:lvl1pPr indent="0" algn="ctr">
              <a:buNone/>
              <a:defRPr b="0" lang="en-US" sz="1400" strike="noStrike" u="none">
                <a:solidFill>
                  <a:srgbClr val="000000"/>
                </a:solidFill>
                <a:uFillTx/>
                <a:latin typeface="Times New Roman"/>
              </a:defRPr>
            </a:lvl1pPr>
          </a:lstStyle>
          <a:p>
            <a:pPr indent="0" algn="ctr">
              <a:buNone/>
            </a:pPr>
            <a:r>
              <a:rPr b="0" lang="en-US" sz="1400" strike="noStrike" u="none">
                <a:solidFill>
                  <a:srgbClr val="000000"/>
                </a:solidFill>
                <a:uFillTx/>
                <a:latin typeface="Times New Roman"/>
              </a:rPr>
              <a:t>&lt;footer&gt;</a:t>
            </a:r>
            <a:endParaRPr b="0" lang="en-US" sz="1400" strike="noStrike" u="none">
              <a:solidFill>
                <a:srgbClr val="000000"/>
              </a:solidFill>
              <a:uFillTx/>
              <a:latin typeface="Times New Roman"/>
            </a:endParaRPr>
          </a:p>
        </p:txBody>
      </p:sp>
      <p:sp>
        <p:nvSpPr>
          <p:cNvPr id="203" name="PlaceHolder 6"/>
          <p:cNvSpPr>
            <a:spLocks noGrp="1"/>
          </p:cNvSpPr>
          <p:nvPr>
            <p:ph type="sldNum" idx="105"/>
          </p:nvPr>
        </p:nvSpPr>
        <p:spPr>
          <a:xfrm>
            <a:off x="8610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0" lang="es-ES" sz="1200" strike="noStrike" u="none">
                <a:solidFill>
                  <a:schemeClr val="dk1">
                    <a:tint val="75000"/>
                  </a:schemeClr>
                </a:solidFill>
                <a:uFillTx/>
                <a:latin typeface="Calibri"/>
              </a:defRPr>
            </a:lvl1pPr>
          </a:lstStyle>
          <a:p>
            <a:pPr indent="0" algn="r" defTabSz="914400">
              <a:lnSpc>
                <a:spcPct val="100000"/>
              </a:lnSpc>
              <a:buNone/>
            </a:pPr>
            <a:fld id="{89708A1A-E2CC-49A3-8FF2-478AE96A3605}" type="slidenum">
              <a:rPr b="0" lang="es-ES" sz="1200" strike="noStrike" u="none">
                <a:solidFill>
                  <a:schemeClr val="dk1">
                    <a:tint val="75000"/>
                  </a:schemeClr>
                </a:solidFill>
                <a:uFillTx/>
                <a:latin typeface="Calibri"/>
              </a:rPr>
              <a:t>&lt;number&gt;</a:t>
            </a:fld>
            <a:endParaRPr b="0" lang="en-US" sz="12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719" r:id="rId2"/>
  </p:sldLayoutIdLst>
</p:sldMaster>
</file>

<file path=ppt/slideMasters/slideMaster3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07" name="PlaceHolder 1"/>
          <p:cNvSpPr>
            <a:spLocks noGrp="1"/>
          </p:cNvSpPr>
          <p:nvPr>
            <p:ph type="title"/>
          </p:nvPr>
        </p:nvSpPr>
        <p:spPr>
          <a:xfrm>
            <a:off x="839880" y="365040"/>
            <a:ext cx="10515240" cy="1325160"/>
          </a:xfrm>
          <a:prstGeom prst="rect">
            <a:avLst/>
          </a:prstGeom>
          <a:noFill/>
          <a:ln w="0">
            <a:noFill/>
          </a:ln>
        </p:spPr>
        <p:txBody>
          <a:bodyPr lIns="91440" rIns="91440" tIns="45720" bIns="45720" anchor="ctr">
            <a:noAutofit/>
          </a:bodyPr>
          <a:p>
            <a:pPr indent="0" defTabSz="914400">
              <a:lnSpc>
                <a:spcPct val="90000"/>
              </a:lnSpc>
              <a:buNone/>
            </a:pPr>
            <a:r>
              <a:rPr b="0" lang="es-ES" sz="4400" strike="noStrike" u="none">
                <a:solidFill>
                  <a:schemeClr val="dk1"/>
                </a:solidFill>
                <a:uFillTx/>
                <a:latin typeface="Calibri Light"/>
              </a:rPr>
              <a:t>Haga clic para modificar el estilo de título del patrón</a:t>
            </a:r>
            <a:endParaRPr b="0" lang="es-ES" sz="4400" strike="noStrike" u="none">
              <a:solidFill>
                <a:schemeClr val="dk1"/>
              </a:solidFill>
              <a:uFillTx/>
              <a:latin typeface="Calibri"/>
            </a:endParaRPr>
          </a:p>
        </p:txBody>
      </p:sp>
      <p:sp>
        <p:nvSpPr>
          <p:cNvPr id="208" name="PlaceHolder 2"/>
          <p:cNvSpPr>
            <a:spLocks noGrp="1"/>
          </p:cNvSpPr>
          <p:nvPr>
            <p:ph type="body"/>
          </p:nvPr>
        </p:nvSpPr>
        <p:spPr>
          <a:xfrm>
            <a:off x="839880" y="1681200"/>
            <a:ext cx="5157360" cy="823680"/>
          </a:xfrm>
          <a:prstGeom prst="rect">
            <a:avLst/>
          </a:prstGeom>
          <a:noFill/>
          <a:ln w="0">
            <a:noFill/>
          </a:ln>
        </p:spPr>
        <p:txBody>
          <a:bodyPr lIns="91440" rIns="91440" tIns="45720" bIns="45720" anchor="b">
            <a:noAutofit/>
          </a:bodyPr>
          <a:p>
            <a:pPr indent="0" defTabSz="914400">
              <a:lnSpc>
                <a:spcPct val="90000"/>
              </a:lnSpc>
              <a:spcBef>
                <a:spcPts val="1001"/>
              </a:spcBef>
              <a:buNone/>
              <a:tabLst>
                <a:tab algn="l" pos="0"/>
              </a:tabLst>
            </a:pPr>
            <a:r>
              <a:rPr b="1" lang="es-ES" sz="2400" strike="noStrike" u="none">
                <a:solidFill>
                  <a:schemeClr val="dk1"/>
                </a:solidFill>
                <a:uFillTx/>
                <a:latin typeface="Calibri"/>
              </a:rPr>
              <a:t>Haga clic para modificar los estilos de texto del patrón</a:t>
            </a:r>
            <a:endParaRPr b="0" lang="es-ES" sz="2400" strike="noStrike" u="none">
              <a:solidFill>
                <a:schemeClr val="dk1"/>
              </a:solidFill>
              <a:uFillTx/>
              <a:latin typeface="Calibri"/>
            </a:endParaRPr>
          </a:p>
        </p:txBody>
      </p:sp>
      <p:sp>
        <p:nvSpPr>
          <p:cNvPr id="209" name="PlaceHolder 3"/>
          <p:cNvSpPr>
            <a:spLocks noGrp="1"/>
          </p:cNvSpPr>
          <p:nvPr>
            <p:ph type="body"/>
          </p:nvPr>
        </p:nvSpPr>
        <p:spPr>
          <a:xfrm>
            <a:off x="839880" y="2505240"/>
            <a:ext cx="5157360" cy="3684240"/>
          </a:xfrm>
          <a:prstGeom prst="rect">
            <a:avLst/>
          </a:prstGeom>
          <a:noFill/>
          <a:ln w="0">
            <a:noFill/>
          </a:ln>
        </p:spPr>
        <p:txBody>
          <a:bodyPr lIns="91440" rIns="91440" tIns="45720" bIns="45720" anchor="t">
            <a:noAutofit/>
          </a:bodyPr>
          <a:p>
            <a:pPr marL="228600" indent="-228600" defTabSz="914400">
              <a:lnSpc>
                <a:spcPct val="90000"/>
              </a:lnSpc>
              <a:spcBef>
                <a:spcPts val="1001"/>
              </a:spcBef>
              <a:buClr>
                <a:srgbClr val="000000"/>
              </a:buClr>
              <a:buFont typeface="Arial"/>
              <a:buChar char="•"/>
            </a:pPr>
            <a:r>
              <a:rPr b="0" lang="es-ES" sz="2800" strike="noStrike" u="none">
                <a:solidFill>
                  <a:schemeClr val="dk1"/>
                </a:solidFill>
                <a:uFillTx/>
                <a:latin typeface="Calibri"/>
              </a:rPr>
              <a:t>Haga clic para modificar los estilos de texto del patrón</a:t>
            </a:r>
            <a:endParaRPr b="0" lang="es-ES" sz="2800" strike="noStrike" u="none">
              <a:solidFill>
                <a:schemeClr val="dk1"/>
              </a:solidFill>
              <a:uFillTx/>
              <a:latin typeface="Calibri"/>
            </a:endParaRPr>
          </a:p>
          <a:p>
            <a:pPr lvl="1" marL="685800" indent="-228600" defTabSz="914400">
              <a:lnSpc>
                <a:spcPct val="90000"/>
              </a:lnSpc>
              <a:spcBef>
                <a:spcPts val="499"/>
              </a:spcBef>
              <a:buClr>
                <a:srgbClr val="000000"/>
              </a:buClr>
              <a:buFont typeface="Arial"/>
              <a:buChar char="•"/>
            </a:pPr>
            <a:r>
              <a:rPr b="0" lang="es-ES" sz="2400" strike="noStrike" u="none">
                <a:solidFill>
                  <a:schemeClr val="dk1"/>
                </a:solidFill>
                <a:uFillTx/>
                <a:latin typeface="Calibri"/>
              </a:rPr>
              <a:t>Segundo nivel</a:t>
            </a:r>
            <a:endParaRPr b="0" lang="es-ES" sz="2400" strike="noStrike" u="none">
              <a:solidFill>
                <a:schemeClr val="dk1"/>
              </a:solidFill>
              <a:uFillTx/>
              <a:latin typeface="Calibri"/>
            </a:endParaRPr>
          </a:p>
          <a:p>
            <a:pPr lvl="2" marL="1143000" indent="-228600" defTabSz="914400">
              <a:lnSpc>
                <a:spcPct val="90000"/>
              </a:lnSpc>
              <a:spcBef>
                <a:spcPts val="499"/>
              </a:spcBef>
              <a:buClr>
                <a:srgbClr val="000000"/>
              </a:buClr>
              <a:buFont typeface="Arial"/>
              <a:buChar char="•"/>
            </a:pPr>
            <a:r>
              <a:rPr b="0" lang="es-ES" sz="2000" strike="noStrike" u="none">
                <a:solidFill>
                  <a:schemeClr val="dk1"/>
                </a:solidFill>
                <a:uFillTx/>
                <a:latin typeface="Calibri"/>
              </a:rPr>
              <a:t>Tercer nivel</a:t>
            </a:r>
            <a:endParaRPr b="0" lang="es-ES" sz="2000" strike="noStrike" u="none">
              <a:solidFill>
                <a:schemeClr val="dk1"/>
              </a:solidFill>
              <a:uFillTx/>
              <a:latin typeface="Calibri"/>
            </a:endParaRPr>
          </a:p>
          <a:p>
            <a:pPr lvl="3" marL="1600200" indent="-228600" defTabSz="914400">
              <a:lnSpc>
                <a:spcPct val="90000"/>
              </a:lnSpc>
              <a:spcBef>
                <a:spcPts val="499"/>
              </a:spcBef>
              <a:buClr>
                <a:srgbClr val="000000"/>
              </a:buClr>
              <a:buFont typeface="Arial"/>
              <a:buChar char="•"/>
            </a:pPr>
            <a:r>
              <a:rPr b="0" lang="es-ES" sz="1800" strike="noStrike" u="none">
                <a:solidFill>
                  <a:schemeClr val="dk1"/>
                </a:solidFill>
                <a:uFillTx/>
                <a:latin typeface="Calibri"/>
              </a:rPr>
              <a:t>Cuarto nivel</a:t>
            </a:r>
            <a:endParaRPr b="0" lang="es-ES" sz="1800" strike="noStrike" u="none">
              <a:solidFill>
                <a:schemeClr val="dk1"/>
              </a:solidFill>
              <a:uFillTx/>
              <a:latin typeface="Calibri"/>
            </a:endParaRPr>
          </a:p>
          <a:p>
            <a:pPr lvl="4" marL="2057400" indent="-228600" defTabSz="914400">
              <a:lnSpc>
                <a:spcPct val="90000"/>
              </a:lnSpc>
              <a:spcBef>
                <a:spcPts val="499"/>
              </a:spcBef>
              <a:buClr>
                <a:srgbClr val="000000"/>
              </a:buClr>
              <a:buFont typeface="Arial"/>
              <a:buChar char="•"/>
            </a:pPr>
            <a:r>
              <a:rPr b="0" lang="es-ES" sz="1800" strike="noStrike" u="none">
                <a:solidFill>
                  <a:schemeClr val="dk1"/>
                </a:solidFill>
                <a:uFillTx/>
                <a:latin typeface="Calibri"/>
              </a:rPr>
              <a:t>Quinto nivel</a:t>
            </a:r>
            <a:endParaRPr b="0" lang="es-ES" sz="1800" strike="noStrike" u="none">
              <a:solidFill>
                <a:schemeClr val="dk1"/>
              </a:solidFill>
              <a:uFillTx/>
              <a:latin typeface="Calibri"/>
            </a:endParaRPr>
          </a:p>
        </p:txBody>
      </p:sp>
      <p:sp>
        <p:nvSpPr>
          <p:cNvPr id="210" name="PlaceHolder 4"/>
          <p:cNvSpPr>
            <a:spLocks noGrp="1"/>
          </p:cNvSpPr>
          <p:nvPr>
            <p:ph type="body"/>
          </p:nvPr>
        </p:nvSpPr>
        <p:spPr>
          <a:xfrm>
            <a:off x="6172200" y="1681200"/>
            <a:ext cx="5182920" cy="823680"/>
          </a:xfrm>
          <a:prstGeom prst="rect">
            <a:avLst/>
          </a:prstGeom>
          <a:noFill/>
          <a:ln w="0">
            <a:noFill/>
          </a:ln>
        </p:spPr>
        <p:txBody>
          <a:bodyPr lIns="91440" rIns="91440" tIns="45720" bIns="45720" anchor="b">
            <a:noAutofit/>
          </a:bodyPr>
          <a:p>
            <a:pPr indent="0" defTabSz="914400">
              <a:lnSpc>
                <a:spcPct val="90000"/>
              </a:lnSpc>
              <a:spcBef>
                <a:spcPts val="1001"/>
              </a:spcBef>
              <a:buNone/>
              <a:tabLst>
                <a:tab algn="l" pos="0"/>
              </a:tabLst>
            </a:pPr>
            <a:r>
              <a:rPr b="1" lang="es-ES" sz="2400" strike="noStrike" u="none">
                <a:solidFill>
                  <a:schemeClr val="dk1"/>
                </a:solidFill>
                <a:uFillTx/>
                <a:latin typeface="Calibri"/>
              </a:rPr>
              <a:t>Haga clic para modificar los estilos de texto del patrón</a:t>
            </a:r>
            <a:endParaRPr b="0" lang="es-ES" sz="2400" strike="noStrike" u="none">
              <a:solidFill>
                <a:schemeClr val="dk1"/>
              </a:solidFill>
              <a:uFillTx/>
              <a:latin typeface="Calibri"/>
            </a:endParaRPr>
          </a:p>
        </p:txBody>
      </p:sp>
      <p:sp>
        <p:nvSpPr>
          <p:cNvPr id="211" name="PlaceHolder 5"/>
          <p:cNvSpPr>
            <a:spLocks noGrp="1"/>
          </p:cNvSpPr>
          <p:nvPr>
            <p:ph type="body"/>
          </p:nvPr>
        </p:nvSpPr>
        <p:spPr>
          <a:xfrm>
            <a:off x="6172200" y="2505240"/>
            <a:ext cx="5182920" cy="3684240"/>
          </a:xfrm>
          <a:prstGeom prst="rect">
            <a:avLst/>
          </a:prstGeom>
          <a:noFill/>
          <a:ln w="0">
            <a:noFill/>
          </a:ln>
        </p:spPr>
        <p:txBody>
          <a:bodyPr lIns="91440" rIns="91440" tIns="45720" bIns="45720" anchor="t">
            <a:noAutofit/>
          </a:bodyPr>
          <a:p>
            <a:pPr marL="228600" indent="-228600" defTabSz="914400">
              <a:lnSpc>
                <a:spcPct val="90000"/>
              </a:lnSpc>
              <a:spcBef>
                <a:spcPts val="1001"/>
              </a:spcBef>
              <a:buClr>
                <a:srgbClr val="000000"/>
              </a:buClr>
              <a:buFont typeface="Arial"/>
              <a:buChar char="•"/>
            </a:pPr>
            <a:r>
              <a:rPr b="0" lang="es-ES" sz="2800" strike="noStrike" u="none">
                <a:solidFill>
                  <a:schemeClr val="dk1"/>
                </a:solidFill>
                <a:uFillTx/>
                <a:latin typeface="Calibri"/>
              </a:rPr>
              <a:t>Haga clic para modificar los estilos de texto del patrón</a:t>
            </a:r>
            <a:endParaRPr b="0" lang="es-ES" sz="2800" strike="noStrike" u="none">
              <a:solidFill>
                <a:schemeClr val="dk1"/>
              </a:solidFill>
              <a:uFillTx/>
              <a:latin typeface="Calibri"/>
            </a:endParaRPr>
          </a:p>
          <a:p>
            <a:pPr lvl="1" marL="685800" indent="-228600" defTabSz="914400">
              <a:lnSpc>
                <a:spcPct val="90000"/>
              </a:lnSpc>
              <a:spcBef>
                <a:spcPts val="499"/>
              </a:spcBef>
              <a:buClr>
                <a:srgbClr val="000000"/>
              </a:buClr>
              <a:buFont typeface="Arial"/>
              <a:buChar char="•"/>
            </a:pPr>
            <a:r>
              <a:rPr b="0" lang="es-ES" sz="2400" strike="noStrike" u="none">
                <a:solidFill>
                  <a:schemeClr val="dk1"/>
                </a:solidFill>
                <a:uFillTx/>
                <a:latin typeface="Calibri"/>
              </a:rPr>
              <a:t>Segundo nivel</a:t>
            </a:r>
            <a:endParaRPr b="0" lang="es-ES" sz="2400" strike="noStrike" u="none">
              <a:solidFill>
                <a:schemeClr val="dk1"/>
              </a:solidFill>
              <a:uFillTx/>
              <a:latin typeface="Calibri"/>
            </a:endParaRPr>
          </a:p>
          <a:p>
            <a:pPr lvl="2" marL="1143000" indent="-228600" defTabSz="914400">
              <a:lnSpc>
                <a:spcPct val="90000"/>
              </a:lnSpc>
              <a:spcBef>
                <a:spcPts val="499"/>
              </a:spcBef>
              <a:buClr>
                <a:srgbClr val="000000"/>
              </a:buClr>
              <a:buFont typeface="Arial"/>
              <a:buChar char="•"/>
            </a:pPr>
            <a:r>
              <a:rPr b="0" lang="es-ES" sz="2000" strike="noStrike" u="none">
                <a:solidFill>
                  <a:schemeClr val="dk1"/>
                </a:solidFill>
                <a:uFillTx/>
                <a:latin typeface="Calibri"/>
              </a:rPr>
              <a:t>Tercer nivel</a:t>
            </a:r>
            <a:endParaRPr b="0" lang="es-ES" sz="2000" strike="noStrike" u="none">
              <a:solidFill>
                <a:schemeClr val="dk1"/>
              </a:solidFill>
              <a:uFillTx/>
              <a:latin typeface="Calibri"/>
            </a:endParaRPr>
          </a:p>
          <a:p>
            <a:pPr lvl="3" marL="1600200" indent="-228600" defTabSz="914400">
              <a:lnSpc>
                <a:spcPct val="90000"/>
              </a:lnSpc>
              <a:spcBef>
                <a:spcPts val="499"/>
              </a:spcBef>
              <a:buClr>
                <a:srgbClr val="000000"/>
              </a:buClr>
              <a:buFont typeface="Arial"/>
              <a:buChar char="•"/>
            </a:pPr>
            <a:r>
              <a:rPr b="0" lang="es-ES" sz="1800" strike="noStrike" u="none">
                <a:solidFill>
                  <a:schemeClr val="dk1"/>
                </a:solidFill>
                <a:uFillTx/>
                <a:latin typeface="Calibri"/>
              </a:rPr>
              <a:t>Cuarto nivel</a:t>
            </a:r>
            <a:endParaRPr b="0" lang="es-ES" sz="1800" strike="noStrike" u="none">
              <a:solidFill>
                <a:schemeClr val="dk1"/>
              </a:solidFill>
              <a:uFillTx/>
              <a:latin typeface="Calibri"/>
            </a:endParaRPr>
          </a:p>
          <a:p>
            <a:pPr lvl="4" marL="2057400" indent="-228600" defTabSz="914400">
              <a:lnSpc>
                <a:spcPct val="90000"/>
              </a:lnSpc>
              <a:spcBef>
                <a:spcPts val="499"/>
              </a:spcBef>
              <a:buClr>
                <a:srgbClr val="000000"/>
              </a:buClr>
              <a:buFont typeface="Arial"/>
              <a:buChar char="•"/>
            </a:pPr>
            <a:r>
              <a:rPr b="0" lang="es-ES" sz="1800" strike="noStrike" u="none">
                <a:solidFill>
                  <a:schemeClr val="dk1"/>
                </a:solidFill>
                <a:uFillTx/>
                <a:latin typeface="Calibri"/>
              </a:rPr>
              <a:t>Quinto nivel</a:t>
            </a:r>
            <a:endParaRPr b="0" lang="es-ES" sz="1800" strike="noStrike" u="none">
              <a:solidFill>
                <a:schemeClr val="dk1"/>
              </a:solidFill>
              <a:uFillTx/>
              <a:latin typeface="Calibri"/>
            </a:endParaRPr>
          </a:p>
        </p:txBody>
      </p:sp>
      <p:sp>
        <p:nvSpPr>
          <p:cNvPr id="212" name="PlaceHolder 6"/>
          <p:cNvSpPr>
            <a:spLocks noGrp="1"/>
          </p:cNvSpPr>
          <p:nvPr>
            <p:ph type="dt" idx="106"/>
          </p:nvPr>
        </p:nvSpPr>
        <p:spPr>
          <a:xfrm>
            <a:off x="838080" y="6356520"/>
            <a:ext cx="2742840" cy="364680"/>
          </a:xfrm>
          <a:prstGeom prst="rect">
            <a:avLst/>
          </a:prstGeom>
          <a:noFill/>
          <a:ln w="0">
            <a:noFill/>
          </a:ln>
        </p:spPr>
        <p:txBody>
          <a:bodyPr lIns="91440" rIns="91440" tIns="45720" bIns="45720" anchor="ctr">
            <a:noAutofit/>
          </a:bodyPr>
          <a:lstStyle>
            <a:lvl1pPr indent="0" defTabSz="914400">
              <a:lnSpc>
                <a:spcPct val="100000"/>
              </a:lnSpc>
              <a:buNone/>
              <a:defRPr b="0" lang="es-ES" sz="1200" strike="noStrike" u="none">
                <a:solidFill>
                  <a:schemeClr val="dk1">
                    <a:tint val="75000"/>
                  </a:schemeClr>
                </a:solidFill>
                <a:uFillTx/>
                <a:latin typeface="Calibri"/>
              </a:defRPr>
            </a:lvl1pPr>
          </a:lstStyle>
          <a:p>
            <a:pPr indent="0" defTabSz="914400">
              <a:lnSpc>
                <a:spcPct val="100000"/>
              </a:lnSpc>
              <a:buNone/>
            </a:pPr>
            <a:r>
              <a:rPr b="0" lang="es-ES" sz="1200" strike="noStrike" u="none">
                <a:solidFill>
                  <a:schemeClr val="dk1">
                    <a:tint val="75000"/>
                  </a:schemeClr>
                </a:solidFill>
                <a:uFillTx/>
                <a:latin typeface="Calibri"/>
              </a:rPr>
              <a:t>&lt;date/time&gt;</a:t>
            </a:r>
            <a:endParaRPr b="0" lang="en-US" sz="1200" strike="noStrike" u="none">
              <a:solidFill>
                <a:srgbClr val="000000"/>
              </a:solidFill>
              <a:uFillTx/>
              <a:latin typeface="Times New Roman"/>
            </a:endParaRPr>
          </a:p>
        </p:txBody>
      </p:sp>
      <p:sp>
        <p:nvSpPr>
          <p:cNvPr id="213" name="PlaceHolder 7"/>
          <p:cNvSpPr>
            <a:spLocks noGrp="1"/>
          </p:cNvSpPr>
          <p:nvPr>
            <p:ph type="ftr" idx="107"/>
          </p:nvPr>
        </p:nvSpPr>
        <p:spPr>
          <a:xfrm>
            <a:off x="4038480" y="6356520"/>
            <a:ext cx="4114440" cy="364680"/>
          </a:xfrm>
          <a:prstGeom prst="rect">
            <a:avLst/>
          </a:prstGeom>
          <a:noFill/>
          <a:ln w="0">
            <a:noFill/>
          </a:ln>
        </p:spPr>
        <p:txBody>
          <a:bodyPr lIns="91440" rIns="91440" tIns="45720" bIns="45720" anchor="ctr">
            <a:noAutofit/>
          </a:bodyPr>
          <a:lstStyle>
            <a:lvl1pPr indent="0" algn="ctr">
              <a:buNone/>
              <a:defRPr b="0" lang="en-US" sz="1400" strike="noStrike" u="none">
                <a:solidFill>
                  <a:srgbClr val="000000"/>
                </a:solidFill>
                <a:uFillTx/>
                <a:latin typeface="Times New Roman"/>
              </a:defRPr>
            </a:lvl1pPr>
          </a:lstStyle>
          <a:p>
            <a:pPr indent="0" algn="ctr">
              <a:buNone/>
            </a:pPr>
            <a:r>
              <a:rPr b="0" lang="en-US" sz="1400" strike="noStrike" u="none">
                <a:solidFill>
                  <a:srgbClr val="000000"/>
                </a:solidFill>
                <a:uFillTx/>
                <a:latin typeface="Times New Roman"/>
              </a:rPr>
              <a:t>&lt;footer&gt;</a:t>
            </a:r>
            <a:endParaRPr b="0" lang="en-US" sz="1400" strike="noStrike" u="none">
              <a:solidFill>
                <a:srgbClr val="000000"/>
              </a:solidFill>
              <a:uFillTx/>
              <a:latin typeface="Times New Roman"/>
            </a:endParaRPr>
          </a:p>
        </p:txBody>
      </p:sp>
      <p:sp>
        <p:nvSpPr>
          <p:cNvPr id="214" name="PlaceHolder 8"/>
          <p:cNvSpPr>
            <a:spLocks noGrp="1"/>
          </p:cNvSpPr>
          <p:nvPr>
            <p:ph type="sldNum" idx="108"/>
          </p:nvPr>
        </p:nvSpPr>
        <p:spPr>
          <a:xfrm>
            <a:off x="8610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0" lang="es-ES" sz="1200" strike="noStrike" u="none">
                <a:solidFill>
                  <a:schemeClr val="dk1">
                    <a:tint val="75000"/>
                  </a:schemeClr>
                </a:solidFill>
                <a:uFillTx/>
                <a:latin typeface="Calibri"/>
              </a:defRPr>
            </a:lvl1pPr>
          </a:lstStyle>
          <a:p>
            <a:pPr indent="0" algn="r" defTabSz="914400">
              <a:lnSpc>
                <a:spcPct val="100000"/>
              </a:lnSpc>
              <a:buNone/>
            </a:pPr>
            <a:fld id="{ECE56AD8-D1F1-452C-8259-808A37C49A23}" type="slidenum">
              <a:rPr b="0" lang="es-ES" sz="1200" strike="noStrike" u="none">
                <a:solidFill>
                  <a:schemeClr val="dk1">
                    <a:tint val="75000"/>
                  </a:schemeClr>
                </a:solidFill>
                <a:uFillTx/>
                <a:latin typeface="Calibri"/>
              </a:rPr>
              <a:t>&lt;number&gt;</a:t>
            </a:fld>
            <a:endParaRPr b="0" lang="en-US" sz="12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721" r:id="rId2"/>
  </p:sldLayoutIdLst>
</p:sldMaster>
</file>

<file path=ppt/slideMasters/slideMaster3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15" name="PlaceHolder 1"/>
          <p:cNvSpPr>
            <a:spLocks noGrp="1"/>
          </p:cNvSpPr>
          <p:nvPr>
            <p:ph type="title"/>
          </p:nvPr>
        </p:nvSpPr>
        <p:spPr>
          <a:xfrm>
            <a:off x="838080" y="365040"/>
            <a:ext cx="10515240" cy="1325160"/>
          </a:xfrm>
          <a:prstGeom prst="rect">
            <a:avLst/>
          </a:prstGeom>
          <a:noFill/>
          <a:ln w="0">
            <a:noFill/>
          </a:ln>
        </p:spPr>
        <p:txBody>
          <a:bodyPr lIns="91440" rIns="91440" tIns="45720" bIns="45720" anchor="ctr">
            <a:noAutofit/>
          </a:bodyPr>
          <a:p>
            <a:pPr indent="0" defTabSz="914400">
              <a:lnSpc>
                <a:spcPct val="90000"/>
              </a:lnSpc>
              <a:buNone/>
            </a:pPr>
            <a:r>
              <a:rPr b="0" lang="es-ES" sz="4400" strike="noStrike" u="none">
                <a:solidFill>
                  <a:schemeClr val="dk1"/>
                </a:solidFill>
                <a:uFillTx/>
                <a:latin typeface="Calibri Light"/>
              </a:rPr>
              <a:t>Haga clic para modificar el estilo de título del patrón</a:t>
            </a:r>
            <a:endParaRPr b="0" lang="es-ES" sz="4400" strike="noStrike" u="none">
              <a:solidFill>
                <a:schemeClr val="dk1"/>
              </a:solidFill>
              <a:uFillTx/>
              <a:latin typeface="Calibri"/>
            </a:endParaRPr>
          </a:p>
        </p:txBody>
      </p:sp>
      <p:sp>
        <p:nvSpPr>
          <p:cNvPr id="216" name="PlaceHolder 2"/>
          <p:cNvSpPr>
            <a:spLocks noGrp="1"/>
          </p:cNvSpPr>
          <p:nvPr>
            <p:ph type="dt" idx="109"/>
          </p:nvPr>
        </p:nvSpPr>
        <p:spPr>
          <a:xfrm>
            <a:off x="838080" y="6356520"/>
            <a:ext cx="2742840" cy="364680"/>
          </a:xfrm>
          <a:prstGeom prst="rect">
            <a:avLst/>
          </a:prstGeom>
          <a:noFill/>
          <a:ln w="0">
            <a:noFill/>
          </a:ln>
        </p:spPr>
        <p:txBody>
          <a:bodyPr lIns="91440" rIns="91440" tIns="45720" bIns="45720" anchor="ctr">
            <a:noAutofit/>
          </a:bodyPr>
          <a:lstStyle>
            <a:lvl1pPr indent="0" defTabSz="914400">
              <a:lnSpc>
                <a:spcPct val="100000"/>
              </a:lnSpc>
              <a:buNone/>
              <a:defRPr b="0" lang="es-ES" sz="1200" strike="noStrike" u="none">
                <a:solidFill>
                  <a:schemeClr val="dk1">
                    <a:tint val="75000"/>
                  </a:schemeClr>
                </a:solidFill>
                <a:uFillTx/>
                <a:latin typeface="Calibri"/>
              </a:defRPr>
            </a:lvl1pPr>
          </a:lstStyle>
          <a:p>
            <a:pPr indent="0" defTabSz="914400">
              <a:lnSpc>
                <a:spcPct val="100000"/>
              </a:lnSpc>
              <a:buNone/>
            </a:pPr>
            <a:r>
              <a:rPr b="0" lang="es-ES" sz="1200" strike="noStrike" u="none">
                <a:solidFill>
                  <a:schemeClr val="dk1">
                    <a:tint val="75000"/>
                  </a:schemeClr>
                </a:solidFill>
                <a:uFillTx/>
                <a:latin typeface="Calibri"/>
              </a:rPr>
              <a:t>&lt;date/time&gt;</a:t>
            </a:r>
            <a:endParaRPr b="0" lang="en-US" sz="1200" strike="noStrike" u="none">
              <a:solidFill>
                <a:srgbClr val="000000"/>
              </a:solidFill>
              <a:uFillTx/>
              <a:latin typeface="Times New Roman"/>
            </a:endParaRPr>
          </a:p>
        </p:txBody>
      </p:sp>
      <p:sp>
        <p:nvSpPr>
          <p:cNvPr id="217" name="PlaceHolder 3"/>
          <p:cNvSpPr>
            <a:spLocks noGrp="1"/>
          </p:cNvSpPr>
          <p:nvPr>
            <p:ph type="ftr" idx="110"/>
          </p:nvPr>
        </p:nvSpPr>
        <p:spPr>
          <a:xfrm>
            <a:off x="4038480" y="6356520"/>
            <a:ext cx="4114440" cy="364680"/>
          </a:xfrm>
          <a:prstGeom prst="rect">
            <a:avLst/>
          </a:prstGeom>
          <a:noFill/>
          <a:ln w="0">
            <a:noFill/>
          </a:ln>
        </p:spPr>
        <p:txBody>
          <a:bodyPr lIns="91440" rIns="91440" tIns="45720" bIns="45720" anchor="ctr">
            <a:noAutofit/>
          </a:bodyPr>
          <a:lstStyle>
            <a:lvl1pPr indent="0" algn="ctr">
              <a:buNone/>
              <a:defRPr b="0" lang="en-US" sz="1400" strike="noStrike" u="none">
                <a:solidFill>
                  <a:srgbClr val="000000"/>
                </a:solidFill>
                <a:uFillTx/>
                <a:latin typeface="Times New Roman"/>
              </a:defRPr>
            </a:lvl1pPr>
          </a:lstStyle>
          <a:p>
            <a:pPr indent="0" algn="ctr">
              <a:buNone/>
            </a:pPr>
            <a:r>
              <a:rPr b="0" lang="en-US" sz="1400" strike="noStrike" u="none">
                <a:solidFill>
                  <a:srgbClr val="000000"/>
                </a:solidFill>
                <a:uFillTx/>
                <a:latin typeface="Times New Roman"/>
              </a:rPr>
              <a:t>&lt;footer&gt;</a:t>
            </a:r>
            <a:endParaRPr b="0" lang="en-US" sz="1400" strike="noStrike" u="none">
              <a:solidFill>
                <a:srgbClr val="000000"/>
              </a:solidFill>
              <a:uFillTx/>
              <a:latin typeface="Times New Roman"/>
            </a:endParaRPr>
          </a:p>
        </p:txBody>
      </p:sp>
      <p:sp>
        <p:nvSpPr>
          <p:cNvPr id="218" name="PlaceHolder 4"/>
          <p:cNvSpPr>
            <a:spLocks noGrp="1"/>
          </p:cNvSpPr>
          <p:nvPr>
            <p:ph type="sldNum" idx="111"/>
          </p:nvPr>
        </p:nvSpPr>
        <p:spPr>
          <a:xfrm>
            <a:off x="8610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0" lang="es-ES" sz="1200" strike="noStrike" u="none">
                <a:solidFill>
                  <a:schemeClr val="dk1">
                    <a:tint val="75000"/>
                  </a:schemeClr>
                </a:solidFill>
                <a:uFillTx/>
                <a:latin typeface="Calibri"/>
              </a:defRPr>
            </a:lvl1pPr>
          </a:lstStyle>
          <a:p>
            <a:pPr indent="0" algn="r" defTabSz="914400">
              <a:lnSpc>
                <a:spcPct val="100000"/>
              </a:lnSpc>
              <a:buNone/>
            </a:pPr>
            <a:fld id="{ADA712FC-C863-4A2C-9878-6579ABB92ED0}" type="slidenum">
              <a:rPr b="0" lang="es-ES" sz="1200" strike="noStrike" u="none">
                <a:solidFill>
                  <a:schemeClr val="dk1">
                    <a:tint val="75000"/>
                  </a:schemeClr>
                </a:solidFill>
                <a:uFillTx/>
                <a:latin typeface="Calibri"/>
              </a:rPr>
              <a:t>&lt;number&gt;</a:t>
            </a:fld>
            <a:endParaRPr b="0" lang="en-US" sz="1200" strike="noStrike" u="none">
              <a:solidFill>
                <a:srgbClr val="000000"/>
              </a:solidFill>
              <a:uFillTx/>
              <a:latin typeface="Times New Roman"/>
            </a:endParaRPr>
          </a:p>
        </p:txBody>
      </p:sp>
      <p:sp>
        <p:nvSpPr>
          <p:cNvPr id="219"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lnSpc>
                <a:spcPct val="90000"/>
              </a:lnSpc>
              <a:spcBef>
                <a:spcPts val="1417"/>
              </a:spcBef>
              <a:buClr>
                <a:srgbClr val="000000"/>
              </a:buClr>
              <a:buSzPct val="45000"/>
              <a:buFont typeface="Wingdings" charset="2"/>
              <a:buChar char=""/>
            </a:pPr>
            <a:r>
              <a:rPr b="0" lang="es-ES" sz="2800" strike="noStrike" u="none">
                <a:solidFill>
                  <a:schemeClr val="dk1"/>
                </a:solidFill>
                <a:uFillTx/>
                <a:latin typeface="Calibri"/>
              </a:rPr>
              <a:t>Click to edit the outline text format</a:t>
            </a:r>
            <a:endParaRPr b="0" lang="es-ES" sz="2800" strike="noStrike" u="none">
              <a:solidFill>
                <a:schemeClr val="dk1"/>
              </a:solidFill>
              <a:uFillTx/>
              <a:latin typeface="Calibri"/>
            </a:endParaRPr>
          </a:p>
          <a:p>
            <a:pPr lvl="1" marL="864000" indent="-324000">
              <a:lnSpc>
                <a:spcPct val="90000"/>
              </a:lnSpc>
              <a:spcBef>
                <a:spcPts val="1134"/>
              </a:spcBef>
              <a:buClr>
                <a:srgbClr val="000000"/>
              </a:buClr>
              <a:buSzPct val="75000"/>
              <a:buFont typeface="Symbol" charset="2"/>
              <a:buChar char=""/>
            </a:pPr>
            <a:r>
              <a:rPr b="0" lang="es-ES" sz="2000" strike="noStrike" u="none">
                <a:solidFill>
                  <a:schemeClr val="dk1"/>
                </a:solidFill>
                <a:uFillTx/>
                <a:latin typeface="Calibri"/>
              </a:rPr>
              <a:t>Second Outline Level</a:t>
            </a:r>
            <a:endParaRPr b="0" lang="es-ES" sz="2000" strike="noStrike" u="none">
              <a:solidFill>
                <a:schemeClr val="dk1"/>
              </a:solidFill>
              <a:uFillTx/>
              <a:latin typeface="Calibri"/>
            </a:endParaRPr>
          </a:p>
          <a:p>
            <a:pPr lvl="2" marL="1296000" indent="-288000">
              <a:lnSpc>
                <a:spcPct val="90000"/>
              </a:lnSpc>
              <a:spcBef>
                <a:spcPts val="850"/>
              </a:spcBef>
              <a:buClr>
                <a:srgbClr val="000000"/>
              </a:buClr>
              <a:buSzPct val="45000"/>
              <a:buFont typeface="Wingdings" charset="2"/>
              <a:buChar char=""/>
            </a:pPr>
            <a:r>
              <a:rPr b="0" lang="es-ES" sz="1800" strike="noStrike" u="none">
                <a:solidFill>
                  <a:schemeClr val="dk1"/>
                </a:solidFill>
                <a:uFillTx/>
                <a:latin typeface="Calibri"/>
              </a:rPr>
              <a:t>Third Outline Level</a:t>
            </a:r>
            <a:endParaRPr b="0" lang="es-ES" sz="1800" strike="noStrike" u="none">
              <a:solidFill>
                <a:schemeClr val="dk1"/>
              </a:solidFill>
              <a:uFillTx/>
              <a:latin typeface="Calibri"/>
            </a:endParaRPr>
          </a:p>
          <a:p>
            <a:pPr lvl="3" marL="1728000" indent="-216000">
              <a:lnSpc>
                <a:spcPct val="90000"/>
              </a:lnSpc>
              <a:spcBef>
                <a:spcPts val="567"/>
              </a:spcBef>
              <a:buClr>
                <a:srgbClr val="000000"/>
              </a:buClr>
              <a:buSzPct val="75000"/>
              <a:buFont typeface="Symbol" charset="2"/>
              <a:buChar char=""/>
            </a:pPr>
            <a:r>
              <a:rPr b="0" lang="es-ES" sz="1800" strike="noStrike" u="none">
                <a:solidFill>
                  <a:schemeClr val="dk1"/>
                </a:solidFill>
                <a:uFillTx/>
                <a:latin typeface="Calibri"/>
              </a:rPr>
              <a:t>Fourth Outline Level</a:t>
            </a:r>
            <a:endParaRPr b="0" lang="es-ES" sz="1800" strike="noStrike" u="none">
              <a:solidFill>
                <a:schemeClr val="dk1"/>
              </a:solidFill>
              <a:uFillTx/>
              <a:latin typeface="Calibri"/>
            </a:endParaRPr>
          </a:p>
          <a:p>
            <a:pPr lvl="4" marL="2160000" indent="-216000">
              <a:lnSpc>
                <a:spcPct val="90000"/>
              </a:lnSpc>
              <a:spcBef>
                <a:spcPts val="283"/>
              </a:spcBef>
              <a:buClr>
                <a:srgbClr val="000000"/>
              </a:buClr>
              <a:buSzPct val="45000"/>
              <a:buFont typeface="Wingdings" charset="2"/>
              <a:buChar char=""/>
            </a:pPr>
            <a:r>
              <a:rPr b="0" lang="es-ES" sz="2000" strike="noStrike" u="none">
                <a:solidFill>
                  <a:schemeClr val="dk1"/>
                </a:solidFill>
                <a:uFillTx/>
                <a:latin typeface="Calibri"/>
              </a:rPr>
              <a:t>Fifth Outline Level</a:t>
            </a:r>
            <a:endParaRPr b="0" lang="es-ES" sz="2000" strike="noStrike" u="none">
              <a:solidFill>
                <a:schemeClr val="dk1"/>
              </a:solidFill>
              <a:uFillTx/>
              <a:latin typeface="Calibri"/>
            </a:endParaRPr>
          </a:p>
          <a:p>
            <a:pPr lvl="5" marL="2592000" indent="-216000">
              <a:lnSpc>
                <a:spcPct val="90000"/>
              </a:lnSpc>
              <a:spcBef>
                <a:spcPts val="283"/>
              </a:spcBef>
              <a:buClr>
                <a:srgbClr val="000000"/>
              </a:buClr>
              <a:buSzPct val="45000"/>
              <a:buFont typeface="Wingdings" charset="2"/>
              <a:buChar char=""/>
            </a:pPr>
            <a:r>
              <a:rPr b="0" lang="es-ES" sz="2000" strike="noStrike" u="none">
                <a:solidFill>
                  <a:schemeClr val="dk1"/>
                </a:solidFill>
                <a:uFillTx/>
                <a:latin typeface="Calibri"/>
              </a:rPr>
              <a:t>Sixth Outline Level</a:t>
            </a:r>
            <a:endParaRPr b="0" lang="es-ES" sz="2000" strike="noStrike" u="none">
              <a:solidFill>
                <a:schemeClr val="dk1"/>
              </a:solidFill>
              <a:uFillTx/>
              <a:latin typeface="Calibri"/>
            </a:endParaRPr>
          </a:p>
          <a:p>
            <a:pPr lvl="6" marL="3024000" indent="-216000">
              <a:lnSpc>
                <a:spcPct val="90000"/>
              </a:lnSpc>
              <a:spcBef>
                <a:spcPts val="283"/>
              </a:spcBef>
              <a:buClr>
                <a:srgbClr val="000000"/>
              </a:buClr>
              <a:buSzPct val="45000"/>
              <a:buFont typeface="Wingdings" charset="2"/>
              <a:buChar char=""/>
            </a:pPr>
            <a:r>
              <a:rPr b="0" lang="es-ES" sz="2000" strike="noStrike" u="none">
                <a:solidFill>
                  <a:schemeClr val="dk1"/>
                </a:solidFill>
                <a:uFillTx/>
                <a:latin typeface="Calibri"/>
              </a:rPr>
              <a:t>Seventh Outline Level</a:t>
            </a:r>
            <a:endParaRPr b="0" lang="es-ES" sz="2000" strike="noStrike" u="none">
              <a:solidFill>
                <a:schemeClr val="dk1"/>
              </a:solidFill>
              <a:uFillTx/>
              <a:latin typeface="Calibri"/>
            </a:endParaRPr>
          </a:p>
        </p:txBody>
      </p:sp>
    </p:spTree>
  </p:cSld>
  <p:clrMap bg1="lt1" tx1="dk1" bg2="lt2" tx2="dk2" accent1="accent1" accent2="accent2" accent3="accent3" accent4="accent4" accent5="accent5" accent6="accent6" hlink="hlink" folHlink="folHlink"/>
  <p:sldLayoutIdLst>
    <p:sldLayoutId id="2147483723" r:id="rId2"/>
    <p:sldLayoutId id="2147483724" r:id="rId3"/>
    <p:sldLayoutId id="2147483725" r:id="rId4"/>
    <p:sldLayoutId id="2147483726" r:id="rId5"/>
    <p:sldLayoutId id="2147483727" r:id="rId6"/>
    <p:sldLayoutId id="2147483728" r:id="rId7"/>
    <p:sldLayoutId id="2147483729" r:id="rId8"/>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2" name="PlaceHolder 1"/>
          <p:cNvSpPr>
            <a:spLocks noGrp="1"/>
          </p:cNvSpPr>
          <p:nvPr>
            <p:ph type="title"/>
          </p:nvPr>
        </p:nvSpPr>
        <p:spPr>
          <a:xfrm>
            <a:off x="1881360" y="167760"/>
            <a:ext cx="9088200" cy="513000"/>
          </a:xfrm>
          <a:prstGeom prst="rect">
            <a:avLst/>
          </a:prstGeom>
          <a:noFill/>
          <a:ln w="0">
            <a:noFill/>
          </a:ln>
        </p:spPr>
        <p:txBody>
          <a:bodyPr lIns="0" rIns="0" tIns="0" bIns="0" anchor="ctr">
            <a:noAutofit/>
          </a:bodyPr>
          <a:p>
            <a:pPr indent="0">
              <a:buNone/>
            </a:pPr>
            <a:r>
              <a:rPr b="0" lang="en-US" sz="1800" strike="noStrike" u="none">
                <a:solidFill>
                  <a:srgbClr val="000000"/>
                </a:solidFill>
                <a:uFillTx/>
                <a:latin typeface="Arial"/>
              </a:rPr>
              <a:t>Click to edit the title text format</a:t>
            </a:r>
            <a:endParaRPr b="0" lang="en-US" sz="1800" strike="noStrike" u="none">
              <a:solidFill>
                <a:srgbClr val="000000"/>
              </a:solidFill>
              <a:uFillTx/>
              <a:latin typeface="Arial"/>
            </a:endParaRPr>
          </a:p>
        </p:txBody>
      </p:sp>
      <p:sp>
        <p:nvSpPr>
          <p:cNvPr id="13" name="PlaceHolder 2"/>
          <p:cNvSpPr>
            <a:spLocks noGrp="1"/>
          </p:cNvSpPr>
          <p:nvPr>
            <p:ph type="body"/>
          </p:nvPr>
        </p:nvSpPr>
        <p:spPr>
          <a:xfrm>
            <a:off x="609480" y="1577520"/>
            <a:ext cx="5302800" cy="67734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800" strike="noStrike" u="none">
                <a:solidFill>
                  <a:srgbClr val="000000"/>
                </a:solidFill>
                <a:uFillTx/>
                <a:latin typeface="Arial"/>
              </a:rPr>
              <a:t>Click to edit the outline text format</a:t>
            </a:r>
            <a:endParaRPr b="0" lang="en-US"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US" sz="1800" strike="noStrike" u="none">
                <a:solidFill>
                  <a:srgbClr val="000000"/>
                </a:solidFill>
                <a:uFillTx/>
                <a:latin typeface="Arial"/>
              </a:rPr>
              <a:t>Second Outline Level</a:t>
            </a:r>
            <a:endParaRPr b="0" lang="en-US"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US" sz="1800" strike="noStrike" u="none">
                <a:solidFill>
                  <a:srgbClr val="000000"/>
                </a:solidFill>
                <a:uFillTx/>
                <a:latin typeface="Arial"/>
              </a:rPr>
              <a:t>Third Outline Level</a:t>
            </a:r>
            <a:endParaRPr b="0" lang="en-US"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US" sz="1800" strike="noStrike" u="none">
                <a:solidFill>
                  <a:srgbClr val="000000"/>
                </a:solidFill>
                <a:uFillTx/>
                <a:latin typeface="Arial"/>
              </a:rPr>
              <a:t>Fourth Outline Level</a:t>
            </a:r>
            <a:endParaRPr b="0" lang="en-US"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US" sz="1800" strike="noStrike" u="none">
                <a:solidFill>
                  <a:srgbClr val="000000"/>
                </a:solidFill>
                <a:uFillTx/>
                <a:latin typeface="Arial"/>
              </a:rPr>
              <a:t>Fifth Outline Level</a:t>
            </a:r>
            <a:endParaRPr b="0" lang="en-US"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US" sz="1800" strike="noStrike" u="none">
                <a:solidFill>
                  <a:srgbClr val="000000"/>
                </a:solidFill>
                <a:uFillTx/>
                <a:latin typeface="Arial"/>
              </a:rPr>
              <a:t>Sixth Outline Level</a:t>
            </a:r>
            <a:endParaRPr b="0" lang="en-US"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US" sz="1800" strike="noStrike" u="none">
                <a:solidFill>
                  <a:srgbClr val="000000"/>
                </a:solidFill>
                <a:uFillTx/>
                <a:latin typeface="Arial"/>
              </a:rPr>
              <a:t>Seventh Outline Level</a:t>
            </a:r>
            <a:endParaRPr b="0" lang="en-US" sz="1800" strike="noStrike" u="none">
              <a:solidFill>
                <a:srgbClr val="000000"/>
              </a:solidFill>
              <a:uFillTx/>
              <a:latin typeface="Arial"/>
            </a:endParaRPr>
          </a:p>
        </p:txBody>
      </p:sp>
      <p:sp>
        <p:nvSpPr>
          <p:cNvPr id="14" name="PlaceHolder 3"/>
          <p:cNvSpPr>
            <a:spLocks noGrp="1"/>
          </p:cNvSpPr>
          <p:nvPr>
            <p:ph type="ftr" idx="10"/>
          </p:nvPr>
        </p:nvSpPr>
        <p:spPr>
          <a:xfrm>
            <a:off x="4038120" y="6356520"/>
            <a:ext cx="4114080" cy="36432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US" sz="1400" strike="noStrike" u="none">
                <a:solidFill>
                  <a:srgbClr val="000000"/>
                </a:solidFill>
                <a:uFillTx/>
                <a:latin typeface="Times New Roman"/>
              </a:defRPr>
            </a:lvl1pPr>
          </a:lstStyle>
          <a:p>
            <a:pPr indent="0" algn="ctr">
              <a:lnSpc>
                <a:spcPct val="100000"/>
              </a:lnSpc>
              <a:buNone/>
              <a:tabLst>
                <a:tab algn="l" pos="0"/>
              </a:tabLst>
            </a:pPr>
            <a:r>
              <a:rPr b="0" lang="en-US" sz="1400" strike="noStrike" u="none">
                <a:solidFill>
                  <a:srgbClr val="000000"/>
                </a:solidFill>
                <a:uFillTx/>
                <a:latin typeface="Times New Roman"/>
              </a:rPr>
              <a:t>&lt;footer&gt;</a:t>
            </a:r>
            <a:endParaRPr b="0" lang="en-US" sz="1400" strike="noStrike" u="none">
              <a:solidFill>
                <a:srgbClr val="000000"/>
              </a:solidFill>
              <a:uFillTx/>
              <a:latin typeface="Times New Roman"/>
            </a:endParaRPr>
          </a:p>
        </p:txBody>
      </p:sp>
      <p:sp>
        <p:nvSpPr>
          <p:cNvPr id="15" name="PlaceHolder 4"/>
          <p:cNvSpPr>
            <a:spLocks noGrp="1"/>
          </p:cNvSpPr>
          <p:nvPr>
            <p:ph type="sldNum" idx="11"/>
          </p:nvPr>
        </p:nvSpPr>
        <p:spPr>
          <a:xfrm>
            <a:off x="8610120" y="6356520"/>
            <a:ext cx="2742480" cy="36432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s-ES" sz="1200" strike="noStrike" u="none">
                <a:solidFill>
                  <a:schemeClr val="dk1">
                    <a:tint val="82000"/>
                  </a:schemeClr>
                </a:solidFill>
                <a:uFillTx/>
                <a:latin typeface="Aptos"/>
              </a:defRPr>
            </a:lvl1pPr>
          </a:lstStyle>
          <a:p>
            <a:pPr indent="0" algn="r" defTabSz="914400">
              <a:lnSpc>
                <a:spcPct val="100000"/>
              </a:lnSpc>
              <a:buNone/>
              <a:tabLst>
                <a:tab algn="l" pos="0"/>
              </a:tabLst>
            </a:pPr>
            <a:fld id="{33EB05CF-7CDE-427D-B28E-F6E0C410A49F}" type="slidenum">
              <a:rPr b="0" lang="es-ES" sz="1200" strike="noStrike" u="none">
                <a:solidFill>
                  <a:schemeClr val="dk1">
                    <a:tint val="82000"/>
                  </a:schemeClr>
                </a:solidFill>
                <a:uFillTx/>
                <a:latin typeface="Aptos"/>
              </a:rPr>
              <a:t>&lt;number&gt;</a:t>
            </a:fld>
            <a:endParaRPr b="0" lang="en-US" sz="1200" strike="noStrike" u="none">
              <a:solidFill>
                <a:srgbClr val="000000"/>
              </a:solidFill>
              <a:uFillTx/>
              <a:latin typeface="Times New Roman"/>
            </a:endParaRPr>
          </a:p>
        </p:txBody>
      </p:sp>
      <p:sp>
        <p:nvSpPr>
          <p:cNvPr id="16" name="PlaceHolder 5"/>
          <p:cNvSpPr>
            <a:spLocks noGrp="1"/>
          </p:cNvSpPr>
          <p:nvPr>
            <p:ph type="dt" idx="12"/>
          </p:nvPr>
        </p:nvSpPr>
        <p:spPr>
          <a:xfrm>
            <a:off x="837720" y="6356520"/>
            <a:ext cx="2742480" cy="364320"/>
          </a:xfrm>
          <a:prstGeom prst="rect">
            <a:avLst/>
          </a:prstGeom>
          <a:noFill/>
          <a:ln w="0">
            <a:noFill/>
          </a:ln>
        </p:spPr>
        <p:txBody>
          <a:bodyPr lIns="91440" rIns="91440" tIns="45720" bIns="45720" anchor="ctr">
            <a:noAutofit/>
          </a:bodyPr>
          <a:lstStyle>
            <a:lvl1pPr indent="0">
              <a:buNone/>
              <a:defRPr b="0" lang="en-US" sz="1400" strike="noStrike" u="none">
                <a:solidFill>
                  <a:srgbClr val="000000"/>
                </a:solidFill>
                <a:uFillTx/>
                <a:latin typeface="Times New Roman"/>
              </a:defRPr>
            </a:lvl1pPr>
          </a:lstStyle>
          <a:p>
            <a:pPr indent="0">
              <a:buNone/>
            </a:pPr>
            <a:r>
              <a:rPr b="0" lang="en-US" sz="1400" strike="noStrike" u="none">
                <a:solidFill>
                  <a:srgbClr val="000000"/>
                </a:solidFill>
                <a:uFillTx/>
                <a:latin typeface="Times New Roman"/>
              </a:rPr>
              <a:t>&lt;date/time&gt;</a:t>
            </a:r>
            <a:endParaRPr b="0" lang="en-US" sz="1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55" r:id="rId2"/>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9" name="PlaceHolder 1"/>
          <p:cNvSpPr>
            <a:spLocks noGrp="1"/>
          </p:cNvSpPr>
          <p:nvPr>
            <p:ph type="ftr" idx="13"/>
          </p:nvPr>
        </p:nvSpPr>
        <p:spPr>
          <a:xfrm>
            <a:off x="4038120" y="6356520"/>
            <a:ext cx="4114080" cy="36432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US" sz="1400" strike="noStrike" u="none">
                <a:solidFill>
                  <a:srgbClr val="000000"/>
                </a:solidFill>
                <a:uFillTx/>
                <a:latin typeface="Times New Roman"/>
              </a:defRPr>
            </a:lvl1pPr>
          </a:lstStyle>
          <a:p>
            <a:pPr indent="0" algn="ctr">
              <a:lnSpc>
                <a:spcPct val="100000"/>
              </a:lnSpc>
              <a:buNone/>
              <a:tabLst>
                <a:tab algn="l" pos="0"/>
              </a:tabLst>
            </a:pPr>
            <a:r>
              <a:rPr b="0" lang="en-US" sz="1400" strike="noStrike" u="none">
                <a:solidFill>
                  <a:srgbClr val="000000"/>
                </a:solidFill>
                <a:uFillTx/>
                <a:latin typeface="Times New Roman"/>
              </a:rPr>
              <a:t> </a:t>
            </a:r>
            <a:endParaRPr b="0" lang="en-US" sz="1400" strike="noStrike" u="none">
              <a:solidFill>
                <a:srgbClr val="000000"/>
              </a:solidFill>
              <a:uFillTx/>
              <a:latin typeface="Times New Roman"/>
            </a:endParaRPr>
          </a:p>
        </p:txBody>
      </p:sp>
      <p:sp>
        <p:nvSpPr>
          <p:cNvPr id="20" name="PlaceHolder 2"/>
          <p:cNvSpPr>
            <a:spLocks noGrp="1"/>
          </p:cNvSpPr>
          <p:nvPr>
            <p:ph type="sldNum" idx="14"/>
          </p:nvPr>
        </p:nvSpPr>
        <p:spPr>
          <a:xfrm>
            <a:off x="8610120" y="6356520"/>
            <a:ext cx="2742480" cy="36432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s-ES" sz="1200" strike="noStrike" u="none">
                <a:solidFill>
                  <a:schemeClr val="dk1">
                    <a:tint val="82000"/>
                  </a:schemeClr>
                </a:solidFill>
                <a:uFillTx/>
                <a:latin typeface="Aptos"/>
              </a:defRPr>
            </a:lvl1pPr>
          </a:lstStyle>
          <a:p>
            <a:pPr indent="0" algn="r" defTabSz="914400">
              <a:lnSpc>
                <a:spcPct val="100000"/>
              </a:lnSpc>
              <a:buNone/>
              <a:tabLst>
                <a:tab algn="l" pos="0"/>
              </a:tabLst>
            </a:pPr>
            <a:fld id="{3E5A3EA7-C1DE-485A-8840-2DBFD76964B9}" type="slidenum">
              <a:rPr b="0" lang="es-ES" sz="1200" strike="noStrike" u="none">
                <a:solidFill>
                  <a:schemeClr val="dk1">
                    <a:tint val="82000"/>
                  </a:schemeClr>
                </a:solidFill>
                <a:uFillTx/>
                <a:latin typeface="Aptos"/>
              </a:rPr>
              <a:t>1</a:t>
            </a:fld>
            <a:endParaRPr b="0" lang="en-US" sz="1200" strike="noStrike" u="none">
              <a:solidFill>
                <a:srgbClr val="000000"/>
              </a:solidFill>
              <a:uFillTx/>
              <a:latin typeface="Times New Roman"/>
            </a:endParaRPr>
          </a:p>
        </p:txBody>
      </p:sp>
      <p:sp>
        <p:nvSpPr>
          <p:cNvPr id="21" name="PlaceHolder 3"/>
          <p:cNvSpPr>
            <a:spLocks noGrp="1"/>
          </p:cNvSpPr>
          <p:nvPr>
            <p:ph type="dt" idx="15"/>
          </p:nvPr>
        </p:nvSpPr>
        <p:spPr>
          <a:xfrm>
            <a:off x="837720" y="6356520"/>
            <a:ext cx="2742480" cy="364320"/>
          </a:xfrm>
          <a:prstGeom prst="rect">
            <a:avLst/>
          </a:prstGeom>
          <a:noFill/>
          <a:ln w="0">
            <a:noFill/>
          </a:ln>
        </p:spPr>
        <p:txBody>
          <a:bodyPr lIns="91440" rIns="91440" tIns="45720" bIns="45720" anchor="ctr">
            <a:noAutofit/>
          </a:bodyPr>
          <a:lstStyle>
            <a:lvl1pPr indent="0">
              <a:buNone/>
              <a:defRPr b="0" lang="en-US" sz="1400" strike="noStrike" u="none">
                <a:solidFill>
                  <a:srgbClr val="000000"/>
                </a:solidFill>
                <a:uFillTx/>
                <a:latin typeface="Times New Roman"/>
              </a:defRPr>
            </a:lvl1pPr>
          </a:lstStyle>
          <a:p>
            <a:pPr indent="0">
              <a:buNone/>
            </a:pPr>
            <a:r>
              <a:rPr b="0" lang="en-US" sz="1400" strike="noStrike" u="none">
                <a:solidFill>
                  <a:srgbClr val="000000"/>
                </a:solidFill>
                <a:uFillTx/>
                <a:latin typeface="Times New Roman"/>
              </a:rPr>
              <a:t> </a:t>
            </a:r>
            <a:endParaRPr b="0" lang="en-US" sz="1400" strike="noStrike" u="none">
              <a:solidFill>
                <a:srgbClr val="000000"/>
              </a:solidFill>
              <a:uFillTx/>
              <a:latin typeface="Times New Roman"/>
            </a:endParaRPr>
          </a:p>
        </p:txBody>
      </p:sp>
      <p:sp>
        <p:nvSpPr>
          <p:cNvPr id="22" name="PlaceHolder 4"/>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r>
              <a:rPr b="0" lang="en-US" sz="4400" strike="noStrike" u="none">
                <a:solidFill>
                  <a:srgbClr val="000000"/>
                </a:solidFill>
                <a:uFillTx/>
                <a:latin typeface="Arial"/>
              </a:rPr>
              <a:t>Click to edit the title text format</a:t>
            </a:r>
            <a:endParaRPr b="0" lang="en-US" sz="4400" strike="noStrike" u="none">
              <a:solidFill>
                <a:srgbClr val="000000"/>
              </a:solidFill>
              <a:uFillTx/>
              <a:latin typeface="Arial"/>
            </a:endParaRPr>
          </a:p>
        </p:txBody>
      </p:sp>
      <p:sp>
        <p:nvSpPr>
          <p:cNvPr id="23"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trike="noStrike" u="none">
                <a:solidFill>
                  <a:srgbClr val="000000"/>
                </a:solidFill>
                <a:uFillTx/>
                <a:latin typeface="Arial"/>
              </a:rPr>
              <a:t>Click to edit the outline text format</a:t>
            </a:r>
            <a:endParaRPr b="0" lang="en-US" sz="32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US" sz="2800" strike="noStrike" u="none">
                <a:solidFill>
                  <a:srgbClr val="000000"/>
                </a:solidFill>
                <a:uFillTx/>
                <a:latin typeface="Arial"/>
              </a:rPr>
              <a:t>Second Outline Level</a:t>
            </a:r>
            <a:endParaRPr b="0" lang="en-US" sz="2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US" sz="2400" strike="noStrike" u="none">
                <a:solidFill>
                  <a:srgbClr val="000000"/>
                </a:solidFill>
                <a:uFillTx/>
                <a:latin typeface="Arial"/>
              </a:rPr>
              <a:t>Third Outline Level</a:t>
            </a:r>
            <a:endParaRPr b="0" lang="en-US" sz="24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US" sz="2000" strike="noStrike" u="none">
                <a:solidFill>
                  <a:srgbClr val="000000"/>
                </a:solidFill>
                <a:uFillTx/>
                <a:latin typeface="Arial"/>
              </a:rPr>
              <a:t>Fourth Outline Level</a:t>
            </a:r>
            <a:endParaRPr b="0" lang="en-US" sz="20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US" sz="2000" strike="noStrike" u="none">
                <a:solidFill>
                  <a:srgbClr val="000000"/>
                </a:solidFill>
                <a:uFillTx/>
                <a:latin typeface="Arial"/>
              </a:rPr>
              <a:t>Fifth Outline Level</a:t>
            </a:r>
            <a:endParaRPr b="0" lang="en-US" sz="20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US" sz="2000" strike="noStrike" u="none">
                <a:solidFill>
                  <a:srgbClr val="000000"/>
                </a:solidFill>
                <a:uFillTx/>
                <a:latin typeface="Arial"/>
              </a:rPr>
              <a:t>Sixth Outline Level</a:t>
            </a:r>
            <a:endParaRPr b="0" lang="en-US" sz="20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US" sz="2000" strike="noStrike" u="none">
                <a:solidFill>
                  <a:srgbClr val="000000"/>
                </a:solidFill>
                <a:uFillTx/>
                <a:latin typeface="Arial"/>
              </a:rPr>
              <a:t>Seventh Outline Level</a:t>
            </a:r>
            <a:endParaRPr b="0" lang="en-US" sz="2000" strike="noStrike" u="none">
              <a:solidFill>
                <a:srgbClr val="000000"/>
              </a:solidFill>
              <a:uFillTx/>
              <a:latin typeface="Arial"/>
            </a:endParaRPr>
          </a:p>
        </p:txBody>
      </p:sp>
    </p:spTree>
  </p:cSld>
  <p:clrMap bg1="lt1" tx1="dk1" bg2="lt2" tx2="dk2" accent1="accent1" accent2="accent2" accent3="accent3" accent4="accent4" accent5="accent5" accent6="accent6" hlink="hlink" folHlink="folHlink"/>
  <p:sldLayoutIdLst>
    <p:sldLayoutId id="2147483657" r:id="rId2"/>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4" name="PlaceHolder 1"/>
          <p:cNvSpPr>
            <a:spLocks noGrp="1"/>
          </p:cNvSpPr>
          <p:nvPr>
            <p:ph type="title"/>
          </p:nvPr>
        </p:nvSpPr>
        <p:spPr>
          <a:xfrm>
            <a:off x="1881360" y="167760"/>
            <a:ext cx="9088200" cy="513000"/>
          </a:xfrm>
          <a:prstGeom prst="rect">
            <a:avLst/>
          </a:prstGeom>
          <a:noFill/>
          <a:ln w="0">
            <a:noFill/>
          </a:ln>
        </p:spPr>
        <p:txBody>
          <a:bodyPr lIns="0" rIns="0" tIns="0" bIns="0" anchor="ctr">
            <a:noAutofit/>
          </a:bodyPr>
          <a:p>
            <a:pPr indent="0">
              <a:buNone/>
            </a:pPr>
            <a:r>
              <a:rPr b="0" lang="en-US" sz="1800" strike="noStrike" u="none">
                <a:solidFill>
                  <a:srgbClr val="000000"/>
                </a:solidFill>
                <a:uFillTx/>
                <a:latin typeface="Arial"/>
              </a:rPr>
              <a:t>Click to edit the title text format</a:t>
            </a:r>
            <a:endParaRPr b="0" lang="en-US" sz="1800" strike="noStrike" u="none">
              <a:solidFill>
                <a:srgbClr val="000000"/>
              </a:solidFill>
              <a:uFillTx/>
              <a:latin typeface="Arial"/>
            </a:endParaRPr>
          </a:p>
        </p:txBody>
      </p:sp>
      <p:sp>
        <p:nvSpPr>
          <p:cNvPr id="25" name="PlaceHolder 2"/>
          <p:cNvSpPr>
            <a:spLocks noGrp="1"/>
          </p:cNvSpPr>
          <p:nvPr>
            <p:ph type="body"/>
          </p:nvPr>
        </p:nvSpPr>
        <p:spPr>
          <a:xfrm>
            <a:off x="609480" y="1577520"/>
            <a:ext cx="2587320" cy="6773400"/>
          </a:xfrm>
          <a:prstGeom prst="rect">
            <a:avLst/>
          </a:prstGeom>
          <a:noFill/>
          <a:ln w="0">
            <a:noFill/>
          </a:ln>
        </p:spPr>
        <p:txBody>
          <a:bodyPr lIns="0" rIns="0" tIns="0" bIns="0" anchor="t">
            <a:normAutofit fontScale="55000" lnSpcReduction="19999"/>
          </a:bodyPr>
          <a:p>
            <a:pPr marL="432000" indent="-324000">
              <a:spcBef>
                <a:spcPts val="1417"/>
              </a:spcBef>
              <a:buClr>
                <a:srgbClr val="000000"/>
              </a:buClr>
              <a:buSzPct val="45000"/>
              <a:buFont typeface="Wingdings" charset="2"/>
              <a:buChar char=""/>
            </a:pPr>
            <a:r>
              <a:rPr b="0" lang="en-US" sz="1800" strike="noStrike" u="none">
                <a:solidFill>
                  <a:srgbClr val="000000"/>
                </a:solidFill>
                <a:uFillTx/>
                <a:latin typeface="Arial"/>
              </a:rPr>
              <a:t>Click to edit the outline text format</a:t>
            </a:r>
            <a:endParaRPr b="0" lang="en-US"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US" sz="1800" strike="noStrike" u="none">
                <a:solidFill>
                  <a:srgbClr val="000000"/>
                </a:solidFill>
                <a:uFillTx/>
                <a:latin typeface="Arial"/>
              </a:rPr>
              <a:t>Second Outline Level</a:t>
            </a:r>
            <a:endParaRPr b="0" lang="en-US"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US" sz="1800" strike="noStrike" u="none">
                <a:solidFill>
                  <a:srgbClr val="000000"/>
                </a:solidFill>
                <a:uFillTx/>
                <a:latin typeface="Arial"/>
              </a:rPr>
              <a:t>Third Outline Level</a:t>
            </a:r>
            <a:endParaRPr b="0" lang="en-US"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US" sz="1800" strike="noStrike" u="none">
                <a:solidFill>
                  <a:srgbClr val="000000"/>
                </a:solidFill>
                <a:uFillTx/>
                <a:latin typeface="Arial"/>
              </a:rPr>
              <a:t>Fourth Outline Level</a:t>
            </a:r>
            <a:endParaRPr b="0" lang="en-US"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US" sz="1800" strike="noStrike" u="none">
                <a:solidFill>
                  <a:srgbClr val="000000"/>
                </a:solidFill>
                <a:uFillTx/>
                <a:latin typeface="Arial"/>
              </a:rPr>
              <a:t>Fifth Outline Level</a:t>
            </a:r>
            <a:endParaRPr b="0" lang="en-US"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US" sz="1800" strike="noStrike" u="none">
                <a:solidFill>
                  <a:srgbClr val="000000"/>
                </a:solidFill>
                <a:uFillTx/>
                <a:latin typeface="Arial"/>
              </a:rPr>
              <a:t>Sixth Outline Level</a:t>
            </a:r>
            <a:endParaRPr b="0" lang="en-US"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US" sz="1800" strike="noStrike" u="none">
                <a:solidFill>
                  <a:srgbClr val="000000"/>
                </a:solidFill>
                <a:uFillTx/>
                <a:latin typeface="Arial"/>
              </a:rPr>
              <a:t>Seventh Outline Level</a:t>
            </a:r>
            <a:endParaRPr b="0" lang="en-US" sz="1800" strike="noStrike" u="none">
              <a:solidFill>
                <a:srgbClr val="000000"/>
              </a:solidFill>
              <a:uFillTx/>
              <a:latin typeface="Arial"/>
            </a:endParaRPr>
          </a:p>
        </p:txBody>
      </p:sp>
      <p:sp>
        <p:nvSpPr>
          <p:cNvPr id="26" name="PlaceHolder 3"/>
          <p:cNvSpPr>
            <a:spLocks noGrp="1"/>
          </p:cNvSpPr>
          <p:nvPr>
            <p:ph type="body"/>
          </p:nvPr>
        </p:nvSpPr>
        <p:spPr>
          <a:xfrm>
            <a:off x="3326760" y="1577520"/>
            <a:ext cx="2587320" cy="6773400"/>
          </a:xfrm>
          <a:prstGeom prst="rect">
            <a:avLst/>
          </a:prstGeom>
          <a:noFill/>
          <a:ln w="0">
            <a:noFill/>
          </a:ln>
        </p:spPr>
        <p:txBody>
          <a:bodyPr lIns="0" rIns="0" tIns="0" bIns="0" anchor="t">
            <a:normAutofit fontScale="55000" lnSpcReduction="19999"/>
          </a:bodyPr>
          <a:p>
            <a:pPr marL="432000" indent="-324000">
              <a:spcBef>
                <a:spcPts val="1417"/>
              </a:spcBef>
              <a:buClr>
                <a:srgbClr val="000000"/>
              </a:buClr>
              <a:buSzPct val="45000"/>
              <a:buFont typeface="Wingdings" charset="2"/>
              <a:buChar char=""/>
            </a:pPr>
            <a:r>
              <a:rPr b="0" lang="en-US" sz="1800" strike="noStrike" u="none">
                <a:solidFill>
                  <a:srgbClr val="000000"/>
                </a:solidFill>
                <a:uFillTx/>
                <a:latin typeface="Arial"/>
              </a:rPr>
              <a:t>Click to edit the outline text format</a:t>
            </a:r>
            <a:endParaRPr b="0" lang="en-US"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US" sz="1800" strike="noStrike" u="none">
                <a:solidFill>
                  <a:srgbClr val="000000"/>
                </a:solidFill>
                <a:uFillTx/>
                <a:latin typeface="Arial"/>
              </a:rPr>
              <a:t>Second Outline Level</a:t>
            </a:r>
            <a:endParaRPr b="0" lang="en-US"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US" sz="1800" strike="noStrike" u="none">
                <a:solidFill>
                  <a:srgbClr val="000000"/>
                </a:solidFill>
                <a:uFillTx/>
                <a:latin typeface="Arial"/>
              </a:rPr>
              <a:t>Third Outline Level</a:t>
            </a:r>
            <a:endParaRPr b="0" lang="en-US"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US" sz="1800" strike="noStrike" u="none">
                <a:solidFill>
                  <a:srgbClr val="000000"/>
                </a:solidFill>
                <a:uFillTx/>
                <a:latin typeface="Arial"/>
              </a:rPr>
              <a:t>Fourth Outline Level</a:t>
            </a:r>
            <a:endParaRPr b="0" lang="en-US"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US" sz="1800" strike="noStrike" u="none">
                <a:solidFill>
                  <a:srgbClr val="000000"/>
                </a:solidFill>
                <a:uFillTx/>
                <a:latin typeface="Arial"/>
              </a:rPr>
              <a:t>Fifth Outline Level</a:t>
            </a:r>
            <a:endParaRPr b="0" lang="en-US"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US" sz="1800" strike="noStrike" u="none">
                <a:solidFill>
                  <a:srgbClr val="000000"/>
                </a:solidFill>
                <a:uFillTx/>
                <a:latin typeface="Arial"/>
              </a:rPr>
              <a:t>Sixth Outline Level</a:t>
            </a:r>
            <a:endParaRPr b="0" lang="en-US"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US" sz="1800" strike="noStrike" u="none">
                <a:solidFill>
                  <a:srgbClr val="000000"/>
                </a:solidFill>
                <a:uFillTx/>
                <a:latin typeface="Arial"/>
              </a:rPr>
              <a:t>Seventh Outline Level</a:t>
            </a:r>
            <a:endParaRPr b="0" lang="en-US" sz="1800" strike="noStrike" u="none">
              <a:solidFill>
                <a:srgbClr val="000000"/>
              </a:solidFill>
              <a:uFillTx/>
              <a:latin typeface="Arial"/>
            </a:endParaRPr>
          </a:p>
        </p:txBody>
      </p:sp>
      <p:sp>
        <p:nvSpPr>
          <p:cNvPr id="27" name="PlaceHolder 4"/>
          <p:cNvSpPr>
            <a:spLocks noGrp="1"/>
          </p:cNvSpPr>
          <p:nvPr>
            <p:ph type="ftr" idx="16"/>
          </p:nvPr>
        </p:nvSpPr>
        <p:spPr>
          <a:xfrm>
            <a:off x="4038120" y="6356520"/>
            <a:ext cx="4114080" cy="36432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US" sz="1400" strike="noStrike" u="none">
                <a:solidFill>
                  <a:srgbClr val="000000"/>
                </a:solidFill>
                <a:uFillTx/>
                <a:latin typeface="Times New Roman"/>
              </a:defRPr>
            </a:lvl1pPr>
          </a:lstStyle>
          <a:p>
            <a:pPr indent="0" algn="ctr">
              <a:lnSpc>
                <a:spcPct val="100000"/>
              </a:lnSpc>
              <a:buNone/>
              <a:tabLst>
                <a:tab algn="l" pos="0"/>
              </a:tabLst>
            </a:pPr>
            <a:r>
              <a:rPr b="0" lang="en-US" sz="1400" strike="noStrike" u="none">
                <a:solidFill>
                  <a:srgbClr val="000000"/>
                </a:solidFill>
                <a:uFillTx/>
                <a:latin typeface="Times New Roman"/>
              </a:rPr>
              <a:t>&lt;footer&gt;</a:t>
            </a:r>
            <a:endParaRPr b="0" lang="en-US" sz="1400" strike="noStrike" u="none">
              <a:solidFill>
                <a:srgbClr val="000000"/>
              </a:solidFill>
              <a:uFillTx/>
              <a:latin typeface="Times New Roman"/>
            </a:endParaRPr>
          </a:p>
        </p:txBody>
      </p:sp>
      <p:sp>
        <p:nvSpPr>
          <p:cNvPr id="28" name="PlaceHolder 5"/>
          <p:cNvSpPr>
            <a:spLocks noGrp="1"/>
          </p:cNvSpPr>
          <p:nvPr>
            <p:ph type="sldNum" idx="17"/>
          </p:nvPr>
        </p:nvSpPr>
        <p:spPr>
          <a:xfrm>
            <a:off x="8610120" y="6356520"/>
            <a:ext cx="2742480" cy="36432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s-ES" sz="1200" strike="noStrike" u="none">
                <a:solidFill>
                  <a:schemeClr val="dk1">
                    <a:tint val="82000"/>
                  </a:schemeClr>
                </a:solidFill>
                <a:uFillTx/>
                <a:latin typeface="Aptos"/>
              </a:defRPr>
            </a:lvl1pPr>
          </a:lstStyle>
          <a:p>
            <a:pPr indent="0" algn="r" defTabSz="914400">
              <a:lnSpc>
                <a:spcPct val="100000"/>
              </a:lnSpc>
              <a:buNone/>
              <a:tabLst>
                <a:tab algn="l" pos="0"/>
              </a:tabLst>
            </a:pPr>
            <a:fld id="{0B81D41B-7ECF-4FD8-9528-DF9659DDB57C}" type="slidenum">
              <a:rPr b="0" lang="es-ES" sz="1200" strike="noStrike" u="none">
                <a:solidFill>
                  <a:schemeClr val="dk1">
                    <a:tint val="82000"/>
                  </a:schemeClr>
                </a:solidFill>
                <a:uFillTx/>
                <a:latin typeface="Aptos"/>
              </a:rPr>
              <a:t>&lt;number&gt;</a:t>
            </a:fld>
            <a:endParaRPr b="0" lang="en-US" sz="1200" strike="noStrike" u="none">
              <a:solidFill>
                <a:srgbClr val="000000"/>
              </a:solidFill>
              <a:uFillTx/>
              <a:latin typeface="Times New Roman"/>
            </a:endParaRPr>
          </a:p>
        </p:txBody>
      </p:sp>
      <p:sp>
        <p:nvSpPr>
          <p:cNvPr id="29" name="PlaceHolder 6"/>
          <p:cNvSpPr>
            <a:spLocks noGrp="1"/>
          </p:cNvSpPr>
          <p:nvPr>
            <p:ph type="dt" idx="18"/>
          </p:nvPr>
        </p:nvSpPr>
        <p:spPr>
          <a:xfrm>
            <a:off x="837720" y="6356520"/>
            <a:ext cx="2742480" cy="364320"/>
          </a:xfrm>
          <a:prstGeom prst="rect">
            <a:avLst/>
          </a:prstGeom>
          <a:noFill/>
          <a:ln w="0">
            <a:noFill/>
          </a:ln>
        </p:spPr>
        <p:txBody>
          <a:bodyPr lIns="91440" rIns="91440" tIns="45720" bIns="45720" anchor="ctr">
            <a:noAutofit/>
          </a:bodyPr>
          <a:lstStyle>
            <a:lvl1pPr indent="0">
              <a:buNone/>
              <a:defRPr b="0" lang="en-US" sz="1400" strike="noStrike" u="none">
                <a:solidFill>
                  <a:srgbClr val="000000"/>
                </a:solidFill>
                <a:uFillTx/>
                <a:latin typeface="Times New Roman"/>
              </a:defRPr>
            </a:lvl1pPr>
          </a:lstStyle>
          <a:p>
            <a:pPr indent="0">
              <a:buNone/>
            </a:pPr>
            <a:r>
              <a:rPr b="0" lang="en-US" sz="1400" strike="noStrike" u="none">
                <a:solidFill>
                  <a:srgbClr val="000000"/>
                </a:solidFill>
                <a:uFillTx/>
                <a:latin typeface="Times New Roman"/>
              </a:rPr>
              <a:t>&lt;date/time&gt;</a:t>
            </a:r>
            <a:endParaRPr b="0" lang="en-US" sz="1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59" r:id="rId2"/>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3" name="PlaceHolder 1"/>
          <p:cNvSpPr>
            <a:spLocks noGrp="1"/>
          </p:cNvSpPr>
          <p:nvPr>
            <p:ph type="ftr" idx="19"/>
          </p:nvPr>
        </p:nvSpPr>
        <p:spPr>
          <a:xfrm>
            <a:off x="4038120" y="6356520"/>
            <a:ext cx="4114080" cy="36432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US" sz="1400" strike="noStrike" u="none">
                <a:solidFill>
                  <a:srgbClr val="000000"/>
                </a:solidFill>
                <a:uFillTx/>
                <a:latin typeface="Times New Roman"/>
              </a:defRPr>
            </a:lvl1pPr>
          </a:lstStyle>
          <a:p>
            <a:pPr indent="0" algn="ctr">
              <a:lnSpc>
                <a:spcPct val="100000"/>
              </a:lnSpc>
              <a:buNone/>
              <a:tabLst>
                <a:tab algn="l" pos="0"/>
              </a:tabLst>
            </a:pPr>
            <a:r>
              <a:rPr b="0" lang="en-US" sz="1400" strike="noStrike" u="none">
                <a:solidFill>
                  <a:srgbClr val="000000"/>
                </a:solidFill>
                <a:uFillTx/>
                <a:latin typeface="Times New Roman"/>
              </a:rPr>
              <a:t> </a:t>
            </a:r>
            <a:endParaRPr b="0" lang="en-US" sz="1400" strike="noStrike" u="none">
              <a:solidFill>
                <a:srgbClr val="000000"/>
              </a:solidFill>
              <a:uFillTx/>
              <a:latin typeface="Times New Roman"/>
            </a:endParaRPr>
          </a:p>
        </p:txBody>
      </p:sp>
      <p:sp>
        <p:nvSpPr>
          <p:cNvPr id="34" name="PlaceHolder 2"/>
          <p:cNvSpPr>
            <a:spLocks noGrp="1"/>
          </p:cNvSpPr>
          <p:nvPr>
            <p:ph type="sldNum" idx="20"/>
          </p:nvPr>
        </p:nvSpPr>
        <p:spPr>
          <a:xfrm>
            <a:off x="8610120" y="6356520"/>
            <a:ext cx="2742480" cy="36432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s-ES" sz="1200" strike="noStrike" u="none">
                <a:solidFill>
                  <a:schemeClr val="dk1">
                    <a:tint val="82000"/>
                  </a:schemeClr>
                </a:solidFill>
                <a:uFillTx/>
                <a:latin typeface="Aptos"/>
              </a:defRPr>
            </a:lvl1pPr>
          </a:lstStyle>
          <a:p>
            <a:pPr indent="0" algn="r" defTabSz="914400">
              <a:lnSpc>
                <a:spcPct val="100000"/>
              </a:lnSpc>
              <a:buNone/>
              <a:tabLst>
                <a:tab algn="l" pos="0"/>
              </a:tabLst>
            </a:pPr>
            <a:fld id="{96DD3929-A8A5-4B2A-8842-F644D4B0F877}" type="slidenum">
              <a:rPr b="0" lang="es-ES" sz="1200" strike="noStrike" u="none">
                <a:solidFill>
                  <a:schemeClr val="dk1">
                    <a:tint val="82000"/>
                  </a:schemeClr>
                </a:solidFill>
                <a:uFillTx/>
                <a:latin typeface="Aptos"/>
              </a:rPr>
              <a:t>1</a:t>
            </a:fld>
            <a:endParaRPr b="0" lang="en-US" sz="1200" strike="noStrike" u="none">
              <a:solidFill>
                <a:srgbClr val="000000"/>
              </a:solidFill>
              <a:uFillTx/>
              <a:latin typeface="Times New Roman"/>
            </a:endParaRPr>
          </a:p>
        </p:txBody>
      </p:sp>
      <p:sp>
        <p:nvSpPr>
          <p:cNvPr id="35" name="PlaceHolder 3"/>
          <p:cNvSpPr>
            <a:spLocks noGrp="1"/>
          </p:cNvSpPr>
          <p:nvPr>
            <p:ph type="dt" idx="21"/>
          </p:nvPr>
        </p:nvSpPr>
        <p:spPr>
          <a:xfrm>
            <a:off x="837720" y="6356520"/>
            <a:ext cx="2742480" cy="364320"/>
          </a:xfrm>
          <a:prstGeom prst="rect">
            <a:avLst/>
          </a:prstGeom>
          <a:noFill/>
          <a:ln w="0">
            <a:noFill/>
          </a:ln>
        </p:spPr>
        <p:txBody>
          <a:bodyPr lIns="91440" rIns="91440" tIns="45720" bIns="45720" anchor="ctr">
            <a:noAutofit/>
          </a:bodyPr>
          <a:lstStyle>
            <a:lvl1pPr indent="0">
              <a:buNone/>
              <a:defRPr b="0" lang="en-US" sz="1400" strike="noStrike" u="none">
                <a:solidFill>
                  <a:srgbClr val="000000"/>
                </a:solidFill>
                <a:uFillTx/>
                <a:latin typeface="Times New Roman"/>
              </a:defRPr>
            </a:lvl1pPr>
          </a:lstStyle>
          <a:p>
            <a:pPr indent="0">
              <a:buNone/>
            </a:pPr>
            <a:r>
              <a:rPr b="0" lang="en-US" sz="1400" strike="noStrike" u="none">
                <a:solidFill>
                  <a:srgbClr val="000000"/>
                </a:solidFill>
                <a:uFillTx/>
                <a:latin typeface="Times New Roman"/>
              </a:rPr>
              <a:t> </a:t>
            </a:r>
            <a:endParaRPr b="0" lang="en-US" sz="1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61" r:id="rId2"/>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6" name="PlaceHolder 1"/>
          <p:cNvSpPr>
            <a:spLocks noGrp="1"/>
          </p:cNvSpPr>
          <p:nvPr>
            <p:ph type="title"/>
          </p:nvPr>
        </p:nvSpPr>
        <p:spPr>
          <a:xfrm>
            <a:off x="1881360" y="167760"/>
            <a:ext cx="9088200" cy="513000"/>
          </a:xfrm>
          <a:prstGeom prst="rect">
            <a:avLst/>
          </a:prstGeom>
          <a:noFill/>
          <a:ln w="0">
            <a:noFill/>
          </a:ln>
        </p:spPr>
        <p:txBody>
          <a:bodyPr lIns="0" rIns="0" tIns="0" bIns="0" anchor="ctr">
            <a:noAutofit/>
          </a:bodyPr>
          <a:p>
            <a:pPr indent="0">
              <a:buNone/>
            </a:pPr>
            <a:r>
              <a:rPr b="0" lang="en-US" sz="1800" strike="noStrike" u="none">
                <a:solidFill>
                  <a:srgbClr val="000000"/>
                </a:solidFill>
                <a:uFillTx/>
                <a:latin typeface="Arial"/>
              </a:rPr>
              <a:t>Click to edit the title text format</a:t>
            </a:r>
            <a:endParaRPr b="0" lang="en-US" sz="1800" strike="noStrike" u="none">
              <a:solidFill>
                <a:srgbClr val="000000"/>
              </a:solidFill>
              <a:uFillTx/>
              <a:latin typeface="Arial"/>
            </a:endParaRPr>
          </a:p>
        </p:txBody>
      </p:sp>
      <p:sp>
        <p:nvSpPr>
          <p:cNvPr id="37" name="PlaceHolder 2"/>
          <p:cNvSpPr>
            <a:spLocks noGrp="1"/>
          </p:cNvSpPr>
          <p:nvPr>
            <p:ph type="ftr" idx="22"/>
          </p:nvPr>
        </p:nvSpPr>
        <p:spPr>
          <a:xfrm>
            <a:off x="4038120" y="6356520"/>
            <a:ext cx="4114080" cy="36432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US" sz="1400" strike="noStrike" u="none">
                <a:solidFill>
                  <a:srgbClr val="000000"/>
                </a:solidFill>
                <a:uFillTx/>
                <a:latin typeface="Times New Roman"/>
              </a:defRPr>
            </a:lvl1pPr>
          </a:lstStyle>
          <a:p>
            <a:pPr indent="0" algn="ctr">
              <a:lnSpc>
                <a:spcPct val="100000"/>
              </a:lnSpc>
              <a:buNone/>
              <a:tabLst>
                <a:tab algn="l" pos="0"/>
              </a:tabLst>
            </a:pPr>
            <a:r>
              <a:rPr b="0" lang="en-US" sz="1400" strike="noStrike" u="none">
                <a:solidFill>
                  <a:srgbClr val="000000"/>
                </a:solidFill>
                <a:uFillTx/>
                <a:latin typeface="Times New Roman"/>
              </a:rPr>
              <a:t> </a:t>
            </a:r>
            <a:endParaRPr b="0" lang="en-US" sz="1400" strike="noStrike" u="none">
              <a:solidFill>
                <a:srgbClr val="000000"/>
              </a:solidFill>
              <a:uFillTx/>
              <a:latin typeface="Times New Roman"/>
            </a:endParaRPr>
          </a:p>
        </p:txBody>
      </p:sp>
      <p:sp>
        <p:nvSpPr>
          <p:cNvPr id="38" name="PlaceHolder 3"/>
          <p:cNvSpPr>
            <a:spLocks noGrp="1"/>
          </p:cNvSpPr>
          <p:nvPr>
            <p:ph type="sldNum" idx="23"/>
          </p:nvPr>
        </p:nvSpPr>
        <p:spPr>
          <a:xfrm>
            <a:off x="8610120" y="6356520"/>
            <a:ext cx="2742480" cy="36432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s-ES" sz="1200" strike="noStrike" u="none">
                <a:solidFill>
                  <a:schemeClr val="dk1">
                    <a:tint val="82000"/>
                  </a:schemeClr>
                </a:solidFill>
                <a:uFillTx/>
                <a:latin typeface="Aptos"/>
              </a:defRPr>
            </a:lvl1pPr>
          </a:lstStyle>
          <a:p>
            <a:pPr indent="0" algn="r" defTabSz="914400">
              <a:lnSpc>
                <a:spcPct val="100000"/>
              </a:lnSpc>
              <a:buNone/>
              <a:tabLst>
                <a:tab algn="l" pos="0"/>
              </a:tabLst>
            </a:pPr>
            <a:fld id="{E538E810-C7BE-4D8F-8B4E-F34B17A97B9E}" type="slidenum">
              <a:rPr b="0" lang="es-ES" sz="1200" strike="noStrike" u="none">
                <a:solidFill>
                  <a:schemeClr val="dk1">
                    <a:tint val="82000"/>
                  </a:schemeClr>
                </a:solidFill>
                <a:uFillTx/>
                <a:latin typeface="Aptos"/>
              </a:rPr>
              <a:t>1</a:t>
            </a:fld>
            <a:endParaRPr b="0" lang="en-US" sz="1200" strike="noStrike" u="none">
              <a:solidFill>
                <a:srgbClr val="000000"/>
              </a:solidFill>
              <a:uFillTx/>
              <a:latin typeface="Times New Roman"/>
            </a:endParaRPr>
          </a:p>
        </p:txBody>
      </p:sp>
      <p:sp>
        <p:nvSpPr>
          <p:cNvPr id="39" name="PlaceHolder 4"/>
          <p:cNvSpPr>
            <a:spLocks noGrp="1"/>
          </p:cNvSpPr>
          <p:nvPr>
            <p:ph type="dt" idx="24"/>
          </p:nvPr>
        </p:nvSpPr>
        <p:spPr>
          <a:xfrm>
            <a:off x="837720" y="6356520"/>
            <a:ext cx="2742480" cy="364320"/>
          </a:xfrm>
          <a:prstGeom prst="rect">
            <a:avLst/>
          </a:prstGeom>
          <a:noFill/>
          <a:ln w="0">
            <a:noFill/>
          </a:ln>
        </p:spPr>
        <p:txBody>
          <a:bodyPr lIns="91440" rIns="91440" tIns="45720" bIns="45720" anchor="ctr">
            <a:noAutofit/>
          </a:bodyPr>
          <a:lstStyle>
            <a:lvl1pPr indent="0">
              <a:buNone/>
              <a:defRPr b="0" lang="en-US" sz="1400" strike="noStrike" u="none">
                <a:solidFill>
                  <a:srgbClr val="000000"/>
                </a:solidFill>
                <a:uFillTx/>
                <a:latin typeface="Times New Roman"/>
              </a:defRPr>
            </a:lvl1pPr>
          </a:lstStyle>
          <a:p>
            <a:pPr indent="0">
              <a:buNone/>
            </a:pPr>
            <a:r>
              <a:rPr b="0" lang="en-US" sz="1400" strike="noStrike" u="none">
                <a:solidFill>
                  <a:srgbClr val="000000"/>
                </a:solidFill>
                <a:uFillTx/>
                <a:latin typeface="Times New Roman"/>
              </a:rPr>
              <a:t> </a:t>
            </a:r>
            <a:endParaRPr b="0" lang="en-US" sz="1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63" r:id="rId2"/>
  </p:sldLayoutIdLst>
</p:sldMaster>
</file>

<file path=ppt/slideMasters/slideMaster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1" name="PlaceHolder 1"/>
          <p:cNvSpPr>
            <a:spLocks noGrp="1"/>
          </p:cNvSpPr>
          <p:nvPr>
            <p:ph type="ftr" idx="25"/>
          </p:nvPr>
        </p:nvSpPr>
        <p:spPr>
          <a:xfrm>
            <a:off x="4038120" y="6356520"/>
            <a:ext cx="4114080" cy="36432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US" sz="1400" strike="noStrike" u="none">
                <a:solidFill>
                  <a:srgbClr val="000000"/>
                </a:solidFill>
                <a:uFillTx/>
                <a:latin typeface="Times New Roman"/>
              </a:defRPr>
            </a:lvl1pPr>
          </a:lstStyle>
          <a:p>
            <a:pPr indent="0" algn="ctr">
              <a:lnSpc>
                <a:spcPct val="100000"/>
              </a:lnSpc>
              <a:buNone/>
              <a:tabLst>
                <a:tab algn="l" pos="0"/>
              </a:tabLst>
            </a:pPr>
            <a:r>
              <a:rPr b="0" lang="en-US" sz="1400" strike="noStrike" u="none">
                <a:solidFill>
                  <a:srgbClr val="000000"/>
                </a:solidFill>
                <a:uFillTx/>
                <a:latin typeface="Times New Roman"/>
              </a:rPr>
              <a:t> </a:t>
            </a:r>
            <a:endParaRPr b="0" lang="en-US" sz="1400" strike="noStrike" u="none">
              <a:solidFill>
                <a:srgbClr val="000000"/>
              </a:solidFill>
              <a:uFillTx/>
              <a:latin typeface="Times New Roman"/>
            </a:endParaRPr>
          </a:p>
        </p:txBody>
      </p:sp>
      <p:sp>
        <p:nvSpPr>
          <p:cNvPr id="42" name="PlaceHolder 2"/>
          <p:cNvSpPr>
            <a:spLocks noGrp="1"/>
          </p:cNvSpPr>
          <p:nvPr>
            <p:ph type="sldNum" idx="26"/>
          </p:nvPr>
        </p:nvSpPr>
        <p:spPr>
          <a:xfrm>
            <a:off x="8610120" y="6356520"/>
            <a:ext cx="2742480" cy="36432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s-ES" sz="1200" strike="noStrike" u="none">
                <a:solidFill>
                  <a:schemeClr val="dk1">
                    <a:tint val="82000"/>
                  </a:schemeClr>
                </a:solidFill>
                <a:uFillTx/>
                <a:latin typeface="Aptos"/>
              </a:defRPr>
            </a:lvl1pPr>
          </a:lstStyle>
          <a:p>
            <a:pPr indent="0" algn="r" defTabSz="914400">
              <a:lnSpc>
                <a:spcPct val="100000"/>
              </a:lnSpc>
              <a:buNone/>
              <a:tabLst>
                <a:tab algn="l" pos="0"/>
              </a:tabLst>
            </a:pPr>
            <a:fld id="{59D6E69A-DC50-4811-AF75-691B57DB88D0}" type="slidenum">
              <a:rPr b="0" lang="es-ES" sz="1200" strike="noStrike" u="none">
                <a:solidFill>
                  <a:schemeClr val="dk1">
                    <a:tint val="82000"/>
                  </a:schemeClr>
                </a:solidFill>
                <a:uFillTx/>
                <a:latin typeface="Aptos"/>
              </a:rPr>
              <a:t>1</a:t>
            </a:fld>
            <a:endParaRPr b="0" lang="en-US" sz="1200" strike="noStrike" u="none">
              <a:solidFill>
                <a:srgbClr val="000000"/>
              </a:solidFill>
              <a:uFillTx/>
              <a:latin typeface="Times New Roman"/>
            </a:endParaRPr>
          </a:p>
        </p:txBody>
      </p:sp>
      <p:sp>
        <p:nvSpPr>
          <p:cNvPr id="43" name="PlaceHolder 3"/>
          <p:cNvSpPr>
            <a:spLocks noGrp="1"/>
          </p:cNvSpPr>
          <p:nvPr>
            <p:ph type="dt" idx="27"/>
          </p:nvPr>
        </p:nvSpPr>
        <p:spPr>
          <a:xfrm>
            <a:off x="837720" y="6356520"/>
            <a:ext cx="2742480" cy="364320"/>
          </a:xfrm>
          <a:prstGeom prst="rect">
            <a:avLst/>
          </a:prstGeom>
          <a:noFill/>
          <a:ln w="0">
            <a:noFill/>
          </a:ln>
        </p:spPr>
        <p:txBody>
          <a:bodyPr lIns="91440" rIns="91440" tIns="45720" bIns="45720" anchor="ctr">
            <a:noAutofit/>
          </a:bodyPr>
          <a:lstStyle>
            <a:lvl1pPr indent="0">
              <a:buNone/>
              <a:defRPr b="0" lang="en-US" sz="1400" strike="noStrike" u="none">
                <a:solidFill>
                  <a:srgbClr val="000000"/>
                </a:solidFill>
                <a:uFillTx/>
                <a:latin typeface="Times New Roman"/>
              </a:defRPr>
            </a:lvl1pPr>
          </a:lstStyle>
          <a:p>
            <a:pPr indent="0">
              <a:buNone/>
            </a:pPr>
            <a:r>
              <a:rPr b="0" lang="en-US" sz="1400" strike="noStrike" u="none">
                <a:solidFill>
                  <a:srgbClr val="000000"/>
                </a:solidFill>
                <a:uFillTx/>
                <a:latin typeface="Times New Roman"/>
              </a:rPr>
              <a:t> </a:t>
            </a:r>
            <a:endParaRPr b="0" lang="en-US" sz="1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65" r:id="rId2"/>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2.xml"/>
</Relationships>
</file>

<file path=ppt/slides/_rels/slide11.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4.png"/><Relationship Id="rId3" Type="http://schemas.openxmlformats.org/officeDocument/2006/relationships/slideLayout" Target="../slideLayouts/slideLayout22.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4.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3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3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3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33.xml"/>
</Relationships>
</file>

<file path=ppt/slides/_rels/slide2.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33.xml"/>
</Relationships>
</file>

<file path=ppt/slides/_rels/slide21.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5.png"/><Relationship Id="rId3" Type="http://schemas.openxmlformats.org/officeDocument/2006/relationships/slideLayout" Target="../slideLayouts/slideLayout34.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34.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33.xml"/>
</Relationships>
</file>

<file path=ppt/slides/_rels/slide26.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33.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27.xml"/>
</Relationships>
</file>

<file path=ppt/slides/_rels/slide28.xml.rels><?xml version="1.0" encoding="UTF-8"?>
<Relationships xmlns="http://schemas.openxmlformats.org/package/2006/relationships"><Relationship Id="rId1" Type="http://schemas.openxmlformats.org/officeDocument/2006/relationships/hyperlink" Target="http://server:puerto/apis/aaas" TargetMode="External"/><Relationship Id="rId2" Type="http://schemas.openxmlformats.org/officeDocument/2006/relationships/hyperlink" Target="http://server:puerto/apis/aaas/%7Bid%7D" TargetMode="External"/><Relationship Id="rId3" Type="http://schemas.openxmlformats.org/officeDocument/2006/relationships/hyperlink" Target="http://server:puerto/apis/aaa/comandos/" TargetMode="External"/><Relationship Id="rId4" Type="http://schemas.openxmlformats.org/officeDocument/2006/relationships/hyperlink" Target="http://server:puerto/apis/aaa/commands" TargetMode="External"/><Relationship Id="rId5" Type="http://schemas.openxmlformats.org/officeDocument/2006/relationships/hyperlink" Target="http://server:puerto/apis" TargetMode="External"/><Relationship Id="rId6" Type="http://schemas.openxmlformats.org/officeDocument/2006/relationships/hyperlink" Target="http://server:puerto/rest" TargetMode="External"/><Relationship Id="rId7" Type="http://schemas.openxmlformats.org/officeDocument/2006/relationships/hyperlink" Target="http://server:puerto/apis/v3" TargetMode="External"/><Relationship Id="rId8" Type="http://schemas.openxmlformats.org/officeDocument/2006/relationships/hyperlink" Target="http://server:puerto/apis/aaa/%7Bid%7D/bbb" TargetMode="External"/><Relationship Id="rId9" Type="http://schemas.openxmlformats.org/officeDocument/2006/relationships/hyperlink" Target="http://server:puerto/apis/aaa/%7Bid%7D/ttt/%7Bid2%7D" TargetMode="External"/><Relationship Id="rId10" Type="http://schemas.openxmlformats.org/officeDocument/2006/relationships/hyperlink" Target="http://server:puerto/apis/aaa/%7Bid%7D/bbb/comandos/" TargetMode="External"/><Relationship Id="rId11" Type="http://schemas.openxmlformats.org/officeDocument/2006/relationships/hyperlink" Target="http://server:puerto/apis/aaa/%7Bid%7D/ttt/vistas" TargetMode="External"/><Relationship Id="rId12" Type="http://schemas.openxmlformats.org/officeDocument/2006/relationships/hyperlink" Target="http://server:puerto/apis/aaas/bbbs" TargetMode="External"/><Relationship Id="rId13" Type="http://schemas.openxmlformats.org/officeDocument/2006/relationships/hyperlink" Target="http://server:puerto/apis/aaa/%7Bid%7D/ttt/%7Bid2%7D" TargetMode="External"/><Relationship Id="rId14" Type="http://schemas.openxmlformats.org/officeDocument/2006/relationships/hyperlink" Target="http://server:puerto/apis/aaa/bbb/comandos" TargetMode="External"/><Relationship Id="rId15" Type="http://schemas.openxmlformats.org/officeDocument/2006/relationships/hyperlink" Target="http://server:puerto/apis/aaa/%7Bid%7D/ttt/vistas" TargetMode="External"/><Relationship Id="rId16" Type="http://schemas.openxmlformats.org/officeDocument/2006/relationships/hyperlink" Target="http://server:puerto/apis/aaas/%7Bid%7D/ddds" TargetMode="External"/><Relationship Id="rId17" Type="http://schemas.openxmlformats.org/officeDocument/2006/relationships/hyperlink" Target="http://server:puerto/apis/aaa/%7Bid%7D/uuu/comandos" TargetMode="External"/><Relationship Id="rId18" Type="http://schemas.openxmlformats.org/officeDocument/2006/relationships/hyperlink" Target="http://server:puerto/apis/aaa/%7Bid%7D/ttt/vistas" TargetMode="External"/><Relationship Id="rId19" Type="http://schemas.openxmlformats.org/officeDocument/2006/relationships/hyperlink" Target="http://server:puerto/apis/aaas/ddds" TargetMode="External"/><Relationship Id="rId20" Type="http://schemas.openxmlformats.org/officeDocument/2006/relationships/hyperlink" Target="http://server:puerto/apis/aaa/uuu/commands" TargetMode="External"/><Relationship Id="rId21" Type="http://schemas.openxmlformats.org/officeDocument/2006/relationships/hyperlink" Target="http://server:puerto/apis/aaa/%7Bid%7D/ttt/vistas" TargetMode="External"/><Relationship Id="rId22" Type="http://schemas.openxmlformats.org/officeDocument/2006/relationships/hyperlink" Target="http://server:puerto/apis/comandos" TargetMode="External"/><Relationship Id="rId23" Type="http://schemas.openxmlformats.org/officeDocument/2006/relationships/hyperlink" Target="http://server:puerto/apis/vistas" TargetMode="External"/><Relationship Id="rId24" Type="http://schemas.openxmlformats.org/officeDocument/2006/relationships/slideLayout" Target="../slideLayouts/slideLayout36.xml"/><Relationship Id="rId25" Type="http://schemas.openxmlformats.org/officeDocument/2006/relationships/notesSlide" Target="../notesSlides/notesSlide28.xml"/>
</Relationships>
</file>

<file path=ppt/slides/_rels/slide29.xml.rels><?xml version="1.0" encoding="UTF-8"?>
<Relationships xmlns="http://schemas.openxmlformats.org/package/2006/relationships"><Relationship Id="rId1" Type="http://schemas.openxmlformats.org/officeDocument/2006/relationships/hyperlink" Target="http://server:puerto/apis/aaas/%7Bid%7D" TargetMode="External"/><Relationship Id="rId2" Type="http://schemas.openxmlformats.org/officeDocument/2006/relationships/hyperlink" Target="http://server:puerto/apis/aaas" TargetMode="External"/><Relationship Id="rId3" Type="http://schemas.openxmlformats.org/officeDocument/2006/relationships/hyperlink" Target="http://server:puerto/apis/aaass/vistas/filtrados?parametro1=valor&amp;parametro2=valor2" TargetMode="External"/><Relationship Id="rId4" Type="http://schemas.openxmlformats.org/officeDocument/2006/relationships/hyperlink" Target="http://server:puerto/apis/aaas/vistas/firmados" TargetMode="External"/><Relationship Id="rId5" Type="http://schemas.openxmlformats.org/officeDocument/2006/relationships/hyperlink" Target="http://server:puerto/apis/aaas/vistas/completo" TargetMode="External"/><Relationship Id="rId6" Type="http://schemas.openxmlformats.org/officeDocument/2006/relationships/hyperlink" Target="http://server:puerto/apis/aaas/comandos/firmar" TargetMode="External"/><Relationship Id="rId7" Type="http://schemas.openxmlformats.org/officeDocument/2006/relationships/hyperlink" Target="http://server:puerto/apis/aaa/comandos/cancelar" TargetMode="External"/><Relationship Id="rId8" Type="http://schemas.openxmlformats.org/officeDocument/2006/relationships/slideLayout" Target="../slideLayouts/slideLayout37.xml"/><Relationship Id="rId9" Type="http://schemas.openxmlformats.org/officeDocument/2006/relationships/notesSlide" Target="../notesSlides/notesSlide29.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2.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30.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notesSlide" Target="../notesSlides/notesSlide31.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notesSlide" Target="../notesSlides/notesSlide32.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44.xml"/><Relationship Id="rId2" Type="http://schemas.openxmlformats.org/officeDocument/2006/relationships/notesSlide" Target="../notesSlides/notesSlide33.xml"/>
</Relationships>
</file>

<file path=ppt/slides/_rels/slide4.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4.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2.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2.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2.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4.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4.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4" name="PlaceHolder 1"/>
          <p:cNvSpPr>
            <a:spLocks noGrp="1"/>
          </p:cNvSpPr>
          <p:nvPr>
            <p:ph type="title"/>
          </p:nvPr>
        </p:nvSpPr>
        <p:spPr>
          <a:xfrm>
            <a:off x="831600" y="3639240"/>
            <a:ext cx="10514880" cy="922680"/>
          </a:xfrm>
          <a:prstGeom prst="rect">
            <a:avLst/>
          </a:prstGeom>
          <a:noFill/>
          <a:ln w="0">
            <a:noFill/>
          </a:ln>
        </p:spPr>
        <p:txBody>
          <a:bodyPr lIns="91440" rIns="91440" tIns="45720" bIns="45720" anchor="b">
            <a:noAutofit/>
          </a:bodyPr>
          <a:p>
            <a:pPr indent="0" defTabSz="914400">
              <a:lnSpc>
                <a:spcPct val="90000"/>
              </a:lnSpc>
              <a:buNone/>
              <a:tabLst>
                <a:tab algn="l" pos="0"/>
              </a:tabLst>
            </a:pPr>
            <a:r>
              <a:rPr b="0" lang="es-ES" sz="6000" strike="noStrike" u="none">
                <a:solidFill>
                  <a:schemeClr val="dk1"/>
                </a:solidFill>
                <a:uFillTx/>
                <a:latin typeface="Aptos Display"/>
              </a:rPr>
              <a:t>Servidores</a:t>
            </a:r>
            <a:endParaRPr b="0" lang="en-US" sz="6000" strike="noStrike" u="none">
              <a:solidFill>
                <a:srgbClr val="000000"/>
              </a:solidFill>
              <a:uFillTx/>
              <a:latin typeface="Arial"/>
            </a:endParaRPr>
          </a:p>
        </p:txBody>
      </p:sp>
      <p:sp>
        <p:nvSpPr>
          <p:cNvPr id="235" name="PlaceHolder 2"/>
          <p:cNvSpPr>
            <a:spLocks noGrp="1"/>
          </p:cNvSpPr>
          <p:nvPr>
            <p:ph/>
          </p:nvPr>
        </p:nvSpPr>
        <p:spPr>
          <a:xfrm>
            <a:off x="831600" y="4589640"/>
            <a:ext cx="10514880" cy="368640"/>
          </a:xfrm>
          <a:prstGeom prst="rect">
            <a:avLst/>
          </a:prstGeom>
          <a:noFill/>
          <a:ln w="0">
            <a:noFill/>
          </a:ln>
        </p:spPr>
        <p:txBody>
          <a:bodyPr lIns="91440" rIns="91440" tIns="45720" bIns="45720" anchor="t">
            <a:normAutofit/>
          </a:bodyPr>
          <a:p>
            <a:pPr indent="0">
              <a:spcBef>
                <a:spcPts val="1417"/>
              </a:spcBef>
              <a:buNone/>
            </a:pPr>
            <a:endParaRPr b="0" lang="en-US" sz="18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3" name="PlaceHolder 1"/>
          <p:cNvSpPr>
            <a:spLocks noGrp="1"/>
          </p:cNvSpPr>
          <p:nvPr>
            <p:ph type="title"/>
          </p:nvPr>
        </p:nvSpPr>
        <p:spPr>
          <a:xfrm>
            <a:off x="1881000" y="167760"/>
            <a:ext cx="9088200" cy="553320"/>
          </a:xfrm>
          <a:prstGeom prst="rect">
            <a:avLst/>
          </a:prstGeom>
          <a:noFill/>
          <a:ln w="0">
            <a:noFill/>
          </a:ln>
        </p:spPr>
        <p:txBody>
          <a:bodyPr lIns="0" rIns="0" tIns="0" bIns="0" anchor="t">
            <a:noAutofit/>
          </a:bodyPr>
          <a:p>
            <a:pPr indent="0">
              <a:lnSpc>
                <a:spcPct val="100000"/>
              </a:lnSpc>
              <a:buNone/>
              <a:tabLst>
                <a:tab algn="l" pos="0"/>
              </a:tabLst>
            </a:pPr>
            <a:r>
              <a:rPr b="1" lang="es-ES" sz="3600" strike="noStrike" u="none">
                <a:solidFill>
                  <a:srgbClr val="000000"/>
                </a:solidFill>
                <a:uFillTx/>
                <a:latin typeface="Calibri"/>
              </a:rPr>
              <a:t>Modelo Vista Control</a:t>
            </a:r>
            <a:endParaRPr b="0" lang="en-US" sz="3600" strike="noStrike" u="none">
              <a:solidFill>
                <a:srgbClr val="000000"/>
              </a:solidFill>
              <a:uFillTx/>
              <a:latin typeface="Arial"/>
            </a:endParaRPr>
          </a:p>
        </p:txBody>
      </p:sp>
      <p:grpSp>
        <p:nvGrpSpPr>
          <p:cNvPr id="294" name="Grupo 3"/>
          <p:cNvGrpSpPr/>
          <p:nvPr/>
        </p:nvGrpSpPr>
        <p:grpSpPr>
          <a:xfrm>
            <a:off x="7752960" y="2838240"/>
            <a:ext cx="3949920" cy="2322000"/>
            <a:chOff x="7752960" y="2838240"/>
            <a:chExt cx="3949920" cy="2322000"/>
          </a:xfrm>
        </p:grpSpPr>
        <p:sp>
          <p:nvSpPr>
            <p:cNvPr id="295" name="Rectángulo 17"/>
            <p:cNvSpPr/>
            <p:nvPr/>
          </p:nvSpPr>
          <p:spPr>
            <a:xfrm>
              <a:off x="7752960" y="2838240"/>
              <a:ext cx="1331640" cy="898560"/>
            </a:xfrm>
            <a:prstGeom prst="rect">
              <a:avLst/>
            </a:prstGeom>
            <a:gradFill rotWithShape="0">
              <a:gsLst>
                <a:gs pos="0">
                  <a:srgbClr val="a4c1ff"/>
                </a:gs>
                <a:gs pos="35000">
                  <a:srgbClr val="bfd4fe"/>
                </a:gs>
                <a:gs pos="100000">
                  <a:srgbClr val="e5efff"/>
                </a:gs>
              </a:gsLst>
              <a:lin ang="16200000"/>
            </a:gradFill>
            <a:ln>
              <a:solidFill>
                <a:srgbClr val="4a7ebb"/>
              </a:solidFill>
              <a:round/>
            </a:ln>
            <a:effectLst>
              <a:outerShdw blurRad="39960" dir="5400000" dist="20160" rotWithShape="0">
                <a:srgbClr val="000000">
                  <a:alpha val="38000"/>
                </a:srgbClr>
              </a:outerShdw>
            </a:effectLst>
          </p:spPr>
          <p:style>
            <a:lnRef idx="1">
              <a:schemeClr val="accent1"/>
            </a:lnRef>
            <a:fillRef idx="2">
              <a:schemeClr val="accent1"/>
            </a:fillRef>
            <a:effectRef idx="1">
              <a:schemeClr val="accent1"/>
            </a:effectRef>
            <a:fontRef idx="minor"/>
          </p:style>
          <p:txBody>
            <a:bodyPr lIns="90000" rIns="90000" tIns="45000" bIns="45000" anchor="ctr">
              <a:noAutofit/>
            </a:bodyPr>
            <a:p>
              <a:pPr algn="ctr" defTabSz="914400">
                <a:lnSpc>
                  <a:spcPct val="100000"/>
                </a:lnSpc>
              </a:pPr>
              <a:r>
                <a:rPr b="0" lang="es-ES" sz="2400" strike="noStrike" u="none">
                  <a:solidFill>
                    <a:schemeClr val="dk1"/>
                  </a:solidFill>
                  <a:uFillTx/>
                  <a:latin typeface="Calibri"/>
                </a:rPr>
                <a:t>Modelo</a:t>
              </a:r>
              <a:endParaRPr b="0" lang="en-US" sz="2400" strike="noStrike" u="none">
                <a:solidFill>
                  <a:srgbClr val="000000"/>
                </a:solidFill>
                <a:uFillTx/>
                <a:latin typeface="Arial"/>
              </a:endParaRPr>
            </a:p>
          </p:txBody>
        </p:sp>
        <p:sp>
          <p:nvSpPr>
            <p:cNvPr id="296" name="Rectángulo 18"/>
            <p:cNvSpPr/>
            <p:nvPr/>
          </p:nvSpPr>
          <p:spPr>
            <a:xfrm>
              <a:off x="10371240" y="2873160"/>
              <a:ext cx="1331640" cy="898560"/>
            </a:xfrm>
            <a:prstGeom prst="rect">
              <a:avLst/>
            </a:prstGeom>
            <a:gradFill rotWithShape="0">
              <a:gsLst>
                <a:gs pos="0">
                  <a:srgbClr val="a4c1ff"/>
                </a:gs>
                <a:gs pos="35000">
                  <a:srgbClr val="bfd4fe"/>
                </a:gs>
                <a:gs pos="100000">
                  <a:srgbClr val="e5efff"/>
                </a:gs>
              </a:gsLst>
              <a:lin ang="16200000"/>
            </a:gradFill>
            <a:ln>
              <a:solidFill>
                <a:srgbClr val="4a7ebb"/>
              </a:solidFill>
              <a:round/>
            </a:ln>
            <a:effectLst>
              <a:outerShdw blurRad="39960" dir="5400000" dist="20160" rotWithShape="0">
                <a:srgbClr val="000000">
                  <a:alpha val="38000"/>
                </a:srgbClr>
              </a:outerShdw>
            </a:effectLst>
          </p:spPr>
          <p:style>
            <a:lnRef idx="1">
              <a:schemeClr val="accent1"/>
            </a:lnRef>
            <a:fillRef idx="2">
              <a:schemeClr val="accent1"/>
            </a:fillRef>
            <a:effectRef idx="1">
              <a:schemeClr val="accent1"/>
            </a:effectRef>
            <a:fontRef idx="minor"/>
          </p:style>
          <p:txBody>
            <a:bodyPr lIns="90000" rIns="90000" tIns="45000" bIns="45000" anchor="ctr" anchorCtr="1">
              <a:noAutofit/>
            </a:bodyPr>
            <a:p>
              <a:pPr algn="ctr" defTabSz="914400">
                <a:lnSpc>
                  <a:spcPct val="100000"/>
                </a:lnSpc>
              </a:pPr>
              <a:r>
                <a:rPr b="0" lang="es-ES" sz="2400" strike="noStrike" u="none">
                  <a:solidFill>
                    <a:schemeClr val="dk1"/>
                  </a:solidFill>
                  <a:uFillTx/>
                  <a:latin typeface="Calibri"/>
                </a:rPr>
                <a:t>Vista</a:t>
              </a:r>
              <a:endParaRPr b="0" lang="en-US" sz="2400" strike="noStrike" u="none">
                <a:solidFill>
                  <a:srgbClr val="000000"/>
                </a:solidFill>
                <a:uFillTx/>
                <a:latin typeface="Arial"/>
              </a:endParaRPr>
            </a:p>
          </p:txBody>
        </p:sp>
        <p:sp>
          <p:nvSpPr>
            <p:cNvPr id="297" name="Rectángulo 19"/>
            <p:cNvSpPr/>
            <p:nvPr/>
          </p:nvSpPr>
          <p:spPr>
            <a:xfrm>
              <a:off x="9129960" y="4261680"/>
              <a:ext cx="1331640" cy="898560"/>
            </a:xfrm>
            <a:prstGeom prst="rect">
              <a:avLst/>
            </a:prstGeom>
            <a:gradFill rotWithShape="0">
              <a:gsLst>
                <a:gs pos="0">
                  <a:srgbClr val="a4c1ff"/>
                </a:gs>
                <a:gs pos="35000">
                  <a:srgbClr val="bfd4fe"/>
                </a:gs>
                <a:gs pos="100000">
                  <a:srgbClr val="e5efff"/>
                </a:gs>
              </a:gsLst>
              <a:lin ang="16200000"/>
            </a:gradFill>
            <a:ln>
              <a:solidFill>
                <a:srgbClr val="4a7ebb"/>
              </a:solidFill>
              <a:round/>
            </a:ln>
            <a:effectLst>
              <a:outerShdw blurRad="39960" dir="5400000" dist="20160" rotWithShape="0">
                <a:srgbClr val="000000">
                  <a:alpha val="38000"/>
                </a:srgbClr>
              </a:outerShdw>
            </a:effectLst>
          </p:spPr>
          <p:style>
            <a:lnRef idx="1">
              <a:schemeClr val="accent1"/>
            </a:lnRef>
            <a:fillRef idx="2">
              <a:schemeClr val="accent1"/>
            </a:fillRef>
            <a:effectRef idx="1">
              <a:schemeClr val="accent1"/>
            </a:effectRef>
            <a:fontRef idx="minor"/>
          </p:style>
          <p:txBody>
            <a:bodyPr lIns="90000" rIns="90000" tIns="45000" bIns="45000" anchor="t" anchorCtr="1">
              <a:noAutofit/>
            </a:bodyPr>
            <a:p>
              <a:pPr algn="ctr" defTabSz="914400">
                <a:lnSpc>
                  <a:spcPct val="100000"/>
                </a:lnSpc>
              </a:pPr>
              <a:r>
                <a:rPr b="0" lang="es-ES" sz="2400" strike="noStrike" u="none">
                  <a:solidFill>
                    <a:schemeClr val="dk1"/>
                  </a:solidFill>
                  <a:uFillTx/>
                  <a:latin typeface="Calibri"/>
                </a:rPr>
                <a:t>Control</a:t>
              </a:r>
              <a:endParaRPr b="0" lang="en-US" sz="2400" strike="noStrike" u="none">
                <a:solidFill>
                  <a:srgbClr val="000000"/>
                </a:solidFill>
                <a:uFillTx/>
                <a:latin typeface="Arial"/>
              </a:endParaRPr>
            </a:p>
          </p:txBody>
        </p:sp>
        <p:grpSp>
          <p:nvGrpSpPr>
            <p:cNvPr id="298" name="Grupo 6"/>
            <p:cNvGrpSpPr/>
            <p:nvPr/>
          </p:nvGrpSpPr>
          <p:grpSpPr>
            <a:xfrm>
              <a:off x="8290440" y="3849480"/>
              <a:ext cx="855720" cy="946440"/>
              <a:chOff x="8290440" y="3849480"/>
              <a:chExt cx="855720" cy="946440"/>
            </a:xfrm>
          </p:grpSpPr>
          <p:sp>
            <p:nvSpPr>
              <p:cNvPr id="299" name="Flecha: curvada hacia la derecha 7"/>
              <p:cNvSpPr/>
              <p:nvPr/>
            </p:nvSpPr>
            <p:spPr>
              <a:xfrm rot="19334400">
                <a:off x="8548920" y="3943080"/>
                <a:ext cx="157320" cy="898560"/>
              </a:xfrm>
              <a:prstGeom prst="curvedRightArrow">
                <a:avLst>
                  <a:gd name="adj1" fmla="val 25000"/>
                  <a:gd name="adj2" fmla="val 50000"/>
                  <a:gd name="adj3" fmla="val 25000"/>
                </a:avLst>
              </a:prstGeom>
              <a:solidFill>
                <a:srgbClr val="4f81bd"/>
              </a:solidFill>
              <a:ln>
                <a:solidFill>
                  <a:srgbClr val="223852"/>
                </a:solidFill>
                <a:round/>
              </a:ln>
            </p:spPr>
            <p:style>
              <a:lnRef idx="2">
                <a:schemeClr val="accent1">
                  <a:shade val="15000"/>
                </a:schemeClr>
              </a:lnRef>
              <a:fillRef idx="1">
                <a:schemeClr val="accent1"/>
              </a:fillRef>
              <a:effectRef idx="0">
                <a:schemeClr val="accent1"/>
              </a:effectRef>
              <a:fontRef idx="minor"/>
            </p:style>
            <p:txBody>
              <a:bodyPr lIns="45000" rIns="45000" tIns="90000" bIns="90000" anchor="t" anchorCtr="1" vert="eaVert">
                <a:noAutofit/>
              </a:bodyPr>
              <a:p>
                <a:pPr>
                  <a:lnSpc>
                    <a:spcPct val="100000"/>
                  </a:lnSpc>
                </a:pPr>
                <a:endParaRPr b="0" lang="es-ES" sz="1400" strike="noStrike" u="none">
                  <a:solidFill>
                    <a:schemeClr val="dk1"/>
                  </a:solidFill>
                  <a:uFillTx/>
                  <a:latin typeface="Calibri"/>
                </a:endParaRPr>
              </a:p>
            </p:txBody>
          </p:sp>
          <p:sp>
            <p:nvSpPr>
              <p:cNvPr id="300" name="Flecha: curvada hacia la derecha 8"/>
              <p:cNvSpPr/>
              <p:nvPr/>
            </p:nvSpPr>
            <p:spPr>
              <a:xfrm rot="8534400">
                <a:off x="8730000" y="3803400"/>
                <a:ext cx="157320" cy="898560"/>
              </a:xfrm>
              <a:prstGeom prst="curvedRightArrow">
                <a:avLst>
                  <a:gd name="adj1" fmla="val 25000"/>
                  <a:gd name="adj2" fmla="val 50000"/>
                  <a:gd name="adj3" fmla="val 25000"/>
                </a:avLst>
              </a:prstGeom>
              <a:solidFill>
                <a:srgbClr val="4f81bd"/>
              </a:solidFill>
              <a:ln>
                <a:solidFill>
                  <a:srgbClr val="223852"/>
                </a:solidFill>
                <a:round/>
              </a:ln>
            </p:spPr>
            <p:style>
              <a:lnRef idx="2">
                <a:schemeClr val="accent1">
                  <a:shade val="15000"/>
                </a:schemeClr>
              </a:lnRef>
              <a:fillRef idx="1">
                <a:schemeClr val="accent1"/>
              </a:fillRef>
              <a:effectRef idx="0">
                <a:schemeClr val="accent1"/>
              </a:effectRef>
              <a:fontRef idx="minor"/>
            </p:style>
            <p:txBody>
              <a:bodyPr lIns="45000" rIns="45000" tIns="90000" bIns="90000" anchor="t" anchorCtr="1" vert="eaVert">
                <a:noAutofit/>
              </a:bodyPr>
              <a:p>
                <a:pPr>
                  <a:lnSpc>
                    <a:spcPct val="100000"/>
                  </a:lnSpc>
                </a:pPr>
                <a:endParaRPr b="0" lang="es-ES" sz="1400" strike="noStrike" u="none">
                  <a:solidFill>
                    <a:schemeClr val="dk1"/>
                  </a:solidFill>
                  <a:uFillTx/>
                  <a:latin typeface="Calibri"/>
                </a:endParaRPr>
              </a:p>
            </p:txBody>
          </p:sp>
        </p:grpSp>
        <p:grpSp>
          <p:nvGrpSpPr>
            <p:cNvPr id="301" name="Grupo 7"/>
            <p:cNvGrpSpPr/>
            <p:nvPr/>
          </p:nvGrpSpPr>
          <p:grpSpPr>
            <a:xfrm>
              <a:off x="10565640" y="3872880"/>
              <a:ext cx="889560" cy="923040"/>
              <a:chOff x="10565640" y="3872880"/>
              <a:chExt cx="889560" cy="923040"/>
            </a:xfrm>
          </p:grpSpPr>
          <p:sp>
            <p:nvSpPr>
              <p:cNvPr id="302" name="Flecha: curvada hacia la derecha 9"/>
              <p:cNvSpPr/>
              <p:nvPr/>
            </p:nvSpPr>
            <p:spPr>
              <a:xfrm rot="2550000">
                <a:off x="10848240" y="3807720"/>
                <a:ext cx="157320" cy="898560"/>
              </a:xfrm>
              <a:prstGeom prst="curvedRightArrow">
                <a:avLst>
                  <a:gd name="adj1" fmla="val 25000"/>
                  <a:gd name="adj2" fmla="val 50000"/>
                  <a:gd name="adj3" fmla="val 25000"/>
                </a:avLst>
              </a:prstGeom>
              <a:solidFill>
                <a:srgbClr val="4f81bd"/>
              </a:solidFill>
              <a:ln>
                <a:solidFill>
                  <a:srgbClr val="223852"/>
                </a:solidFill>
                <a:round/>
              </a:ln>
            </p:spPr>
            <p:style>
              <a:lnRef idx="2">
                <a:schemeClr val="accent1">
                  <a:shade val="15000"/>
                </a:schemeClr>
              </a:lnRef>
              <a:fillRef idx="1">
                <a:schemeClr val="accent1"/>
              </a:fillRef>
              <a:effectRef idx="0">
                <a:schemeClr val="accent1"/>
              </a:effectRef>
              <a:fontRef idx="minor"/>
            </p:style>
            <p:txBody>
              <a:bodyPr lIns="45000" rIns="45000" tIns="90000" bIns="90000" anchor="t" anchorCtr="1" vert="eaVert">
                <a:noAutofit/>
              </a:bodyPr>
              <a:p>
                <a:pPr>
                  <a:lnSpc>
                    <a:spcPct val="100000"/>
                  </a:lnSpc>
                </a:pPr>
                <a:endParaRPr b="0" lang="es-ES" sz="1400" strike="noStrike" u="none">
                  <a:solidFill>
                    <a:schemeClr val="dk1"/>
                  </a:solidFill>
                  <a:uFillTx/>
                  <a:latin typeface="Calibri"/>
                </a:endParaRPr>
              </a:p>
            </p:txBody>
          </p:sp>
          <p:sp>
            <p:nvSpPr>
              <p:cNvPr id="303" name="Flecha: curvada hacia la derecha 10"/>
              <p:cNvSpPr/>
              <p:nvPr/>
            </p:nvSpPr>
            <p:spPr>
              <a:xfrm rot="13350000">
                <a:off x="11014920" y="3962160"/>
                <a:ext cx="157320" cy="898560"/>
              </a:xfrm>
              <a:prstGeom prst="curvedRightArrow">
                <a:avLst>
                  <a:gd name="adj1" fmla="val 25000"/>
                  <a:gd name="adj2" fmla="val 50000"/>
                  <a:gd name="adj3" fmla="val 25000"/>
                </a:avLst>
              </a:prstGeom>
              <a:solidFill>
                <a:srgbClr val="4f81bd"/>
              </a:solidFill>
              <a:ln>
                <a:solidFill>
                  <a:srgbClr val="223852"/>
                </a:solidFill>
                <a:round/>
              </a:ln>
            </p:spPr>
            <p:style>
              <a:lnRef idx="2">
                <a:schemeClr val="accent1">
                  <a:shade val="15000"/>
                </a:schemeClr>
              </a:lnRef>
              <a:fillRef idx="1">
                <a:schemeClr val="accent1"/>
              </a:fillRef>
              <a:effectRef idx="0">
                <a:schemeClr val="accent1"/>
              </a:effectRef>
              <a:fontRef idx="minor"/>
            </p:style>
            <p:txBody>
              <a:bodyPr lIns="45000" rIns="45000" tIns="90000" bIns="90000" anchor="t" anchorCtr="1" vert="eaVert">
                <a:noAutofit/>
              </a:bodyPr>
              <a:p>
                <a:pPr>
                  <a:lnSpc>
                    <a:spcPct val="100000"/>
                  </a:lnSpc>
                </a:pPr>
                <a:endParaRPr b="0" lang="es-ES" sz="1400" strike="noStrike" u="none">
                  <a:solidFill>
                    <a:schemeClr val="dk1"/>
                  </a:solidFill>
                  <a:uFillTx/>
                  <a:latin typeface="Calibri"/>
                </a:endParaRPr>
              </a:p>
            </p:txBody>
          </p:sp>
        </p:grpSp>
        <p:grpSp>
          <p:nvGrpSpPr>
            <p:cNvPr id="304" name="Grupo 8"/>
            <p:cNvGrpSpPr/>
            <p:nvPr/>
          </p:nvGrpSpPr>
          <p:grpSpPr>
            <a:xfrm>
              <a:off x="9243000" y="3115440"/>
              <a:ext cx="984240" cy="351720"/>
              <a:chOff x="9243000" y="3115440"/>
              <a:chExt cx="984240" cy="351720"/>
            </a:xfrm>
          </p:grpSpPr>
          <p:sp>
            <p:nvSpPr>
              <p:cNvPr id="305" name="Flecha: curvada hacia la derecha 11"/>
              <p:cNvSpPr/>
              <p:nvPr/>
            </p:nvSpPr>
            <p:spPr>
              <a:xfrm rot="16200000">
                <a:off x="9663120" y="2903400"/>
                <a:ext cx="143640" cy="983880"/>
              </a:xfrm>
              <a:prstGeom prst="curvedRightArrow">
                <a:avLst>
                  <a:gd name="adj1" fmla="val 25000"/>
                  <a:gd name="adj2" fmla="val 50000"/>
                  <a:gd name="adj3" fmla="val 25000"/>
                </a:avLst>
              </a:prstGeom>
              <a:solidFill>
                <a:srgbClr val="4f81bd"/>
              </a:solidFill>
              <a:ln>
                <a:solidFill>
                  <a:srgbClr val="223852"/>
                </a:solidFill>
                <a:round/>
              </a:ln>
            </p:spPr>
            <p:style>
              <a:lnRef idx="2">
                <a:schemeClr val="accent1">
                  <a:shade val="15000"/>
                </a:schemeClr>
              </a:lnRef>
              <a:fillRef idx="1">
                <a:schemeClr val="accent1"/>
              </a:fillRef>
              <a:effectRef idx="0">
                <a:schemeClr val="accent1"/>
              </a:effectRef>
              <a:fontRef idx="minor"/>
            </p:style>
            <p:txBody>
              <a:bodyPr lIns="45000" rIns="45000" tIns="90000" bIns="90000" anchor="t" anchorCtr="1" vert="eaVert">
                <a:noAutofit/>
              </a:bodyPr>
              <a:p>
                <a:pPr>
                  <a:lnSpc>
                    <a:spcPct val="100000"/>
                  </a:lnSpc>
                </a:pPr>
                <a:endParaRPr b="0" lang="es-ES" sz="1400" strike="noStrike" u="none">
                  <a:solidFill>
                    <a:schemeClr val="dk1"/>
                  </a:solidFill>
                  <a:uFillTx/>
                  <a:latin typeface="Calibri"/>
                </a:endParaRPr>
              </a:p>
            </p:txBody>
          </p:sp>
          <p:sp>
            <p:nvSpPr>
              <p:cNvPr id="306" name="Flecha: curvada hacia la derecha 12"/>
              <p:cNvSpPr/>
              <p:nvPr/>
            </p:nvSpPr>
            <p:spPr>
              <a:xfrm rot="5400000">
                <a:off x="9663480" y="2695320"/>
                <a:ext cx="143640" cy="983880"/>
              </a:xfrm>
              <a:prstGeom prst="curvedRightArrow">
                <a:avLst>
                  <a:gd name="adj1" fmla="val 25000"/>
                  <a:gd name="adj2" fmla="val 50000"/>
                  <a:gd name="adj3" fmla="val 25000"/>
                </a:avLst>
              </a:prstGeom>
              <a:solidFill>
                <a:srgbClr val="4f81bd"/>
              </a:solidFill>
              <a:ln>
                <a:solidFill>
                  <a:srgbClr val="223852"/>
                </a:solidFill>
                <a:round/>
              </a:ln>
            </p:spPr>
            <p:style>
              <a:lnRef idx="2">
                <a:schemeClr val="accent1">
                  <a:shade val="15000"/>
                </a:schemeClr>
              </a:lnRef>
              <a:fillRef idx="1">
                <a:schemeClr val="accent1"/>
              </a:fillRef>
              <a:effectRef idx="0">
                <a:schemeClr val="accent1"/>
              </a:effectRef>
              <a:fontRef idx="minor"/>
            </p:style>
            <p:txBody>
              <a:bodyPr lIns="45000" rIns="45000" tIns="90000" bIns="90000" anchor="t" anchorCtr="1" vert="eaVert">
                <a:noAutofit/>
              </a:bodyPr>
              <a:p>
                <a:pPr>
                  <a:lnSpc>
                    <a:spcPct val="100000"/>
                  </a:lnSpc>
                </a:pPr>
                <a:endParaRPr b="0" lang="es-ES" sz="1400" strike="noStrike" u="none">
                  <a:solidFill>
                    <a:schemeClr val="dk1"/>
                  </a:solidFill>
                  <a:uFillTx/>
                  <a:latin typeface="Calibri"/>
                </a:endParaRPr>
              </a:p>
            </p:txBody>
          </p:sp>
        </p:grpSp>
      </p:grpSp>
      <p:sp>
        <p:nvSpPr>
          <p:cNvPr id="307" name="CuadroTexto 16"/>
          <p:cNvSpPr/>
          <p:nvPr/>
        </p:nvSpPr>
        <p:spPr>
          <a:xfrm>
            <a:off x="266400" y="1184400"/>
            <a:ext cx="7076520" cy="505908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spcAft>
                <a:spcPts val="601"/>
              </a:spcAft>
            </a:pPr>
            <a:r>
              <a:rPr b="0" lang="es-ES" sz="1200" strike="noStrike" u="none">
                <a:solidFill>
                  <a:schemeClr val="dk1"/>
                </a:solidFill>
                <a:uFillTx/>
                <a:latin typeface="Calibri"/>
              </a:rPr>
              <a:t>El patrón </a:t>
            </a:r>
            <a:r>
              <a:rPr b="1" lang="es-ES" sz="1200" strike="noStrike" u="none">
                <a:solidFill>
                  <a:schemeClr val="dk1"/>
                </a:solidFill>
                <a:uFillTx/>
                <a:latin typeface="Calibri"/>
              </a:rPr>
              <a:t>Modelo-Vista-Controlador (MVC)</a:t>
            </a:r>
            <a:r>
              <a:rPr b="0" lang="es-ES" sz="1200" strike="noStrike" u="none">
                <a:solidFill>
                  <a:schemeClr val="dk1"/>
                </a:solidFill>
                <a:uFillTx/>
                <a:latin typeface="Calibri"/>
              </a:rPr>
              <a:t> es una arquitectura de software que organiza la estructura de aplicaciones web, separando las preocupaciones y facilitando el desarrollo, mantenimiento y escalabilidad.</a:t>
            </a:r>
            <a:endParaRPr b="0" lang="en-US" sz="1200" strike="noStrike" u="none">
              <a:solidFill>
                <a:srgbClr val="000000"/>
              </a:solidFill>
              <a:uFillTx/>
              <a:latin typeface="Arial"/>
            </a:endParaRPr>
          </a:p>
          <a:p>
            <a:pPr marL="216000" indent="-216000" defTabSz="914400">
              <a:lnSpc>
                <a:spcPct val="100000"/>
              </a:lnSpc>
              <a:spcAft>
                <a:spcPts val="601"/>
              </a:spcAft>
              <a:buClr>
                <a:srgbClr val="000000"/>
              </a:buClr>
              <a:buFont typeface="Calibri"/>
              <a:buAutoNum type="arabicPeriod"/>
            </a:pPr>
            <a:r>
              <a:rPr b="1" lang="es-ES" sz="1200" strike="noStrike" u="none">
                <a:solidFill>
                  <a:schemeClr val="dk1"/>
                </a:solidFill>
                <a:uFillTx/>
                <a:latin typeface="Calibri"/>
              </a:rPr>
              <a:t>Modelo</a:t>
            </a:r>
            <a:r>
              <a:rPr b="0" lang="es-ES" sz="1200" strike="noStrike" u="none">
                <a:solidFill>
                  <a:schemeClr val="dk1"/>
                </a:solidFill>
                <a:uFillTx/>
                <a:latin typeface="Calibri"/>
              </a:rPr>
              <a:t>:</a:t>
            </a:r>
            <a:endParaRPr b="0" lang="en-US" sz="1200" strike="noStrike" u="none">
              <a:solidFill>
                <a:srgbClr val="000000"/>
              </a:solidFill>
              <a:uFillTx/>
              <a:latin typeface="Arial"/>
            </a:endParaRPr>
          </a:p>
          <a:p>
            <a:pPr lvl="1" marL="743040" indent="-285840" defTabSz="914400">
              <a:lnSpc>
                <a:spcPct val="100000"/>
              </a:lnSpc>
              <a:spcAft>
                <a:spcPts val="601"/>
              </a:spcAft>
              <a:buClr>
                <a:srgbClr val="000000"/>
              </a:buClr>
              <a:buFont typeface="Calibri"/>
              <a:buAutoNum type="arabicPeriod"/>
            </a:pPr>
            <a:r>
              <a:rPr b="0" lang="es-ES" sz="1200" strike="noStrike" u="none">
                <a:solidFill>
                  <a:schemeClr val="dk1"/>
                </a:solidFill>
                <a:uFillTx/>
                <a:latin typeface="Calibri"/>
              </a:rPr>
              <a:t>Representa la lógica de negocio y los datos de la aplicación. Se encarga de acceder a la base de datos y gestionar la información (en Spring se aplica de forma diferente, el modelo sólo son datos, la lógica de negocio se va a los servicios)</a:t>
            </a:r>
            <a:endParaRPr b="0" lang="en-US" sz="1200" strike="noStrike" u="none">
              <a:solidFill>
                <a:srgbClr val="000000"/>
              </a:solidFill>
              <a:uFillTx/>
              <a:latin typeface="Arial"/>
            </a:endParaRPr>
          </a:p>
          <a:p>
            <a:pPr lvl="1" marL="743040" indent="-285840" defTabSz="914400">
              <a:lnSpc>
                <a:spcPct val="100000"/>
              </a:lnSpc>
              <a:spcAft>
                <a:spcPts val="601"/>
              </a:spcAft>
              <a:buClr>
                <a:srgbClr val="000000"/>
              </a:buClr>
              <a:buFont typeface="Calibri"/>
              <a:buAutoNum type="arabicPeriod"/>
            </a:pPr>
            <a:r>
              <a:rPr b="0" lang="es-ES" sz="1200" strike="noStrike" u="none">
                <a:solidFill>
                  <a:schemeClr val="dk1"/>
                </a:solidFill>
                <a:uFillTx/>
                <a:latin typeface="Calibri"/>
              </a:rPr>
              <a:t>Cambios en el modelo notifican a la vista para que esta se actualice automáticamente.</a:t>
            </a:r>
            <a:endParaRPr b="0" lang="en-US" sz="1200" strike="noStrike" u="none">
              <a:solidFill>
                <a:srgbClr val="000000"/>
              </a:solidFill>
              <a:uFillTx/>
              <a:latin typeface="Arial"/>
            </a:endParaRPr>
          </a:p>
          <a:p>
            <a:pPr marL="216000" indent="-216000" defTabSz="914400">
              <a:lnSpc>
                <a:spcPct val="100000"/>
              </a:lnSpc>
              <a:spcAft>
                <a:spcPts val="601"/>
              </a:spcAft>
              <a:buClr>
                <a:srgbClr val="000000"/>
              </a:buClr>
              <a:buFont typeface="Calibri"/>
              <a:buAutoNum type="arabicPeriod"/>
            </a:pPr>
            <a:r>
              <a:rPr b="1" lang="es-ES" sz="1200" strike="noStrike" u="none">
                <a:solidFill>
                  <a:schemeClr val="dk1"/>
                </a:solidFill>
                <a:uFillTx/>
                <a:latin typeface="Calibri"/>
              </a:rPr>
              <a:t>Vista</a:t>
            </a:r>
            <a:r>
              <a:rPr b="0" lang="es-ES" sz="1200" strike="noStrike" u="none">
                <a:solidFill>
                  <a:schemeClr val="dk1"/>
                </a:solidFill>
                <a:uFillTx/>
                <a:latin typeface="Calibri"/>
              </a:rPr>
              <a:t>:</a:t>
            </a:r>
            <a:endParaRPr b="0" lang="en-US" sz="1200" strike="noStrike" u="none">
              <a:solidFill>
                <a:srgbClr val="000000"/>
              </a:solidFill>
              <a:uFillTx/>
              <a:latin typeface="Arial"/>
            </a:endParaRPr>
          </a:p>
          <a:p>
            <a:pPr lvl="1" marL="743040" indent="-285840" defTabSz="914400">
              <a:lnSpc>
                <a:spcPct val="100000"/>
              </a:lnSpc>
              <a:spcAft>
                <a:spcPts val="601"/>
              </a:spcAft>
              <a:buClr>
                <a:srgbClr val="000000"/>
              </a:buClr>
              <a:buFont typeface="Calibri"/>
              <a:buAutoNum type="arabicPeriod"/>
            </a:pPr>
            <a:r>
              <a:rPr b="0" lang="es-ES" sz="1200" strike="noStrike" u="none">
                <a:solidFill>
                  <a:schemeClr val="dk1"/>
                </a:solidFill>
                <a:uFillTx/>
                <a:latin typeface="Calibri"/>
              </a:rPr>
              <a:t>Es la interfaz de usuario que presenta la información al usuario. Se encarga de mostrar los datos del modelo en un formato comprensible.</a:t>
            </a:r>
            <a:endParaRPr b="0" lang="en-US" sz="1200" strike="noStrike" u="none">
              <a:solidFill>
                <a:srgbClr val="000000"/>
              </a:solidFill>
              <a:uFillTx/>
              <a:latin typeface="Arial"/>
            </a:endParaRPr>
          </a:p>
          <a:p>
            <a:pPr lvl="1" marL="743040" indent="-285840" defTabSz="914400">
              <a:lnSpc>
                <a:spcPct val="100000"/>
              </a:lnSpc>
              <a:spcAft>
                <a:spcPts val="601"/>
              </a:spcAft>
              <a:buClr>
                <a:srgbClr val="000000"/>
              </a:buClr>
              <a:buFont typeface="Calibri"/>
              <a:buAutoNum type="arabicPeriod"/>
            </a:pPr>
            <a:r>
              <a:rPr b="0" lang="es-ES" sz="1200" strike="noStrike" u="none">
                <a:solidFill>
                  <a:schemeClr val="dk1"/>
                </a:solidFill>
                <a:uFillTx/>
                <a:latin typeface="Calibri"/>
              </a:rPr>
              <a:t>Responde a las interacciones del usuario, solicitando al controlador que realice acciones.</a:t>
            </a:r>
            <a:endParaRPr b="0" lang="en-US" sz="1200" strike="noStrike" u="none">
              <a:solidFill>
                <a:srgbClr val="000000"/>
              </a:solidFill>
              <a:uFillTx/>
              <a:latin typeface="Arial"/>
            </a:endParaRPr>
          </a:p>
          <a:p>
            <a:pPr marL="216000" indent="-216000" defTabSz="914400">
              <a:lnSpc>
                <a:spcPct val="100000"/>
              </a:lnSpc>
              <a:spcAft>
                <a:spcPts val="601"/>
              </a:spcAft>
              <a:buClr>
                <a:srgbClr val="000000"/>
              </a:buClr>
              <a:buFont typeface="Calibri"/>
              <a:buAutoNum type="arabicPeriod"/>
            </a:pPr>
            <a:r>
              <a:rPr b="1" lang="es-ES" sz="1200" strike="noStrike" u="none">
                <a:solidFill>
                  <a:schemeClr val="dk1"/>
                </a:solidFill>
                <a:uFillTx/>
                <a:latin typeface="Calibri"/>
              </a:rPr>
              <a:t>Controlador</a:t>
            </a:r>
            <a:r>
              <a:rPr b="0" lang="es-ES" sz="1200" strike="noStrike" u="none">
                <a:solidFill>
                  <a:schemeClr val="dk1"/>
                </a:solidFill>
                <a:uFillTx/>
                <a:latin typeface="Calibri"/>
              </a:rPr>
              <a:t>:</a:t>
            </a:r>
            <a:endParaRPr b="0" lang="en-US" sz="1200" strike="noStrike" u="none">
              <a:solidFill>
                <a:srgbClr val="000000"/>
              </a:solidFill>
              <a:uFillTx/>
              <a:latin typeface="Arial"/>
            </a:endParaRPr>
          </a:p>
          <a:p>
            <a:pPr lvl="1" marL="743040" indent="-285840" defTabSz="914400">
              <a:lnSpc>
                <a:spcPct val="100000"/>
              </a:lnSpc>
              <a:spcAft>
                <a:spcPts val="601"/>
              </a:spcAft>
              <a:buClr>
                <a:srgbClr val="000000"/>
              </a:buClr>
              <a:buFont typeface="Calibri"/>
              <a:buAutoNum type="arabicPeriod"/>
            </a:pPr>
            <a:r>
              <a:rPr b="0" lang="es-ES" sz="1200" strike="noStrike" u="none">
                <a:solidFill>
                  <a:schemeClr val="dk1"/>
                </a:solidFill>
                <a:uFillTx/>
                <a:latin typeface="Calibri"/>
              </a:rPr>
              <a:t>Actúa como intermediario entre el modelo y la vista. Recibe las solicitudes del usuario desde la vista, procesa las entradas (posiblemente interactuando con el modelo) y determina la respuesta apropiada.</a:t>
            </a:r>
            <a:endParaRPr b="0" lang="en-US" sz="1200" strike="noStrike" u="none">
              <a:solidFill>
                <a:srgbClr val="000000"/>
              </a:solidFill>
              <a:uFillTx/>
              <a:latin typeface="Arial"/>
            </a:endParaRPr>
          </a:p>
          <a:p>
            <a:pPr lvl="1" marL="743040" indent="-285840" defTabSz="914400">
              <a:lnSpc>
                <a:spcPct val="100000"/>
              </a:lnSpc>
              <a:spcAft>
                <a:spcPts val="601"/>
              </a:spcAft>
              <a:buClr>
                <a:srgbClr val="000000"/>
              </a:buClr>
              <a:buFont typeface="Calibri"/>
              <a:buAutoNum type="arabicPeriod"/>
            </a:pPr>
            <a:r>
              <a:rPr b="0" lang="es-ES" sz="1200" strike="noStrike" u="none">
                <a:solidFill>
                  <a:schemeClr val="dk1"/>
                </a:solidFill>
                <a:uFillTx/>
                <a:latin typeface="Calibri"/>
              </a:rPr>
              <a:t>Actualiza el modelo y selecciona la vista adecuada para mostrar la información resultante.</a:t>
            </a:r>
            <a:endParaRPr b="0" lang="en-US" sz="1200" strike="noStrike" u="none">
              <a:solidFill>
                <a:srgbClr val="000000"/>
              </a:solidFill>
              <a:uFillTx/>
              <a:latin typeface="Arial"/>
            </a:endParaRPr>
          </a:p>
          <a:p>
            <a:pPr defTabSz="914400">
              <a:lnSpc>
                <a:spcPct val="100000"/>
              </a:lnSpc>
              <a:spcAft>
                <a:spcPts val="601"/>
              </a:spcAft>
            </a:pPr>
            <a:r>
              <a:rPr b="0" lang="es-ES" sz="1200" strike="noStrike" u="none">
                <a:solidFill>
                  <a:schemeClr val="dk1"/>
                </a:solidFill>
                <a:uFillTx/>
                <a:latin typeface="Calibri"/>
              </a:rPr>
              <a:t>Este patrón es fundamental en muchas frameworks web modernos, como Spring MVC y Angular, ayudando a crear aplicaciones más estructuradas y manejables.</a:t>
            </a:r>
            <a:endParaRPr b="0" lang="en-US" sz="12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8" name="PlaceHolder 1"/>
          <p:cNvSpPr>
            <a:spLocks noGrp="1"/>
          </p:cNvSpPr>
          <p:nvPr>
            <p:ph type="title"/>
          </p:nvPr>
        </p:nvSpPr>
        <p:spPr>
          <a:xfrm>
            <a:off x="1881000" y="167760"/>
            <a:ext cx="9088200" cy="553320"/>
          </a:xfrm>
          <a:prstGeom prst="rect">
            <a:avLst/>
          </a:prstGeom>
          <a:noFill/>
          <a:ln w="0">
            <a:noFill/>
          </a:ln>
        </p:spPr>
        <p:txBody>
          <a:bodyPr lIns="0" rIns="0" tIns="0" bIns="0" anchor="t">
            <a:noAutofit/>
          </a:bodyPr>
          <a:p>
            <a:pPr indent="0">
              <a:lnSpc>
                <a:spcPct val="100000"/>
              </a:lnSpc>
              <a:buNone/>
              <a:tabLst>
                <a:tab algn="l" pos="0"/>
              </a:tabLst>
            </a:pPr>
            <a:r>
              <a:rPr b="1" lang="es-ES" sz="3600" strike="noStrike" u="none">
                <a:solidFill>
                  <a:srgbClr val="000000"/>
                </a:solidFill>
                <a:uFillTx/>
                <a:latin typeface="Calibri"/>
              </a:rPr>
              <a:t>Seguridad: inyección en JSPs y servlets</a:t>
            </a:r>
            <a:endParaRPr b="0" lang="en-US" sz="3600" strike="noStrike" u="none">
              <a:solidFill>
                <a:srgbClr val="000000"/>
              </a:solidFill>
              <a:uFillTx/>
              <a:latin typeface="Arial"/>
            </a:endParaRPr>
          </a:p>
        </p:txBody>
      </p:sp>
      <p:pic>
        <p:nvPicPr>
          <p:cNvPr id="309" name="Picture 1" descr=""/>
          <p:cNvPicPr/>
          <p:nvPr/>
        </p:nvPicPr>
        <p:blipFill>
          <a:blip r:embed="rId1"/>
          <a:stretch/>
        </p:blipFill>
        <p:spPr>
          <a:xfrm>
            <a:off x="605880" y="1847520"/>
            <a:ext cx="6285960" cy="3714120"/>
          </a:xfrm>
          <a:prstGeom prst="rect">
            <a:avLst/>
          </a:prstGeom>
          <a:ln w="0">
            <a:noFill/>
          </a:ln>
        </p:spPr>
      </p:pic>
      <p:pic>
        <p:nvPicPr>
          <p:cNvPr id="310" name="Picture 4" descr=""/>
          <p:cNvPicPr/>
          <p:nvPr/>
        </p:nvPicPr>
        <p:blipFill>
          <a:blip r:embed="rId2"/>
          <a:stretch/>
        </p:blipFill>
        <p:spPr>
          <a:xfrm>
            <a:off x="6655320" y="3744000"/>
            <a:ext cx="5535360" cy="3113280"/>
          </a:xfrm>
          <a:prstGeom prst="rect">
            <a:avLst/>
          </a:prstGeom>
          <a:ln w="0">
            <a:noFill/>
          </a:ln>
        </p:spPr>
      </p:pic>
      <p:sp>
        <p:nvSpPr>
          <p:cNvPr id="311" name="CuadroTexto 18"/>
          <p:cNvSpPr/>
          <p:nvPr/>
        </p:nvSpPr>
        <p:spPr>
          <a:xfrm>
            <a:off x="6892560" y="1270800"/>
            <a:ext cx="4886640" cy="2569320"/>
          </a:xfrm>
          <a:prstGeom prst="rect">
            <a:avLst/>
          </a:prstGeom>
          <a:noFill/>
          <a:ln w="0">
            <a:noFill/>
          </a:ln>
        </p:spPr>
        <p:style>
          <a:lnRef idx="0"/>
          <a:fillRef idx="0"/>
          <a:effectRef idx="0"/>
          <a:fontRef idx="minor"/>
        </p:style>
        <p:txBody>
          <a:bodyPr lIns="90000" rIns="90000" tIns="45000" bIns="45000" anchor="t">
            <a:spAutoFit/>
          </a:bodyPr>
          <a:p>
            <a:pPr marL="343080" indent="-343080" defTabSz="914400">
              <a:lnSpc>
                <a:spcPct val="107000"/>
              </a:lnSpc>
              <a:spcAft>
                <a:spcPts val="799"/>
              </a:spcAft>
              <a:buClr>
                <a:srgbClr val="000000"/>
              </a:buClr>
              <a:buFont typeface="Symbol" charset="2"/>
              <a:buChar char=""/>
              <a:tabLst>
                <a:tab algn="l" pos="457200"/>
              </a:tabLst>
            </a:pPr>
            <a:r>
              <a:rPr b="1" lang="es-ES" sz="1100" strike="noStrike" u="none">
                <a:solidFill>
                  <a:schemeClr val="dk1"/>
                </a:solidFill>
                <a:uFillTx/>
                <a:latin typeface="Calibri"/>
                <a:ea typeface="Aptos"/>
              </a:rPr>
              <a:t>Problemas Comunes:</a:t>
            </a:r>
            <a:endParaRPr b="0" lang="en-US" sz="1100" strike="noStrike" u="none">
              <a:solidFill>
                <a:srgbClr val="000000"/>
              </a:solidFill>
              <a:uFillTx/>
              <a:latin typeface="Arial"/>
            </a:endParaRPr>
          </a:p>
          <a:p>
            <a:pPr lvl="1" marL="743040" indent="-285840" defTabSz="914400">
              <a:lnSpc>
                <a:spcPct val="107000"/>
              </a:lnSpc>
              <a:spcAft>
                <a:spcPts val="799"/>
              </a:spcAft>
              <a:buClr>
                <a:srgbClr val="000000"/>
              </a:buClr>
              <a:buFont typeface="Courier New"/>
              <a:buChar char="o"/>
              <a:tabLst>
                <a:tab algn="l" pos="914400"/>
              </a:tabLst>
            </a:pPr>
            <a:r>
              <a:rPr b="1" lang="es-ES" sz="1100" strike="noStrike" u="none">
                <a:solidFill>
                  <a:schemeClr val="dk1"/>
                </a:solidFill>
                <a:uFillTx/>
                <a:latin typeface="Calibri"/>
                <a:ea typeface="Aptos"/>
              </a:rPr>
              <a:t>XSS (Cross-Site Scripting):</a:t>
            </a:r>
            <a:r>
              <a:rPr b="0" lang="es-ES" sz="1100" strike="noStrike" u="none">
                <a:solidFill>
                  <a:schemeClr val="dk1"/>
                </a:solidFill>
                <a:uFillTx/>
                <a:latin typeface="Calibri"/>
                <a:ea typeface="Aptos"/>
              </a:rPr>
              <a:t> Inyección de scripts maliciosos en páginas web.</a:t>
            </a:r>
            <a:endParaRPr b="0" lang="en-US" sz="1100" strike="noStrike" u="none">
              <a:solidFill>
                <a:srgbClr val="000000"/>
              </a:solidFill>
              <a:uFillTx/>
              <a:latin typeface="Arial"/>
            </a:endParaRPr>
          </a:p>
          <a:p>
            <a:pPr marL="343080" indent="-343080" defTabSz="914400">
              <a:lnSpc>
                <a:spcPct val="107000"/>
              </a:lnSpc>
              <a:spcAft>
                <a:spcPts val="799"/>
              </a:spcAft>
              <a:buClr>
                <a:srgbClr val="000000"/>
              </a:buClr>
              <a:buFont typeface="Symbol" charset="2"/>
              <a:buChar char=""/>
              <a:tabLst>
                <a:tab algn="l" pos="457200"/>
              </a:tabLst>
            </a:pPr>
            <a:r>
              <a:rPr b="1" lang="es-ES" sz="1100" strike="noStrike" u="none">
                <a:solidFill>
                  <a:schemeClr val="dk1"/>
                </a:solidFill>
                <a:uFillTx/>
                <a:latin typeface="Calibri"/>
                <a:ea typeface="Aptos"/>
              </a:rPr>
              <a:t>Mecanismos de Prevención:</a:t>
            </a:r>
            <a:endParaRPr b="0" lang="en-US" sz="1100" strike="noStrike" u="none">
              <a:solidFill>
                <a:srgbClr val="000000"/>
              </a:solidFill>
              <a:uFillTx/>
              <a:latin typeface="Arial"/>
            </a:endParaRPr>
          </a:p>
          <a:p>
            <a:pPr lvl="1" marL="743040" indent="-285840" defTabSz="914400">
              <a:lnSpc>
                <a:spcPct val="107000"/>
              </a:lnSpc>
              <a:spcAft>
                <a:spcPts val="799"/>
              </a:spcAft>
              <a:buClr>
                <a:srgbClr val="000000"/>
              </a:buClr>
              <a:buFont typeface="Courier New"/>
              <a:buChar char="o"/>
              <a:tabLst>
                <a:tab algn="l" pos="914400"/>
              </a:tabLst>
            </a:pPr>
            <a:r>
              <a:rPr b="1" lang="es-ES" sz="1100" strike="noStrike" u="none">
                <a:solidFill>
                  <a:schemeClr val="dk1"/>
                </a:solidFill>
                <a:uFillTx/>
                <a:latin typeface="Calibri"/>
                <a:ea typeface="Aptos"/>
              </a:rPr>
              <a:t>Escape de caracteres:</a:t>
            </a:r>
            <a:r>
              <a:rPr b="0" lang="es-ES" sz="1100" strike="noStrike" u="none">
                <a:solidFill>
                  <a:schemeClr val="dk1"/>
                </a:solidFill>
                <a:uFillTx/>
                <a:latin typeface="Calibri"/>
                <a:ea typeface="Aptos"/>
              </a:rPr>
              <a:t> Utilizar métodos de escape para sanitizar datos de entrada.</a:t>
            </a:r>
            <a:endParaRPr b="0" lang="en-US" sz="1100" strike="noStrike" u="none">
              <a:solidFill>
                <a:srgbClr val="000000"/>
              </a:solidFill>
              <a:uFillTx/>
              <a:latin typeface="Arial"/>
            </a:endParaRPr>
          </a:p>
          <a:p>
            <a:pPr lvl="1" marL="743040" indent="-285840" defTabSz="914400">
              <a:lnSpc>
                <a:spcPct val="107000"/>
              </a:lnSpc>
              <a:spcAft>
                <a:spcPts val="799"/>
              </a:spcAft>
              <a:buClr>
                <a:srgbClr val="000000"/>
              </a:buClr>
              <a:buFont typeface="Courier New"/>
              <a:buChar char="o"/>
              <a:tabLst>
                <a:tab algn="l" pos="914400"/>
              </a:tabLst>
            </a:pPr>
            <a:r>
              <a:rPr b="1" lang="es-ES" sz="1100" strike="noStrike" u="none">
                <a:solidFill>
                  <a:schemeClr val="dk1"/>
                </a:solidFill>
                <a:uFillTx/>
                <a:latin typeface="Calibri"/>
                <a:ea typeface="Aptos"/>
              </a:rPr>
              <a:t>Validación de entradas:</a:t>
            </a:r>
            <a:r>
              <a:rPr b="0" lang="es-ES" sz="1100" strike="noStrike" u="none">
                <a:solidFill>
                  <a:schemeClr val="dk1"/>
                </a:solidFill>
                <a:uFillTx/>
                <a:latin typeface="Calibri"/>
                <a:ea typeface="Aptos"/>
              </a:rPr>
              <a:t> Asegurar que los datos recibidos sean del tipo esperado.</a:t>
            </a:r>
            <a:endParaRPr b="0" lang="en-US" sz="1100" strike="noStrike" u="none">
              <a:solidFill>
                <a:srgbClr val="000000"/>
              </a:solidFill>
              <a:uFillTx/>
              <a:latin typeface="Arial"/>
            </a:endParaRPr>
          </a:p>
          <a:p>
            <a:pPr lvl="1" marL="743040" indent="-285840" defTabSz="914400">
              <a:lnSpc>
                <a:spcPct val="107000"/>
              </a:lnSpc>
              <a:spcAft>
                <a:spcPts val="799"/>
              </a:spcAft>
              <a:buClr>
                <a:srgbClr val="000000"/>
              </a:buClr>
              <a:buFont typeface="Courier New"/>
              <a:buChar char="o"/>
              <a:tabLst>
                <a:tab algn="l" pos="914400"/>
              </a:tabLst>
            </a:pPr>
            <a:r>
              <a:rPr b="1" lang="es-ES" sz="1100" strike="noStrike" u="none">
                <a:solidFill>
                  <a:schemeClr val="dk1"/>
                </a:solidFill>
                <a:uFillTx/>
                <a:latin typeface="Calibri"/>
                <a:ea typeface="Aptos"/>
              </a:rPr>
              <a:t>Uso de bibliotecas seguras:</a:t>
            </a:r>
            <a:r>
              <a:rPr b="0" lang="es-ES" sz="1100" strike="noStrike" u="none">
                <a:solidFill>
                  <a:schemeClr val="dk1"/>
                </a:solidFill>
                <a:uFillTx/>
                <a:latin typeface="Calibri"/>
                <a:ea typeface="Aptos"/>
              </a:rPr>
              <a:t> Emplear JSTL y otras bibliotecas que implementen automáticamente medidas de seguridad.</a:t>
            </a:r>
            <a:endParaRPr b="0" lang="en-US" sz="11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2" name="PlaceHolder 1"/>
          <p:cNvSpPr>
            <a:spLocks noGrp="1"/>
          </p:cNvSpPr>
          <p:nvPr>
            <p:ph type="title"/>
          </p:nvPr>
        </p:nvSpPr>
        <p:spPr>
          <a:xfrm>
            <a:off x="831960" y="3639240"/>
            <a:ext cx="10514880" cy="922680"/>
          </a:xfrm>
          <a:prstGeom prst="rect">
            <a:avLst/>
          </a:prstGeom>
          <a:noFill/>
          <a:ln w="0">
            <a:noFill/>
          </a:ln>
        </p:spPr>
        <p:txBody>
          <a:bodyPr lIns="0" rIns="0" tIns="0" bIns="0" anchor="b">
            <a:noAutofit/>
          </a:bodyPr>
          <a:p>
            <a:pPr indent="0">
              <a:lnSpc>
                <a:spcPct val="100000"/>
              </a:lnSpc>
              <a:buNone/>
              <a:tabLst>
                <a:tab algn="l" pos="0"/>
              </a:tabLst>
            </a:pPr>
            <a:r>
              <a:rPr b="1" lang="es-ES" sz="6000" strike="noStrike" u="none">
                <a:solidFill>
                  <a:schemeClr val="dk1"/>
                </a:solidFill>
                <a:uFillTx/>
                <a:latin typeface="Calibri"/>
              </a:rPr>
              <a:t>Spring</a:t>
            </a:r>
            <a:endParaRPr b="0" lang="en-US" sz="6000" strike="noStrike" u="none">
              <a:solidFill>
                <a:srgbClr val="000000"/>
              </a:solidFill>
              <a:uFillTx/>
              <a:latin typeface="Arial"/>
            </a:endParaRPr>
          </a:p>
        </p:txBody>
      </p:sp>
      <p:sp>
        <p:nvSpPr>
          <p:cNvPr id="313" name="PlaceHolder 2"/>
          <p:cNvSpPr>
            <a:spLocks noGrp="1"/>
          </p:cNvSpPr>
          <p:nvPr>
            <p:ph/>
          </p:nvPr>
        </p:nvSpPr>
        <p:spPr>
          <a:xfrm>
            <a:off x="831960" y="4589640"/>
            <a:ext cx="10514880" cy="1499400"/>
          </a:xfrm>
          <a:prstGeom prst="rect">
            <a:avLst/>
          </a:prstGeom>
          <a:noFill/>
          <a:ln w="0">
            <a:noFill/>
          </a:ln>
        </p:spPr>
        <p:txBody>
          <a:bodyPr lIns="0" rIns="0" tIns="0" bIns="0" anchor="t">
            <a:noAutofit/>
          </a:bodyPr>
          <a:p>
            <a:pPr indent="0">
              <a:spcBef>
                <a:spcPts val="1417"/>
              </a:spcBef>
              <a:buNone/>
            </a:pPr>
            <a:endParaRPr b="0" lang="en-US" sz="18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4" name="PlaceHolder 1"/>
          <p:cNvSpPr>
            <a:spLocks noGrp="1"/>
          </p:cNvSpPr>
          <p:nvPr>
            <p:ph type="title"/>
          </p:nvPr>
        </p:nvSpPr>
        <p:spPr>
          <a:xfrm>
            <a:off x="1881360" y="167760"/>
            <a:ext cx="9088200" cy="553320"/>
          </a:xfrm>
          <a:prstGeom prst="rect">
            <a:avLst/>
          </a:prstGeom>
          <a:noFill/>
          <a:ln w="0">
            <a:noFill/>
          </a:ln>
        </p:spPr>
        <p:txBody>
          <a:bodyPr lIns="0" rIns="0" tIns="0" bIns="0" anchor="t">
            <a:noAutofit/>
          </a:bodyPr>
          <a:p>
            <a:pPr indent="0">
              <a:lnSpc>
                <a:spcPct val="100000"/>
              </a:lnSpc>
              <a:buNone/>
              <a:tabLst>
                <a:tab algn="l" pos="0"/>
              </a:tabLst>
            </a:pPr>
            <a:r>
              <a:rPr b="1" lang="es-ES" sz="3200" strike="noStrike" u="none">
                <a:solidFill>
                  <a:srgbClr val="000000"/>
                </a:solidFill>
                <a:uFillTx/>
                <a:latin typeface="Calibri"/>
              </a:rPr>
              <a:t>Orígenes de Spring y sus subproyectos</a:t>
            </a:r>
            <a:endParaRPr b="0" lang="en-US" sz="3200" strike="noStrike" u="none">
              <a:solidFill>
                <a:srgbClr val="000000"/>
              </a:solidFill>
              <a:uFillTx/>
              <a:latin typeface="Arial"/>
            </a:endParaRPr>
          </a:p>
        </p:txBody>
      </p:sp>
      <p:sp>
        <p:nvSpPr>
          <p:cNvPr id="315" name="PlaceHolder 2"/>
          <p:cNvSpPr>
            <a:spLocks noGrp="1"/>
          </p:cNvSpPr>
          <p:nvPr>
            <p:ph/>
          </p:nvPr>
        </p:nvSpPr>
        <p:spPr>
          <a:xfrm>
            <a:off x="688320" y="1031040"/>
            <a:ext cx="10536480" cy="4975920"/>
          </a:xfrm>
          <a:prstGeom prst="rect">
            <a:avLst/>
          </a:prstGeom>
          <a:noFill/>
          <a:ln w="0">
            <a:noFill/>
          </a:ln>
        </p:spPr>
        <p:txBody>
          <a:bodyPr lIns="0" rIns="0" tIns="0" bIns="0" anchor="t">
            <a:noAutofit/>
          </a:bodyPr>
          <a:p>
            <a:pPr marL="343080" indent="-343080">
              <a:lnSpc>
                <a:spcPct val="107000"/>
              </a:lnSpc>
              <a:spcAft>
                <a:spcPts val="799"/>
              </a:spcAft>
              <a:buClr>
                <a:srgbClr val="000000"/>
              </a:buClr>
              <a:buFont typeface="Symbol" charset="2"/>
              <a:buChar char=""/>
              <a:tabLst>
                <a:tab algn="l" pos="457200"/>
              </a:tabLst>
            </a:pPr>
            <a:r>
              <a:rPr b="1" lang="es-ES" sz="1600" strike="noStrike" u="none">
                <a:solidFill>
                  <a:schemeClr val="dk1"/>
                </a:solidFill>
                <a:uFillTx/>
                <a:latin typeface="Calibri"/>
                <a:ea typeface="Aptos"/>
              </a:rPr>
              <a:t>Creación (2003)</a:t>
            </a:r>
            <a:r>
              <a:rPr b="0" lang="es-ES" sz="1600" strike="noStrike" u="none">
                <a:solidFill>
                  <a:schemeClr val="dk1"/>
                </a:solidFill>
                <a:uFillTx/>
                <a:latin typeface="Calibri"/>
                <a:ea typeface="Aptos"/>
              </a:rPr>
              <a:t>: Desarrollado por Rod Johnson con la publicación de "Expert One-on-One J2EE Design and Development".</a:t>
            </a:r>
            <a:endParaRPr b="0" lang="en-US" sz="1600" strike="noStrike" u="none">
              <a:solidFill>
                <a:srgbClr val="000000"/>
              </a:solidFill>
              <a:uFillTx/>
              <a:latin typeface="Arial"/>
            </a:endParaRPr>
          </a:p>
          <a:p>
            <a:pPr marL="343080" indent="-343080">
              <a:lnSpc>
                <a:spcPct val="107000"/>
              </a:lnSpc>
              <a:spcAft>
                <a:spcPts val="799"/>
              </a:spcAft>
              <a:buClr>
                <a:srgbClr val="000000"/>
              </a:buClr>
              <a:buFont typeface="Symbol" charset="2"/>
              <a:buChar char=""/>
              <a:tabLst>
                <a:tab algn="l" pos="457200"/>
              </a:tabLst>
            </a:pPr>
            <a:r>
              <a:rPr b="1" lang="es-ES" sz="1600" strike="noStrike" u="none">
                <a:solidFill>
                  <a:schemeClr val="dk1"/>
                </a:solidFill>
                <a:uFillTx/>
                <a:latin typeface="Calibri"/>
                <a:ea typeface="Aptos"/>
              </a:rPr>
              <a:t>Motivo</a:t>
            </a:r>
            <a:r>
              <a:rPr b="0" lang="es-ES" sz="1600" strike="noStrike" u="none">
                <a:solidFill>
                  <a:schemeClr val="dk1"/>
                </a:solidFill>
                <a:uFillTx/>
                <a:latin typeface="Calibri"/>
                <a:ea typeface="Aptos"/>
              </a:rPr>
              <a:t>: La complejidad y rigidez de J2EE, que requería configuraciones extensas y patrones complicados.</a:t>
            </a:r>
            <a:endParaRPr b="0" lang="en-US" sz="1600" strike="noStrike" u="none">
              <a:solidFill>
                <a:srgbClr val="000000"/>
              </a:solidFill>
              <a:uFillTx/>
              <a:latin typeface="Arial"/>
            </a:endParaRPr>
          </a:p>
          <a:p>
            <a:pPr marL="343080" indent="-343080">
              <a:lnSpc>
                <a:spcPct val="107000"/>
              </a:lnSpc>
              <a:spcAft>
                <a:spcPts val="799"/>
              </a:spcAft>
              <a:buClr>
                <a:srgbClr val="000000"/>
              </a:buClr>
              <a:buFont typeface="Symbol" charset="2"/>
              <a:buChar char=""/>
              <a:tabLst>
                <a:tab algn="l" pos="457200"/>
              </a:tabLst>
            </a:pPr>
            <a:r>
              <a:rPr b="1" lang="es-ES" sz="1600" strike="noStrike" u="none">
                <a:solidFill>
                  <a:schemeClr val="dk1"/>
                </a:solidFill>
                <a:uFillTx/>
                <a:latin typeface="Calibri"/>
                <a:ea typeface="Aptos"/>
              </a:rPr>
              <a:t>Objetivo</a:t>
            </a:r>
            <a:r>
              <a:rPr b="0" lang="es-ES" sz="1600" strike="noStrike" u="none">
                <a:solidFill>
                  <a:schemeClr val="dk1"/>
                </a:solidFill>
                <a:uFillTx/>
                <a:latin typeface="Calibri"/>
                <a:ea typeface="Aptos"/>
              </a:rPr>
              <a:t>: Simplificar el desarrollo de aplicaciones Java, promoviendo prácticas más limpias y efectivas.</a:t>
            </a:r>
            <a:endParaRPr b="0" lang="en-US" sz="1600" strike="noStrike" u="none">
              <a:solidFill>
                <a:srgbClr val="000000"/>
              </a:solidFill>
              <a:uFillTx/>
              <a:latin typeface="Arial"/>
            </a:endParaRPr>
          </a:p>
          <a:p>
            <a:pPr indent="0">
              <a:lnSpc>
                <a:spcPct val="107000"/>
              </a:lnSpc>
              <a:spcAft>
                <a:spcPts val="799"/>
              </a:spcAft>
              <a:buNone/>
              <a:tabLst>
                <a:tab algn="l" pos="0"/>
              </a:tabLst>
            </a:pPr>
            <a:r>
              <a:rPr b="1" lang="es-ES" sz="1600" strike="noStrike" u="none">
                <a:solidFill>
                  <a:schemeClr val="dk1"/>
                </a:solidFill>
                <a:uFillTx/>
                <a:latin typeface="Calibri"/>
                <a:ea typeface="Aptos"/>
              </a:rPr>
              <a:t>División en Subproyectos</a:t>
            </a:r>
            <a:endParaRPr b="0" lang="en-US" sz="1600" strike="noStrike" u="none">
              <a:solidFill>
                <a:srgbClr val="000000"/>
              </a:solidFill>
              <a:uFillTx/>
              <a:latin typeface="Arial"/>
            </a:endParaRPr>
          </a:p>
          <a:p>
            <a:pPr marL="343080" indent="-343080">
              <a:lnSpc>
                <a:spcPct val="107000"/>
              </a:lnSpc>
              <a:spcAft>
                <a:spcPts val="799"/>
              </a:spcAft>
              <a:buClr>
                <a:srgbClr val="000000"/>
              </a:buClr>
              <a:buFont typeface="Symbol" charset="2"/>
              <a:buChar char=""/>
              <a:tabLst>
                <a:tab algn="l" pos="457200"/>
              </a:tabLst>
            </a:pPr>
            <a:r>
              <a:rPr b="0" lang="es-ES" sz="1600" strike="noStrike" u="none">
                <a:solidFill>
                  <a:schemeClr val="dk1"/>
                </a:solidFill>
                <a:uFillTx/>
                <a:latin typeface="Calibri"/>
                <a:ea typeface="Aptos"/>
              </a:rPr>
              <a:t>Spring está dividido en subproyectos para abordar diferentes necesidades. Entre los muchos existentes:</a:t>
            </a:r>
            <a:endParaRPr b="0" lang="en-US" sz="1600" strike="noStrike" u="none">
              <a:solidFill>
                <a:srgbClr val="000000"/>
              </a:solidFill>
              <a:uFillTx/>
              <a:latin typeface="Arial"/>
            </a:endParaRPr>
          </a:p>
          <a:p>
            <a:pPr lvl="1" marL="743040" indent="-285840">
              <a:lnSpc>
                <a:spcPct val="107000"/>
              </a:lnSpc>
              <a:spcAft>
                <a:spcPts val="799"/>
              </a:spcAft>
              <a:buClr>
                <a:srgbClr val="000000"/>
              </a:buClr>
              <a:buFont typeface="Courier New"/>
              <a:buChar char="o"/>
              <a:tabLst>
                <a:tab algn="l" pos="914400"/>
              </a:tabLst>
            </a:pPr>
            <a:r>
              <a:rPr b="1" lang="es-ES" sz="1600" strike="noStrike" u="none">
                <a:solidFill>
                  <a:srgbClr val="000000"/>
                </a:solidFill>
                <a:uFillTx/>
                <a:latin typeface="Calibri"/>
                <a:ea typeface="Aptos"/>
              </a:rPr>
              <a:t>Spring Core</a:t>
            </a:r>
            <a:r>
              <a:rPr b="0" lang="es-ES" sz="1600" strike="noStrike" u="none">
                <a:solidFill>
                  <a:srgbClr val="000000"/>
                </a:solidFill>
                <a:uFillTx/>
                <a:latin typeface="Calibri"/>
                <a:ea typeface="Aptos"/>
              </a:rPr>
              <a:t>: Núcleo de Inversión de control (IoC) también llamado </a:t>
            </a:r>
            <a:r>
              <a:rPr b="1" lang="es-ES" sz="1600" strike="noStrike" u="none">
                <a:solidFill>
                  <a:srgbClr val="000000"/>
                </a:solidFill>
                <a:uFillTx/>
                <a:latin typeface="Calibri"/>
                <a:ea typeface="Aptos"/>
              </a:rPr>
              <a:t>Inyección de Dependencias (DI) </a:t>
            </a:r>
            <a:r>
              <a:rPr b="0" lang="es-ES" sz="1600" strike="noStrike" u="none">
                <a:solidFill>
                  <a:srgbClr val="000000"/>
                </a:solidFill>
                <a:uFillTx/>
                <a:latin typeface="Calibri"/>
                <a:ea typeface="Aptos"/>
              </a:rPr>
              <a:t>y gestión de beans.</a:t>
            </a:r>
            <a:endParaRPr b="0" lang="en-US" sz="1600" strike="noStrike" u="none">
              <a:solidFill>
                <a:srgbClr val="000000"/>
              </a:solidFill>
              <a:uFillTx/>
              <a:latin typeface="Arial"/>
            </a:endParaRPr>
          </a:p>
          <a:p>
            <a:pPr lvl="1" marL="743040" indent="-285840">
              <a:lnSpc>
                <a:spcPct val="107000"/>
              </a:lnSpc>
              <a:spcAft>
                <a:spcPts val="799"/>
              </a:spcAft>
              <a:buClr>
                <a:srgbClr val="000000"/>
              </a:buClr>
              <a:buFont typeface="Courier New"/>
              <a:buChar char="o"/>
              <a:tabLst>
                <a:tab algn="l" pos="914400"/>
              </a:tabLst>
            </a:pPr>
            <a:r>
              <a:rPr b="1" lang="es-ES" sz="1600" strike="noStrike" u="none">
                <a:solidFill>
                  <a:srgbClr val="000000"/>
                </a:solidFill>
                <a:uFillTx/>
                <a:latin typeface="Calibri"/>
                <a:ea typeface="Aptos"/>
              </a:rPr>
              <a:t>Spring MVC</a:t>
            </a:r>
            <a:r>
              <a:rPr b="0" lang="es-ES" sz="1600" strike="noStrike" u="none">
                <a:solidFill>
                  <a:srgbClr val="000000"/>
                </a:solidFill>
                <a:uFillTx/>
                <a:latin typeface="Calibri"/>
                <a:ea typeface="Aptos"/>
              </a:rPr>
              <a:t>: Desarrollo de aplicaciones web siguiendo el patrón MVC (amap 2.X y 3.X)</a:t>
            </a:r>
            <a:endParaRPr b="0" lang="en-US" sz="1600" strike="noStrike" u="none">
              <a:solidFill>
                <a:srgbClr val="000000"/>
              </a:solidFill>
              <a:uFillTx/>
              <a:latin typeface="Arial"/>
            </a:endParaRPr>
          </a:p>
          <a:p>
            <a:pPr lvl="1" marL="743040" indent="-285840">
              <a:lnSpc>
                <a:spcPct val="107000"/>
              </a:lnSpc>
              <a:spcAft>
                <a:spcPts val="799"/>
              </a:spcAft>
              <a:buClr>
                <a:srgbClr val="000000"/>
              </a:buClr>
              <a:buFont typeface="Courier New"/>
              <a:buChar char="o"/>
              <a:tabLst>
                <a:tab algn="l" pos="914400"/>
              </a:tabLst>
            </a:pPr>
            <a:r>
              <a:rPr b="1" lang="es-ES" sz="1600" strike="noStrike" u="none">
                <a:solidFill>
                  <a:srgbClr val="000000"/>
                </a:solidFill>
                <a:uFillTx/>
                <a:latin typeface="Calibri"/>
                <a:ea typeface="Aptos"/>
              </a:rPr>
              <a:t>Spring Boot</a:t>
            </a:r>
            <a:r>
              <a:rPr b="0" lang="es-ES" sz="1600" strike="noStrike" u="none">
                <a:solidFill>
                  <a:srgbClr val="000000"/>
                </a:solidFill>
                <a:uFillTx/>
                <a:latin typeface="Calibri"/>
                <a:ea typeface="Aptos"/>
              </a:rPr>
              <a:t>: Inicialización rápida y configuración automática de aplicaciones. (amap 4.x)</a:t>
            </a:r>
            <a:endParaRPr b="0" lang="en-US" sz="1600" strike="noStrike" u="none">
              <a:solidFill>
                <a:srgbClr val="000000"/>
              </a:solidFill>
              <a:uFillTx/>
              <a:latin typeface="Arial"/>
            </a:endParaRPr>
          </a:p>
          <a:p>
            <a:pPr lvl="1" marL="743040" indent="-285840">
              <a:lnSpc>
                <a:spcPct val="107000"/>
              </a:lnSpc>
              <a:spcAft>
                <a:spcPts val="799"/>
              </a:spcAft>
              <a:buClr>
                <a:srgbClr val="000000"/>
              </a:buClr>
              <a:buFont typeface="Courier New"/>
              <a:buChar char="o"/>
              <a:tabLst>
                <a:tab algn="l" pos="914400"/>
              </a:tabLst>
            </a:pPr>
            <a:r>
              <a:rPr b="1" lang="es-ES" sz="1600" strike="noStrike" u="none">
                <a:solidFill>
                  <a:srgbClr val="000000"/>
                </a:solidFill>
                <a:uFillTx/>
                <a:latin typeface="Calibri"/>
                <a:ea typeface="Aptos"/>
              </a:rPr>
              <a:t>Spring Data</a:t>
            </a:r>
            <a:r>
              <a:rPr b="0" lang="es-ES" sz="1600" strike="noStrike" u="none">
                <a:solidFill>
                  <a:srgbClr val="000000"/>
                </a:solidFill>
                <a:uFillTx/>
                <a:latin typeface="Calibri"/>
                <a:ea typeface="Aptos"/>
              </a:rPr>
              <a:t>: Simplificación del acceso a bases de datos.</a:t>
            </a:r>
            <a:endParaRPr b="0" lang="en-US" sz="1600" strike="noStrike" u="none">
              <a:solidFill>
                <a:srgbClr val="000000"/>
              </a:solidFill>
              <a:uFillTx/>
              <a:latin typeface="Arial"/>
            </a:endParaRPr>
          </a:p>
          <a:p>
            <a:pPr lvl="1" marL="743040" indent="-285840">
              <a:lnSpc>
                <a:spcPct val="107000"/>
              </a:lnSpc>
              <a:spcAft>
                <a:spcPts val="799"/>
              </a:spcAft>
              <a:buClr>
                <a:srgbClr val="000000"/>
              </a:buClr>
              <a:buFont typeface="Courier New"/>
              <a:buChar char="o"/>
              <a:tabLst>
                <a:tab algn="l" pos="914400"/>
              </a:tabLst>
            </a:pPr>
            <a:r>
              <a:rPr b="1" lang="es-ES" sz="1600" strike="noStrike" u="none">
                <a:solidFill>
                  <a:srgbClr val="000000"/>
                </a:solidFill>
                <a:uFillTx/>
                <a:latin typeface="Calibri"/>
                <a:ea typeface="Aptos"/>
              </a:rPr>
              <a:t>Spring Security</a:t>
            </a:r>
            <a:r>
              <a:rPr b="0" lang="es-ES" sz="1600" strike="noStrike" u="none">
                <a:solidFill>
                  <a:srgbClr val="000000"/>
                </a:solidFill>
                <a:uFillTx/>
                <a:latin typeface="Calibri"/>
                <a:ea typeface="Aptos"/>
              </a:rPr>
              <a:t>: Implementación de seguridad robusta.</a:t>
            </a:r>
            <a:endParaRPr b="0" lang="en-US" sz="16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6" name="PlaceHolder 1"/>
          <p:cNvSpPr>
            <a:spLocks noGrp="1"/>
          </p:cNvSpPr>
          <p:nvPr>
            <p:ph type="title"/>
          </p:nvPr>
        </p:nvSpPr>
        <p:spPr>
          <a:xfrm>
            <a:off x="1881360" y="167760"/>
            <a:ext cx="9088200" cy="513000"/>
          </a:xfrm>
          <a:prstGeom prst="rect">
            <a:avLst/>
          </a:prstGeom>
          <a:noFill/>
          <a:ln w="0">
            <a:noFill/>
          </a:ln>
        </p:spPr>
        <p:txBody>
          <a:bodyPr lIns="0" rIns="0" tIns="0" bIns="0" anchor="t">
            <a:noAutofit/>
          </a:bodyPr>
          <a:p>
            <a:pPr indent="0">
              <a:lnSpc>
                <a:spcPct val="100000"/>
              </a:lnSpc>
              <a:buNone/>
              <a:tabLst>
                <a:tab algn="l" pos="0"/>
              </a:tabLst>
            </a:pPr>
            <a:r>
              <a:rPr b="1" lang="es-ES" sz="3600" strike="noStrike" u="none">
                <a:solidFill>
                  <a:srgbClr val="000000"/>
                </a:solidFill>
                <a:uFillTx/>
                <a:latin typeface="Calibri"/>
              </a:rPr>
              <a:t>Inyección de Dependencias en Spring</a:t>
            </a:r>
            <a:endParaRPr b="0" lang="en-US" sz="3600" strike="noStrike" u="none">
              <a:solidFill>
                <a:srgbClr val="000000"/>
              </a:solidFill>
              <a:uFillTx/>
              <a:latin typeface="Arial"/>
            </a:endParaRPr>
          </a:p>
        </p:txBody>
      </p:sp>
      <p:sp>
        <p:nvSpPr>
          <p:cNvPr id="317" name="PlaceHolder 2"/>
          <p:cNvSpPr>
            <a:spLocks noGrp="1"/>
          </p:cNvSpPr>
          <p:nvPr>
            <p:ph/>
          </p:nvPr>
        </p:nvSpPr>
        <p:spPr>
          <a:xfrm>
            <a:off x="609480" y="1577520"/>
            <a:ext cx="5302800" cy="3831840"/>
          </a:xfrm>
          <a:prstGeom prst="rect">
            <a:avLst/>
          </a:prstGeom>
          <a:noFill/>
          <a:ln w="0">
            <a:noFill/>
          </a:ln>
        </p:spPr>
        <p:txBody>
          <a:bodyPr lIns="0" rIns="0" tIns="0" bIns="0" anchor="t">
            <a:noAutofit/>
          </a:bodyPr>
          <a:p>
            <a:pPr indent="0">
              <a:lnSpc>
                <a:spcPct val="107000"/>
              </a:lnSpc>
              <a:spcAft>
                <a:spcPts val="799"/>
              </a:spcAft>
              <a:buNone/>
              <a:tabLst>
                <a:tab algn="l" pos="0"/>
              </a:tabLst>
            </a:pPr>
            <a:r>
              <a:rPr b="1" lang="es-ES" sz="1400" strike="noStrike" u="none">
                <a:solidFill>
                  <a:schemeClr val="dk1"/>
                </a:solidFill>
                <a:uFillTx/>
                <a:latin typeface="Calibri"/>
                <a:ea typeface="Aptos"/>
              </a:rPr>
              <a:t>Concepto de Inyección de Dependencias (DI)</a:t>
            </a:r>
            <a:r>
              <a:rPr b="0" lang="es-ES" sz="1400" strike="noStrike" u="none">
                <a:solidFill>
                  <a:schemeClr val="dk1"/>
                </a:solidFill>
                <a:uFillTx/>
                <a:latin typeface="Calibri"/>
                <a:ea typeface="Aptos"/>
              </a:rPr>
              <a:t>:</a:t>
            </a:r>
            <a:endParaRPr b="0" lang="en-US" sz="1400" strike="noStrike" u="none">
              <a:solidFill>
                <a:srgbClr val="000000"/>
              </a:solidFill>
              <a:uFillTx/>
              <a:latin typeface="Arial"/>
            </a:endParaRPr>
          </a:p>
          <a:p>
            <a:pPr lvl="1" marL="743040" indent="-285840">
              <a:lnSpc>
                <a:spcPct val="107000"/>
              </a:lnSpc>
              <a:spcAft>
                <a:spcPts val="799"/>
              </a:spcAft>
              <a:buClr>
                <a:srgbClr val="000000"/>
              </a:buClr>
              <a:buFont typeface="Courier New"/>
              <a:buChar char="o"/>
              <a:tabLst>
                <a:tab algn="l" pos="914400"/>
              </a:tabLst>
            </a:pPr>
            <a:r>
              <a:rPr b="1" lang="es-ES" sz="1400" strike="noStrike" u="none">
                <a:solidFill>
                  <a:srgbClr val="000000"/>
                </a:solidFill>
                <a:uFillTx/>
                <a:latin typeface="Calibri"/>
                <a:ea typeface="Aptos"/>
              </a:rPr>
              <a:t>Definición</a:t>
            </a:r>
            <a:r>
              <a:rPr b="0" lang="es-ES" sz="1400" strike="noStrike" u="none">
                <a:solidFill>
                  <a:srgbClr val="000000"/>
                </a:solidFill>
                <a:uFillTx/>
                <a:latin typeface="Calibri"/>
                <a:ea typeface="Aptos"/>
              </a:rPr>
              <a:t>: Técnica que permite a un objeto recibir otras instancias que necesita (dependencias) en lugar de crearlas por sí mismo.</a:t>
            </a:r>
            <a:endParaRPr b="0" lang="en-US" sz="1400" strike="noStrike" u="none">
              <a:solidFill>
                <a:srgbClr val="000000"/>
              </a:solidFill>
              <a:uFillTx/>
              <a:latin typeface="Arial"/>
            </a:endParaRPr>
          </a:p>
          <a:p>
            <a:pPr lvl="1" marL="743040" indent="-285840">
              <a:lnSpc>
                <a:spcPct val="107000"/>
              </a:lnSpc>
              <a:spcAft>
                <a:spcPts val="799"/>
              </a:spcAft>
              <a:buClr>
                <a:srgbClr val="000000"/>
              </a:buClr>
              <a:buFont typeface="Courier New"/>
              <a:buChar char="o"/>
              <a:tabLst>
                <a:tab algn="l" pos="914400"/>
              </a:tabLst>
            </a:pPr>
            <a:r>
              <a:rPr b="1" lang="es-ES" sz="1400" strike="noStrike" u="none">
                <a:solidFill>
                  <a:srgbClr val="000000"/>
                </a:solidFill>
                <a:uFillTx/>
                <a:latin typeface="Calibri"/>
                <a:ea typeface="Aptos"/>
              </a:rPr>
              <a:t>Inversión de Control (IoC)</a:t>
            </a:r>
            <a:r>
              <a:rPr b="0" lang="es-ES" sz="1400" strike="noStrike" u="none">
                <a:solidFill>
                  <a:srgbClr val="000000"/>
                </a:solidFill>
                <a:uFillTx/>
                <a:latin typeface="Calibri"/>
                <a:ea typeface="Aptos"/>
              </a:rPr>
              <a:t>: El control del flujo y la creación de objetos se delega al contenedor Spring. Este fue el nombre original del patrón DI.</a:t>
            </a:r>
            <a:endParaRPr b="0" lang="en-US" sz="1400" strike="noStrike" u="none">
              <a:solidFill>
                <a:srgbClr val="000000"/>
              </a:solidFill>
              <a:uFillTx/>
              <a:latin typeface="Arial"/>
            </a:endParaRPr>
          </a:p>
          <a:p>
            <a:pPr indent="0">
              <a:lnSpc>
                <a:spcPct val="107000"/>
              </a:lnSpc>
              <a:spcAft>
                <a:spcPts val="799"/>
              </a:spcAft>
              <a:buNone/>
              <a:tabLst>
                <a:tab algn="l" pos="0"/>
              </a:tabLst>
            </a:pPr>
            <a:r>
              <a:rPr b="1" lang="es-ES" sz="1400" strike="noStrike" u="none">
                <a:solidFill>
                  <a:schemeClr val="dk1"/>
                </a:solidFill>
                <a:uFillTx/>
                <a:latin typeface="Calibri"/>
                <a:ea typeface="Aptos"/>
              </a:rPr>
              <a:t>Beneficios de la Inyección de Dependencias</a:t>
            </a:r>
            <a:endParaRPr b="0" lang="en-US" sz="1400" strike="noStrike" u="none">
              <a:solidFill>
                <a:srgbClr val="000000"/>
              </a:solidFill>
              <a:uFillTx/>
              <a:latin typeface="Arial"/>
            </a:endParaRPr>
          </a:p>
          <a:p>
            <a:pPr marL="343080" indent="-343080">
              <a:lnSpc>
                <a:spcPct val="107000"/>
              </a:lnSpc>
              <a:spcAft>
                <a:spcPts val="799"/>
              </a:spcAft>
              <a:buClr>
                <a:srgbClr val="000000"/>
              </a:buClr>
              <a:buFont typeface="Symbol" charset="2"/>
              <a:buChar char=""/>
              <a:tabLst>
                <a:tab algn="l" pos="457200"/>
              </a:tabLst>
            </a:pPr>
            <a:r>
              <a:rPr b="1" lang="es-ES" sz="1400" strike="noStrike" u="none">
                <a:solidFill>
                  <a:schemeClr val="dk1"/>
                </a:solidFill>
                <a:uFillTx/>
                <a:latin typeface="Calibri"/>
                <a:ea typeface="Aptos"/>
              </a:rPr>
              <a:t>Desacoplamiento</a:t>
            </a:r>
            <a:r>
              <a:rPr b="0" lang="es-ES" sz="1400" strike="noStrike" u="none">
                <a:solidFill>
                  <a:schemeClr val="dk1"/>
                </a:solidFill>
                <a:uFillTx/>
                <a:latin typeface="Calibri"/>
                <a:ea typeface="Aptos"/>
              </a:rPr>
              <a:t>: Facilita la separación de responsabilidades y mejora la mantenibilidad del código.</a:t>
            </a:r>
            <a:endParaRPr b="0" lang="en-US" sz="1400" strike="noStrike" u="none">
              <a:solidFill>
                <a:srgbClr val="000000"/>
              </a:solidFill>
              <a:uFillTx/>
              <a:latin typeface="Arial"/>
            </a:endParaRPr>
          </a:p>
          <a:p>
            <a:pPr marL="343080" indent="-343080">
              <a:lnSpc>
                <a:spcPct val="107000"/>
              </a:lnSpc>
              <a:spcAft>
                <a:spcPts val="799"/>
              </a:spcAft>
              <a:buClr>
                <a:srgbClr val="000000"/>
              </a:buClr>
              <a:buFont typeface="Symbol" charset="2"/>
              <a:buChar char=""/>
              <a:tabLst>
                <a:tab algn="l" pos="457200"/>
              </a:tabLst>
            </a:pPr>
            <a:r>
              <a:rPr b="1" lang="es-ES" sz="1400" strike="noStrike" u="none">
                <a:solidFill>
                  <a:schemeClr val="dk1"/>
                </a:solidFill>
                <a:uFillTx/>
                <a:latin typeface="Calibri"/>
                <a:ea typeface="Aptos"/>
              </a:rPr>
              <a:t>Pruebas Unitarias</a:t>
            </a:r>
            <a:r>
              <a:rPr b="0" lang="es-ES" sz="1400" strike="noStrike" u="none">
                <a:solidFill>
                  <a:schemeClr val="dk1"/>
                </a:solidFill>
                <a:uFillTx/>
                <a:latin typeface="Calibri"/>
                <a:ea typeface="Aptos"/>
              </a:rPr>
              <a:t>: Simplifica el proceso de prueba al permitir el uso de mocks y stubs.</a:t>
            </a:r>
            <a:endParaRPr b="0" lang="en-US" sz="1400" strike="noStrike" u="none">
              <a:solidFill>
                <a:srgbClr val="000000"/>
              </a:solidFill>
              <a:uFillTx/>
              <a:latin typeface="Arial"/>
            </a:endParaRPr>
          </a:p>
          <a:p>
            <a:pPr marL="343080" indent="-343080">
              <a:lnSpc>
                <a:spcPct val="107000"/>
              </a:lnSpc>
              <a:spcAft>
                <a:spcPts val="799"/>
              </a:spcAft>
              <a:buClr>
                <a:srgbClr val="000000"/>
              </a:buClr>
              <a:buFont typeface="Symbol" charset="2"/>
              <a:buChar char=""/>
              <a:tabLst>
                <a:tab algn="l" pos="457200"/>
              </a:tabLst>
            </a:pPr>
            <a:r>
              <a:rPr b="1" lang="es-ES" sz="1400" strike="noStrike" u="none">
                <a:solidFill>
                  <a:schemeClr val="dk1"/>
                </a:solidFill>
                <a:uFillTx/>
                <a:latin typeface="Calibri"/>
                <a:ea typeface="Aptos"/>
              </a:rPr>
              <a:t>Configuración Centralizada</a:t>
            </a:r>
            <a:r>
              <a:rPr b="0" lang="es-ES" sz="1400" strike="noStrike" u="none">
                <a:solidFill>
                  <a:schemeClr val="dk1"/>
                </a:solidFill>
                <a:uFillTx/>
                <a:latin typeface="Calibri"/>
                <a:ea typeface="Aptos"/>
              </a:rPr>
              <a:t>: Todas las </a:t>
            </a:r>
            <a:r>
              <a:rPr b="1" lang="es-ES" sz="1400" strike="noStrike" u="none">
                <a:solidFill>
                  <a:schemeClr val="dk1"/>
                </a:solidFill>
                <a:uFillTx/>
                <a:latin typeface="Calibri"/>
                <a:ea typeface="Aptos"/>
              </a:rPr>
              <a:t>dependencias</a:t>
            </a:r>
            <a:r>
              <a:rPr b="0" lang="es-ES" sz="1400" strike="noStrike" u="none">
                <a:solidFill>
                  <a:schemeClr val="dk1"/>
                </a:solidFill>
                <a:uFillTx/>
                <a:latin typeface="Calibri"/>
                <a:ea typeface="Aptos"/>
              </a:rPr>
              <a:t> se gestionan desde un único lugar (el contenedor Spring).</a:t>
            </a:r>
            <a:endParaRPr b="0" lang="en-US" sz="1400" strike="noStrike" u="none">
              <a:solidFill>
                <a:srgbClr val="000000"/>
              </a:solidFill>
              <a:uFillTx/>
              <a:latin typeface="Arial"/>
            </a:endParaRPr>
          </a:p>
        </p:txBody>
      </p:sp>
      <p:sp>
        <p:nvSpPr>
          <p:cNvPr id="318" name="PlaceHolder 3"/>
          <p:cNvSpPr>
            <a:spLocks noGrp="1"/>
          </p:cNvSpPr>
          <p:nvPr>
            <p:ph/>
          </p:nvPr>
        </p:nvSpPr>
        <p:spPr>
          <a:xfrm>
            <a:off x="6278760" y="1577520"/>
            <a:ext cx="5302800" cy="5164200"/>
          </a:xfrm>
          <a:prstGeom prst="rect">
            <a:avLst/>
          </a:prstGeom>
          <a:noFill/>
          <a:ln w="0">
            <a:noFill/>
          </a:ln>
        </p:spPr>
        <p:txBody>
          <a:bodyPr lIns="0" rIns="0" tIns="0" bIns="0" anchor="t">
            <a:noAutofit/>
          </a:bodyPr>
          <a:p>
            <a:pPr indent="0">
              <a:lnSpc>
                <a:spcPct val="107000"/>
              </a:lnSpc>
              <a:spcAft>
                <a:spcPts val="799"/>
              </a:spcAft>
              <a:buNone/>
              <a:tabLst>
                <a:tab algn="l" pos="0"/>
              </a:tabLst>
            </a:pPr>
            <a:r>
              <a:rPr b="1" lang="es-ES" sz="1200" strike="noStrike" u="none">
                <a:solidFill>
                  <a:schemeClr val="dk1"/>
                </a:solidFill>
                <a:uFillTx/>
                <a:latin typeface="Calibri"/>
                <a:ea typeface="Aptos"/>
              </a:rPr>
              <a:t>Tipos de Scopes en Spring</a:t>
            </a:r>
            <a:endParaRPr b="0" lang="en-US" sz="1200" strike="noStrike" u="none">
              <a:solidFill>
                <a:srgbClr val="000000"/>
              </a:solidFill>
              <a:uFillTx/>
              <a:latin typeface="Arial"/>
            </a:endParaRPr>
          </a:p>
          <a:p>
            <a:pPr marL="343080" indent="-343080">
              <a:lnSpc>
                <a:spcPct val="107000"/>
              </a:lnSpc>
              <a:spcAft>
                <a:spcPts val="799"/>
              </a:spcAft>
              <a:buClr>
                <a:srgbClr val="000000"/>
              </a:buClr>
              <a:buFont typeface="Symbol" charset="2"/>
              <a:buChar char=""/>
              <a:tabLst>
                <a:tab algn="l" pos="457200"/>
              </a:tabLst>
            </a:pPr>
            <a:r>
              <a:rPr b="1" lang="es-ES" sz="1200" strike="noStrike" u="none">
                <a:solidFill>
                  <a:schemeClr val="dk1"/>
                </a:solidFill>
                <a:uFillTx/>
                <a:latin typeface="Calibri"/>
                <a:ea typeface="Aptos"/>
              </a:rPr>
              <a:t>Singleton</a:t>
            </a:r>
            <a:r>
              <a:rPr b="0" lang="es-ES" sz="1200" strike="noStrike" u="none">
                <a:solidFill>
                  <a:schemeClr val="dk1"/>
                </a:solidFill>
                <a:uFillTx/>
                <a:latin typeface="Calibri"/>
                <a:ea typeface="Aptos"/>
              </a:rPr>
              <a:t>:</a:t>
            </a:r>
            <a:endParaRPr b="0" lang="en-US" sz="1200" strike="noStrike" u="none">
              <a:solidFill>
                <a:srgbClr val="000000"/>
              </a:solidFill>
              <a:uFillTx/>
              <a:latin typeface="Arial"/>
            </a:endParaRPr>
          </a:p>
          <a:p>
            <a:pPr lvl="1" marL="743040" indent="-285840">
              <a:lnSpc>
                <a:spcPct val="107000"/>
              </a:lnSpc>
              <a:spcAft>
                <a:spcPts val="799"/>
              </a:spcAft>
              <a:buClr>
                <a:srgbClr val="000000"/>
              </a:buClr>
              <a:buFont typeface="Courier New"/>
              <a:buChar char="o"/>
              <a:tabLst>
                <a:tab algn="l" pos="914400"/>
              </a:tabLst>
            </a:pPr>
            <a:r>
              <a:rPr b="1" lang="es-ES" sz="1200" strike="noStrike" u="none">
                <a:solidFill>
                  <a:srgbClr val="000000"/>
                </a:solidFill>
                <a:uFillTx/>
                <a:latin typeface="Calibri"/>
                <a:ea typeface="Aptos"/>
              </a:rPr>
              <a:t>Descripción</a:t>
            </a:r>
            <a:r>
              <a:rPr b="0" lang="es-ES" sz="1200" strike="noStrike" u="none">
                <a:solidFill>
                  <a:srgbClr val="000000"/>
                </a:solidFill>
                <a:uFillTx/>
                <a:latin typeface="Calibri"/>
                <a:ea typeface="Aptos"/>
              </a:rPr>
              <a:t>: Una única instancia del bean se crea y se comparte a lo largo de la aplicación. El </a:t>
            </a:r>
            <a:r>
              <a:rPr b="1" lang="es-ES" sz="1200" strike="noStrike" u="none">
                <a:solidFill>
                  <a:srgbClr val="000000"/>
                </a:solidFill>
                <a:uFillTx/>
                <a:latin typeface="Calibri"/>
                <a:ea typeface="Aptos"/>
              </a:rPr>
              <a:t>alcance por defecto.</a:t>
            </a:r>
            <a:endParaRPr b="0" lang="en-US" sz="1200" strike="noStrike" u="none">
              <a:solidFill>
                <a:srgbClr val="000000"/>
              </a:solidFill>
              <a:uFillTx/>
              <a:latin typeface="Arial"/>
            </a:endParaRPr>
          </a:p>
          <a:p>
            <a:pPr lvl="1" marL="743040" indent="-285840">
              <a:lnSpc>
                <a:spcPct val="107000"/>
              </a:lnSpc>
              <a:spcAft>
                <a:spcPts val="799"/>
              </a:spcAft>
              <a:buClr>
                <a:srgbClr val="000000"/>
              </a:buClr>
              <a:buFont typeface="Courier New"/>
              <a:buChar char="o"/>
              <a:tabLst>
                <a:tab algn="l" pos="914400"/>
              </a:tabLst>
            </a:pPr>
            <a:r>
              <a:rPr b="1" lang="es-ES" sz="1200" strike="noStrike" u="none">
                <a:solidFill>
                  <a:srgbClr val="000000"/>
                </a:solidFill>
                <a:uFillTx/>
                <a:latin typeface="Calibri"/>
                <a:ea typeface="Aptos"/>
              </a:rPr>
              <a:t>Uso</a:t>
            </a:r>
            <a:r>
              <a:rPr b="0" lang="es-ES" sz="1200" strike="noStrike" u="none">
                <a:solidFill>
                  <a:srgbClr val="000000"/>
                </a:solidFill>
                <a:uFillTx/>
                <a:latin typeface="Calibri"/>
                <a:ea typeface="Aptos"/>
              </a:rPr>
              <a:t>: Ideal para servicios donde la misma instancia puede ser reutilizada. Para ello no debe tener variables de datos de instancia (objeto): </a:t>
            </a:r>
            <a:r>
              <a:rPr b="1" lang="es-ES" sz="1200" strike="noStrike" u="none">
                <a:solidFill>
                  <a:srgbClr val="000000"/>
                </a:solidFill>
                <a:uFillTx/>
                <a:latin typeface="Calibri"/>
                <a:ea typeface="Aptos"/>
              </a:rPr>
              <a:t>programación sin estado</a:t>
            </a:r>
            <a:endParaRPr b="0" lang="en-US" sz="1200" strike="noStrike" u="none">
              <a:solidFill>
                <a:srgbClr val="000000"/>
              </a:solidFill>
              <a:uFillTx/>
              <a:latin typeface="Arial"/>
            </a:endParaRPr>
          </a:p>
          <a:p>
            <a:pPr marL="343080" indent="-343080">
              <a:lnSpc>
                <a:spcPct val="107000"/>
              </a:lnSpc>
              <a:spcAft>
                <a:spcPts val="799"/>
              </a:spcAft>
              <a:buClr>
                <a:srgbClr val="000000"/>
              </a:buClr>
              <a:buFont typeface="Symbol" charset="2"/>
              <a:buChar char=""/>
              <a:tabLst>
                <a:tab algn="l" pos="457200"/>
              </a:tabLst>
            </a:pPr>
            <a:r>
              <a:rPr b="1" lang="es-ES" sz="1200" strike="noStrike" u="none">
                <a:solidFill>
                  <a:schemeClr val="dk1"/>
                </a:solidFill>
                <a:uFillTx/>
                <a:latin typeface="Calibri"/>
                <a:ea typeface="Aptos"/>
              </a:rPr>
              <a:t>Prototype</a:t>
            </a:r>
            <a:r>
              <a:rPr b="0" lang="es-ES" sz="1200" strike="noStrike" u="none">
                <a:solidFill>
                  <a:schemeClr val="dk1"/>
                </a:solidFill>
                <a:uFillTx/>
                <a:latin typeface="Calibri"/>
                <a:ea typeface="Aptos"/>
              </a:rPr>
              <a:t>:</a:t>
            </a:r>
            <a:endParaRPr b="0" lang="en-US" sz="1200" strike="noStrike" u="none">
              <a:solidFill>
                <a:srgbClr val="000000"/>
              </a:solidFill>
              <a:uFillTx/>
              <a:latin typeface="Arial"/>
            </a:endParaRPr>
          </a:p>
          <a:p>
            <a:pPr lvl="1" marL="743040" indent="-285840">
              <a:lnSpc>
                <a:spcPct val="107000"/>
              </a:lnSpc>
              <a:spcAft>
                <a:spcPts val="799"/>
              </a:spcAft>
              <a:buClr>
                <a:srgbClr val="000000"/>
              </a:buClr>
              <a:buFont typeface="Courier New"/>
              <a:buChar char="o"/>
              <a:tabLst>
                <a:tab algn="l" pos="914400"/>
              </a:tabLst>
            </a:pPr>
            <a:r>
              <a:rPr b="1" lang="es-ES" sz="1200" strike="noStrike" u="none">
                <a:solidFill>
                  <a:srgbClr val="000000"/>
                </a:solidFill>
                <a:uFillTx/>
                <a:latin typeface="Calibri"/>
                <a:ea typeface="Aptos"/>
              </a:rPr>
              <a:t>Descripción</a:t>
            </a:r>
            <a:r>
              <a:rPr b="0" lang="es-ES" sz="1200" strike="noStrike" u="none">
                <a:solidFill>
                  <a:srgbClr val="000000"/>
                </a:solidFill>
                <a:uFillTx/>
                <a:latin typeface="Calibri"/>
                <a:ea typeface="Aptos"/>
              </a:rPr>
              <a:t>: Se crea una nueva instancia del bean cada vez que se solicita.</a:t>
            </a:r>
            <a:endParaRPr b="0" lang="en-US" sz="1200" strike="noStrike" u="none">
              <a:solidFill>
                <a:srgbClr val="000000"/>
              </a:solidFill>
              <a:uFillTx/>
              <a:latin typeface="Arial"/>
            </a:endParaRPr>
          </a:p>
          <a:p>
            <a:pPr lvl="1" marL="743040" indent="-285840">
              <a:lnSpc>
                <a:spcPct val="107000"/>
              </a:lnSpc>
              <a:spcAft>
                <a:spcPts val="799"/>
              </a:spcAft>
              <a:buClr>
                <a:srgbClr val="000000"/>
              </a:buClr>
              <a:buFont typeface="Courier New"/>
              <a:buChar char="o"/>
              <a:tabLst>
                <a:tab algn="l" pos="914400"/>
              </a:tabLst>
            </a:pPr>
            <a:r>
              <a:rPr b="1" lang="es-ES" sz="1200" strike="noStrike" u="none">
                <a:solidFill>
                  <a:srgbClr val="000000"/>
                </a:solidFill>
                <a:uFillTx/>
                <a:latin typeface="Calibri"/>
                <a:ea typeface="Aptos"/>
              </a:rPr>
              <a:t>Uso</a:t>
            </a:r>
            <a:r>
              <a:rPr b="0" lang="es-ES" sz="1200" strike="noStrike" u="none">
                <a:solidFill>
                  <a:srgbClr val="000000"/>
                </a:solidFill>
                <a:uFillTx/>
                <a:latin typeface="Calibri"/>
                <a:ea typeface="Aptos"/>
              </a:rPr>
              <a:t>: Útil para beans que mantienen estado o son costosos de crear.</a:t>
            </a:r>
            <a:endParaRPr b="0" lang="en-US" sz="1200" strike="noStrike" u="none">
              <a:solidFill>
                <a:srgbClr val="000000"/>
              </a:solidFill>
              <a:uFillTx/>
              <a:latin typeface="Arial"/>
            </a:endParaRPr>
          </a:p>
          <a:p>
            <a:pPr marL="343080" indent="-343080">
              <a:lnSpc>
                <a:spcPct val="107000"/>
              </a:lnSpc>
              <a:spcAft>
                <a:spcPts val="799"/>
              </a:spcAft>
              <a:buClr>
                <a:srgbClr val="000000"/>
              </a:buClr>
              <a:buFont typeface="Symbol" charset="2"/>
              <a:buChar char=""/>
              <a:tabLst>
                <a:tab algn="l" pos="457200"/>
              </a:tabLst>
            </a:pPr>
            <a:r>
              <a:rPr b="1" lang="es-ES" sz="1200" strike="noStrike" u="none">
                <a:solidFill>
                  <a:schemeClr val="dk1"/>
                </a:solidFill>
                <a:uFillTx/>
                <a:latin typeface="Calibri"/>
                <a:ea typeface="Aptos"/>
              </a:rPr>
              <a:t>Factory</a:t>
            </a:r>
            <a:r>
              <a:rPr b="0" lang="es-ES" sz="1200" strike="noStrike" u="none">
                <a:solidFill>
                  <a:schemeClr val="dk1"/>
                </a:solidFill>
                <a:uFillTx/>
                <a:latin typeface="Calibri"/>
                <a:ea typeface="Aptos"/>
              </a:rPr>
              <a:t>:</a:t>
            </a:r>
            <a:endParaRPr b="0" lang="en-US" sz="1200" strike="noStrike" u="none">
              <a:solidFill>
                <a:srgbClr val="000000"/>
              </a:solidFill>
              <a:uFillTx/>
              <a:latin typeface="Arial"/>
            </a:endParaRPr>
          </a:p>
          <a:p>
            <a:pPr lvl="1" marL="743040" indent="-285840">
              <a:lnSpc>
                <a:spcPct val="107000"/>
              </a:lnSpc>
              <a:spcAft>
                <a:spcPts val="799"/>
              </a:spcAft>
              <a:buClr>
                <a:srgbClr val="000000"/>
              </a:buClr>
              <a:buFont typeface="Courier New"/>
              <a:buChar char="o"/>
              <a:tabLst>
                <a:tab algn="l" pos="914400"/>
              </a:tabLst>
            </a:pPr>
            <a:r>
              <a:rPr b="1" lang="es-ES" sz="1200" strike="noStrike" u="none">
                <a:solidFill>
                  <a:srgbClr val="000000"/>
                </a:solidFill>
                <a:uFillTx/>
                <a:latin typeface="Calibri"/>
                <a:ea typeface="Aptos"/>
              </a:rPr>
              <a:t>Descripción</a:t>
            </a:r>
            <a:r>
              <a:rPr b="0" lang="es-ES" sz="1200" strike="noStrike" u="none">
                <a:solidFill>
                  <a:srgbClr val="000000"/>
                </a:solidFill>
                <a:uFillTx/>
                <a:latin typeface="Calibri"/>
                <a:ea typeface="Aptos"/>
              </a:rPr>
              <a:t>: Permite la creación de beans de manera personalizada a través de métodos específicos.</a:t>
            </a:r>
            <a:endParaRPr b="0" lang="en-US" sz="1200" strike="noStrike" u="none">
              <a:solidFill>
                <a:srgbClr val="000000"/>
              </a:solidFill>
              <a:uFillTx/>
              <a:latin typeface="Arial"/>
            </a:endParaRPr>
          </a:p>
          <a:p>
            <a:pPr lvl="1" marL="743040" indent="-285840">
              <a:lnSpc>
                <a:spcPct val="107000"/>
              </a:lnSpc>
              <a:spcAft>
                <a:spcPts val="799"/>
              </a:spcAft>
              <a:buClr>
                <a:srgbClr val="000000"/>
              </a:buClr>
              <a:buFont typeface="Courier New"/>
              <a:buChar char="o"/>
              <a:tabLst>
                <a:tab algn="l" pos="914400"/>
              </a:tabLst>
            </a:pPr>
            <a:r>
              <a:rPr b="1" lang="es-ES" sz="1200" strike="noStrike" u="none">
                <a:solidFill>
                  <a:srgbClr val="000000"/>
                </a:solidFill>
                <a:uFillTx/>
                <a:latin typeface="Calibri"/>
                <a:ea typeface="Aptos"/>
              </a:rPr>
              <a:t>Uso</a:t>
            </a:r>
            <a:r>
              <a:rPr b="0" lang="es-ES" sz="1200" strike="noStrike" u="none">
                <a:solidFill>
                  <a:srgbClr val="000000"/>
                </a:solidFill>
                <a:uFillTx/>
                <a:latin typeface="Calibri"/>
                <a:ea typeface="Aptos"/>
              </a:rPr>
              <a:t>: Proporciona control total sobre la creación de instancias y sus configuraciones.</a:t>
            </a:r>
            <a:endParaRPr b="0" lang="en-US" sz="1200" strike="noStrike" u="none">
              <a:solidFill>
                <a:srgbClr val="000000"/>
              </a:solidFill>
              <a:uFillTx/>
              <a:latin typeface="Arial"/>
            </a:endParaRPr>
          </a:p>
          <a:p>
            <a:pPr marL="457200" indent="0">
              <a:lnSpc>
                <a:spcPct val="107000"/>
              </a:lnSpc>
              <a:spcAft>
                <a:spcPts val="799"/>
              </a:spcAft>
              <a:buNone/>
              <a:tabLst>
                <a:tab algn="l" pos="0"/>
              </a:tabLst>
            </a:pPr>
            <a:r>
              <a:rPr b="0" lang="es-ES" sz="1200" strike="noStrike" u="none">
                <a:solidFill>
                  <a:srgbClr val="000000"/>
                </a:solidFill>
                <a:uFillTx/>
                <a:latin typeface="Calibri"/>
                <a:ea typeface="Aptos"/>
              </a:rPr>
              <a:t>Otros scopes como sesión, request, … en aplicaciones web.</a:t>
            </a:r>
            <a:endParaRPr b="0" lang="en-US" sz="12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9" name="PlaceHolder 1"/>
          <p:cNvSpPr>
            <a:spLocks noGrp="1"/>
          </p:cNvSpPr>
          <p:nvPr>
            <p:ph type="title"/>
          </p:nvPr>
        </p:nvSpPr>
        <p:spPr>
          <a:xfrm>
            <a:off x="1881360" y="167760"/>
            <a:ext cx="9088200" cy="491760"/>
          </a:xfrm>
          <a:prstGeom prst="rect">
            <a:avLst/>
          </a:prstGeom>
          <a:noFill/>
          <a:ln w="0">
            <a:noFill/>
          </a:ln>
        </p:spPr>
        <p:txBody>
          <a:bodyPr lIns="0" rIns="0" tIns="0" bIns="0" anchor="t">
            <a:noAutofit/>
          </a:bodyPr>
          <a:p>
            <a:pPr indent="0">
              <a:lnSpc>
                <a:spcPct val="100000"/>
              </a:lnSpc>
              <a:buNone/>
              <a:tabLst>
                <a:tab algn="l" pos="0"/>
              </a:tabLst>
            </a:pPr>
            <a:r>
              <a:rPr b="1" lang="es-ES" sz="3200" strike="noStrike" u="none">
                <a:solidFill>
                  <a:srgbClr val="000000"/>
                </a:solidFill>
                <a:uFillTx/>
                <a:latin typeface="Calibri"/>
              </a:rPr>
              <a:t>Parametrización y Configuración</a:t>
            </a:r>
            <a:endParaRPr b="0" lang="en-US" sz="3200" strike="noStrike" u="none">
              <a:solidFill>
                <a:srgbClr val="000000"/>
              </a:solidFill>
              <a:uFillTx/>
              <a:latin typeface="Arial"/>
            </a:endParaRPr>
          </a:p>
        </p:txBody>
      </p:sp>
      <p:sp>
        <p:nvSpPr>
          <p:cNvPr id="320" name="PlaceHolder 2"/>
          <p:cNvSpPr>
            <a:spLocks noGrp="1"/>
          </p:cNvSpPr>
          <p:nvPr>
            <p:ph/>
          </p:nvPr>
        </p:nvSpPr>
        <p:spPr>
          <a:xfrm>
            <a:off x="688320" y="1031040"/>
            <a:ext cx="10536480" cy="5375880"/>
          </a:xfrm>
          <a:prstGeom prst="rect">
            <a:avLst/>
          </a:prstGeom>
          <a:noFill/>
          <a:ln w="0">
            <a:noFill/>
          </a:ln>
        </p:spPr>
        <p:txBody>
          <a:bodyPr lIns="0" rIns="0" tIns="0" bIns="0" anchor="t">
            <a:noAutofit/>
          </a:bodyPr>
          <a:p>
            <a:pPr marL="343080" indent="-343080">
              <a:lnSpc>
                <a:spcPct val="107000"/>
              </a:lnSpc>
              <a:spcAft>
                <a:spcPts val="799"/>
              </a:spcAft>
              <a:buClr>
                <a:srgbClr val="000000"/>
              </a:buClr>
              <a:buFont typeface="Symbol" charset="2"/>
              <a:buChar char=""/>
              <a:tabLst>
                <a:tab algn="l" pos="457200"/>
              </a:tabLst>
            </a:pPr>
            <a:r>
              <a:rPr b="1" lang="es-ES" sz="1500" strike="noStrike" u="none">
                <a:solidFill>
                  <a:schemeClr val="dk1"/>
                </a:solidFill>
                <a:uFillTx/>
                <a:latin typeface="Calibri"/>
                <a:ea typeface="Aptos"/>
              </a:rPr>
              <a:t>Configuración</a:t>
            </a:r>
            <a:r>
              <a:rPr b="0" lang="es-ES" sz="1500" strike="noStrike" u="none">
                <a:solidFill>
                  <a:schemeClr val="dk1"/>
                </a:solidFill>
                <a:uFillTx/>
                <a:latin typeface="Calibri"/>
                <a:ea typeface="Aptos"/>
              </a:rPr>
              <a:t>:</a:t>
            </a:r>
            <a:endParaRPr b="0" lang="en-US" sz="1500" strike="noStrike" u="none">
              <a:solidFill>
                <a:srgbClr val="000000"/>
              </a:solidFill>
              <a:uFillTx/>
              <a:latin typeface="Arial"/>
            </a:endParaRPr>
          </a:p>
          <a:p>
            <a:pPr lvl="1" marL="743040" indent="-285840">
              <a:lnSpc>
                <a:spcPct val="107000"/>
              </a:lnSpc>
              <a:spcAft>
                <a:spcPts val="799"/>
              </a:spcAft>
              <a:buClr>
                <a:srgbClr val="000000"/>
              </a:buClr>
              <a:buFont typeface="Courier New"/>
              <a:buChar char="o"/>
              <a:tabLst>
                <a:tab algn="l" pos="914400"/>
              </a:tabLst>
            </a:pPr>
            <a:r>
              <a:rPr b="0" lang="es-ES" sz="1500" strike="noStrike" u="none">
                <a:solidFill>
                  <a:srgbClr val="000000"/>
                </a:solidFill>
                <a:uFillTx/>
                <a:latin typeface="Calibri"/>
                <a:ea typeface="Aptos"/>
              </a:rPr>
              <a:t>Se refiere a la estructura general y el comportamiento de una aplicación.</a:t>
            </a:r>
            <a:endParaRPr b="0" lang="en-US" sz="1500" strike="noStrike" u="none">
              <a:solidFill>
                <a:srgbClr val="000000"/>
              </a:solidFill>
              <a:uFillTx/>
              <a:latin typeface="Arial"/>
            </a:endParaRPr>
          </a:p>
          <a:p>
            <a:pPr lvl="1" marL="743040" indent="-285840">
              <a:lnSpc>
                <a:spcPct val="107000"/>
              </a:lnSpc>
              <a:spcAft>
                <a:spcPts val="799"/>
              </a:spcAft>
              <a:buClr>
                <a:srgbClr val="000000"/>
              </a:buClr>
              <a:buFont typeface="Courier New"/>
              <a:buChar char="o"/>
              <a:tabLst>
                <a:tab algn="l" pos="914400"/>
              </a:tabLst>
            </a:pPr>
            <a:r>
              <a:rPr b="0" lang="es-ES" sz="1500" strike="noStrike" u="none">
                <a:solidFill>
                  <a:srgbClr val="000000"/>
                </a:solidFill>
                <a:uFillTx/>
                <a:latin typeface="Calibri"/>
                <a:ea typeface="Aptos"/>
              </a:rPr>
              <a:t>Incluye elementos como beans, dependencias y su relación en el contexto de Spring.</a:t>
            </a:r>
            <a:endParaRPr b="0" lang="en-US" sz="1500" strike="noStrike" u="none">
              <a:solidFill>
                <a:srgbClr val="000000"/>
              </a:solidFill>
              <a:uFillTx/>
              <a:latin typeface="Arial"/>
            </a:endParaRPr>
          </a:p>
          <a:p>
            <a:pPr lvl="1" marL="743040" indent="-285840">
              <a:lnSpc>
                <a:spcPct val="107000"/>
              </a:lnSpc>
              <a:spcAft>
                <a:spcPts val="799"/>
              </a:spcAft>
              <a:buClr>
                <a:srgbClr val="000000"/>
              </a:buClr>
              <a:buFont typeface="Courier New"/>
              <a:buChar char="o"/>
              <a:tabLst>
                <a:tab algn="l" pos="914400"/>
              </a:tabLst>
            </a:pPr>
            <a:r>
              <a:rPr b="0" lang="es-ES" sz="1500" strike="noStrike" u="none">
                <a:solidFill>
                  <a:srgbClr val="000000"/>
                </a:solidFill>
                <a:uFillTx/>
                <a:latin typeface="Calibri"/>
                <a:ea typeface="Aptos"/>
              </a:rPr>
              <a:t>Generalmente se establece al inicio y puede no cambiar a menudo.</a:t>
            </a:r>
            <a:endParaRPr b="0" lang="en-US" sz="1500" strike="noStrike" u="none">
              <a:solidFill>
                <a:srgbClr val="000000"/>
              </a:solidFill>
              <a:uFillTx/>
              <a:latin typeface="Arial"/>
            </a:endParaRPr>
          </a:p>
          <a:p>
            <a:pPr marL="343080" indent="-343080">
              <a:lnSpc>
                <a:spcPct val="107000"/>
              </a:lnSpc>
              <a:spcAft>
                <a:spcPts val="799"/>
              </a:spcAft>
              <a:buClr>
                <a:srgbClr val="000000"/>
              </a:buClr>
              <a:buFont typeface="Symbol" charset="2"/>
              <a:buChar char=""/>
              <a:tabLst>
                <a:tab algn="l" pos="457200"/>
              </a:tabLst>
            </a:pPr>
            <a:r>
              <a:rPr b="1" lang="es-ES" sz="1500" strike="noStrike" u="none">
                <a:solidFill>
                  <a:schemeClr val="dk1"/>
                </a:solidFill>
                <a:uFillTx/>
                <a:latin typeface="Calibri"/>
                <a:ea typeface="Aptos"/>
              </a:rPr>
              <a:t>Parametrización</a:t>
            </a:r>
            <a:r>
              <a:rPr b="0" lang="es-ES" sz="1500" strike="noStrike" u="none">
                <a:solidFill>
                  <a:schemeClr val="dk1"/>
                </a:solidFill>
                <a:uFillTx/>
                <a:latin typeface="Calibri"/>
                <a:ea typeface="Aptos"/>
              </a:rPr>
              <a:t>:</a:t>
            </a:r>
            <a:endParaRPr b="0" lang="en-US" sz="1500" strike="noStrike" u="none">
              <a:solidFill>
                <a:srgbClr val="000000"/>
              </a:solidFill>
              <a:uFillTx/>
              <a:latin typeface="Arial"/>
            </a:endParaRPr>
          </a:p>
          <a:p>
            <a:pPr lvl="1" marL="743040" indent="-285840">
              <a:lnSpc>
                <a:spcPct val="107000"/>
              </a:lnSpc>
              <a:spcAft>
                <a:spcPts val="799"/>
              </a:spcAft>
              <a:buClr>
                <a:srgbClr val="000000"/>
              </a:buClr>
              <a:buFont typeface="Courier New"/>
              <a:buChar char="o"/>
              <a:tabLst>
                <a:tab algn="l" pos="914400"/>
              </a:tabLst>
            </a:pPr>
            <a:r>
              <a:rPr b="0" lang="es-ES" sz="1500" strike="noStrike" u="none">
                <a:solidFill>
                  <a:srgbClr val="000000"/>
                </a:solidFill>
                <a:uFillTx/>
                <a:latin typeface="Calibri"/>
                <a:ea typeface="Aptos"/>
              </a:rPr>
              <a:t>Se refiere a valores específicos que pueden variar entre entornos (desarrollo, prueba, producción).</a:t>
            </a:r>
            <a:endParaRPr b="0" lang="en-US" sz="1500" strike="noStrike" u="none">
              <a:solidFill>
                <a:srgbClr val="000000"/>
              </a:solidFill>
              <a:uFillTx/>
              <a:latin typeface="Arial"/>
            </a:endParaRPr>
          </a:p>
          <a:p>
            <a:pPr lvl="1" marL="743040" indent="-285840">
              <a:lnSpc>
                <a:spcPct val="107000"/>
              </a:lnSpc>
              <a:spcAft>
                <a:spcPts val="799"/>
              </a:spcAft>
              <a:buClr>
                <a:srgbClr val="000000"/>
              </a:buClr>
              <a:buFont typeface="Courier New"/>
              <a:buChar char="o"/>
              <a:tabLst>
                <a:tab algn="l" pos="914400"/>
              </a:tabLst>
            </a:pPr>
            <a:r>
              <a:rPr b="0" lang="es-ES" sz="1500" strike="noStrike" u="none">
                <a:solidFill>
                  <a:srgbClr val="000000"/>
                </a:solidFill>
                <a:uFillTx/>
                <a:latin typeface="Calibri"/>
                <a:ea typeface="Aptos"/>
              </a:rPr>
              <a:t>Incluye datos como URLs, credenciales y configuraciones que pueden cambiar frecuentemente.</a:t>
            </a:r>
            <a:endParaRPr b="0" lang="en-US" sz="1500" strike="noStrike" u="none">
              <a:solidFill>
                <a:srgbClr val="000000"/>
              </a:solidFill>
              <a:uFillTx/>
              <a:latin typeface="Arial"/>
            </a:endParaRPr>
          </a:p>
          <a:p>
            <a:pPr lvl="1" marL="743040" indent="-285840">
              <a:lnSpc>
                <a:spcPct val="107000"/>
              </a:lnSpc>
              <a:spcAft>
                <a:spcPts val="799"/>
              </a:spcAft>
              <a:buClr>
                <a:srgbClr val="000000"/>
              </a:buClr>
              <a:buFont typeface="Courier New"/>
              <a:buChar char="o"/>
              <a:tabLst>
                <a:tab algn="l" pos="914400"/>
              </a:tabLst>
            </a:pPr>
            <a:r>
              <a:rPr b="0" lang="es-ES" sz="1500" strike="noStrike" u="none">
                <a:solidFill>
                  <a:srgbClr val="000000"/>
                </a:solidFill>
                <a:uFillTx/>
                <a:latin typeface="Calibri"/>
                <a:ea typeface="Aptos"/>
              </a:rPr>
              <a:t>Permite que la </a:t>
            </a:r>
            <a:r>
              <a:rPr b="0" lang="es-ES" sz="1400" strike="noStrike" u="none">
                <a:solidFill>
                  <a:srgbClr val="000000"/>
                </a:solidFill>
                <a:uFillTx/>
                <a:latin typeface="Calibri"/>
                <a:ea typeface="Aptos"/>
              </a:rPr>
              <a:t>misma</a:t>
            </a:r>
            <a:r>
              <a:rPr b="0" lang="es-ES" sz="1500" strike="noStrike" u="none">
                <a:solidFill>
                  <a:srgbClr val="000000"/>
                </a:solidFill>
                <a:uFillTx/>
                <a:latin typeface="Calibri"/>
                <a:ea typeface="Aptos"/>
              </a:rPr>
              <a:t> base de código se ejecute en diferentes contextos sin modificaciones.</a:t>
            </a:r>
            <a:endParaRPr b="0" lang="en-US" sz="1500" strike="noStrike" u="none">
              <a:solidFill>
                <a:srgbClr val="000000"/>
              </a:solidFill>
              <a:uFillTx/>
              <a:latin typeface="Arial"/>
            </a:endParaRPr>
          </a:p>
          <a:p>
            <a:pPr indent="0">
              <a:lnSpc>
                <a:spcPct val="107000"/>
              </a:lnSpc>
              <a:spcAft>
                <a:spcPts val="799"/>
              </a:spcAft>
              <a:buNone/>
              <a:tabLst>
                <a:tab algn="l" pos="0"/>
              </a:tabLst>
            </a:pPr>
            <a:r>
              <a:rPr b="1" lang="es-ES" sz="1500" strike="noStrike" u="none">
                <a:solidFill>
                  <a:schemeClr val="dk1"/>
                </a:solidFill>
                <a:uFillTx/>
                <a:latin typeface="Calibri"/>
                <a:ea typeface="Aptos"/>
              </a:rPr>
              <a:t>Separación de Parametrización y Configuración</a:t>
            </a:r>
            <a:endParaRPr b="0" lang="en-US" sz="1500" strike="noStrike" u="none">
              <a:solidFill>
                <a:srgbClr val="000000"/>
              </a:solidFill>
              <a:uFillTx/>
              <a:latin typeface="Arial"/>
            </a:endParaRPr>
          </a:p>
          <a:p>
            <a:pPr marL="343080" indent="-343080">
              <a:lnSpc>
                <a:spcPct val="107000"/>
              </a:lnSpc>
              <a:spcAft>
                <a:spcPts val="799"/>
              </a:spcAft>
              <a:buClr>
                <a:srgbClr val="000000"/>
              </a:buClr>
              <a:buFont typeface="Symbol" charset="2"/>
              <a:buChar char=""/>
              <a:tabLst>
                <a:tab algn="l" pos="457200"/>
              </a:tabLst>
            </a:pPr>
            <a:r>
              <a:rPr b="1" lang="es-ES" sz="1500" strike="noStrike" u="none">
                <a:solidFill>
                  <a:schemeClr val="dk1"/>
                </a:solidFill>
                <a:uFillTx/>
                <a:latin typeface="Calibri"/>
                <a:ea typeface="Aptos"/>
              </a:rPr>
              <a:t>Objetivo</a:t>
            </a:r>
            <a:r>
              <a:rPr b="0" lang="es-ES" sz="1500" strike="noStrike" u="none">
                <a:solidFill>
                  <a:schemeClr val="dk1"/>
                </a:solidFill>
                <a:uFillTx/>
                <a:latin typeface="Calibri"/>
                <a:ea typeface="Aptos"/>
              </a:rPr>
              <a:t>:</a:t>
            </a:r>
            <a:endParaRPr b="0" lang="en-US" sz="1500" strike="noStrike" u="none">
              <a:solidFill>
                <a:srgbClr val="000000"/>
              </a:solidFill>
              <a:uFillTx/>
              <a:latin typeface="Arial"/>
            </a:endParaRPr>
          </a:p>
          <a:p>
            <a:pPr lvl="1" marL="743040" indent="-285840">
              <a:lnSpc>
                <a:spcPct val="107000"/>
              </a:lnSpc>
              <a:spcAft>
                <a:spcPts val="799"/>
              </a:spcAft>
              <a:buClr>
                <a:srgbClr val="000000"/>
              </a:buClr>
              <a:buFont typeface="Courier New"/>
              <a:buChar char="o"/>
              <a:tabLst>
                <a:tab algn="l" pos="914400"/>
              </a:tabLst>
            </a:pPr>
            <a:r>
              <a:rPr b="0" lang="es-ES" sz="1500" strike="noStrike" u="none">
                <a:solidFill>
                  <a:srgbClr val="000000"/>
                </a:solidFill>
                <a:uFillTx/>
                <a:latin typeface="Calibri"/>
                <a:ea typeface="Aptos"/>
              </a:rPr>
              <a:t>Permitir una gestión más efectiva y flexible de la aplicación.</a:t>
            </a:r>
            <a:endParaRPr b="0" lang="en-US" sz="1500" strike="noStrike" u="none">
              <a:solidFill>
                <a:srgbClr val="000000"/>
              </a:solidFill>
              <a:uFillTx/>
              <a:latin typeface="Arial"/>
            </a:endParaRPr>
          </a:p>
          <a:p>
            <a:pPr lvl="1" marL="743040" indent="-285840">
              <a:lnSpc>
                <a:spcPct val="107000"/>
              </a:lnSpc>
              <a:spcAft>
                <a:spcPts val="799"/>
              </a:spcAft>
              <a:buClr>
                <a:srgbClr val="000000"/>
              </a:buClr>
              <a:buFont typeface="Courier New"/>
              <a:buChar char="o"/>
              <a:tabLst>
                <a:tab algn="l" pos="914400"/>
              </a:tabLst>
            </a:pPr>
            <a:r>
              <a:rPr b="0" lang="es-ES" sz="1500" strike="noStrike" u="none">
                <a:solidFill>
                  <a:srgbClr val="000000"/>
                </a:solidFill>
                <a:uFillTx/>
                <a:latin typeface="Calibri"/>
                <a:ea typeface="Aptos"/>
              </a:rPr>
              <a:t>Facilitar cambios en los valores sin necesidad de recompilar o alterar el código base.</a:t>
            </a:r>
            <a:endParaRPr b="0" lang="en-US" sz="1500" strike="noStrike" u="none">
              <a:solidFill>
                <a:srgbClr val="000000"/>
              </a:solidFill>
              <a:uFillTx/>
              <a:latin typeface="Arial"/>
            </a:endParaRPr>
          </a:p>
          <a:p>
            <a:pPr marL="343080" indent="-343080">
              <a:lnSpc>
                <a:spcPct val="107000"/>
              </a:lnSpc>
              <a:spcAft>
                <a:spcPts val="799"/>
              </a:spcAft>
              <a:buClr>
                <a:srgbClr val="000000"/>
              </a:buClr>
              <a:buFont typeface="Symbol" charset="2"/>
              <a:buChar char=""/>
              <a:tabLst>
                <a:tab algn="l" pos="457200"/>
              </a:tabLst>
            </a:pPr>
            <a:r>
              <a:rPr b="1" lang="es-ES" sz="1500" strike="noStrike" u="none">
                <a:solidFill>
                  <a:schemeClr val="dk1"/>
                </a:solidFill>
                <a:uFillTx/>
                <a:latin typeface="Calibri"/>
                <a:ea typeface="Aptos"/>
              </a:rPr>
              <a:t>Prácticas Comunes</a:t>
            </a:r>
            <a:r>
              <a:rPr b="0" lang="es-ES" sz="1500" strike="noStrike" u="none">
                <a:solidFill>
                  <a:schemeClr val="dk1"/>
                </a:solidFill>
                <a:uFillTx/>
                <a:latin typeface="Calibri"/>
                <a:ea typeface="Aptos"/>
              </a:rPr>
              <a:t>:</a:t>
            </a:r>
            <a:endParaRPr b="0" lang="en-US" sz="1500" strike="noStrike" u="none">
              <a:solidFill>
                <a:srgbClr val="000000"/>
              </a:solidFill>
              <a:uFillTx/>
              <a:latin typeface="Arial"/>
            </a:endParaRPr>
          </a:p>
          <a:p>
            <a:pPr lvl="1" marL="743040" indent="-285840">
              <a:lnSpc>
                <a:spcPct val="107000"/>
              </a:lnSpc>
              <a:spcAft>
                <a:spcPts val="799"/>
              </a:spcAft>
              <a:buClr>
                <a:srgbClr val="000000"/>
              </a:buClr>
              <a:buFont typeface="Courier New"/>
              <a:buChar char="o"/>
              <a:tabLst>
                <a:tab algn="l" pos="914400"/>
              </a:tabLst>
            </a:pPr>
            <a:r>
              <a:rPr b="0" lang="es-ES" sz="1500" strike="noStrike" u="none">
                <a:solidFill>
                  <a:srgbClr val="000000"/>
                </a:solidFill>
                <a:uFillTx/>
                <a:latin typeface="Calibri"/>
                <a:ea typeface="Aptos"/>
              </a:rPr>
              <a:t>Utilizar archivos externos para almacenar valores parametrizables.</a:t>
            </a:r>
            <a:endParaRPr b="0" lang="en-US" sz="1500" strike="noStrike" u="none">
              <a:solidFill>
                <a:srgbClr val="000000"/>
              </a:solidFill>
              <a:uFillTx/>
              <a:latin typeface="Arial"/>
            </a:endParaRPr>
          </a:p>
          <a:p>
            <a:pPr lvl="1" marL="743040" indent="-285840">
              <a:lnSpc>
                <a:spcPct val="107000"/>
              </a:lnSpc>
              <a:spcAft>
                <a:spcPts val="799"/>
              </a:spcAft>
              <a:buClr>
                <a:srgbClr val="000000"/>
              </a:buClr>
              <a:buFont typeface="Courier New"/>
              <a:buChar char="o"/>
              <a:tabLst>
                <a:tab algn="l" pos="914400"/>
              </a:tabLst>
            </a:pPr>
            <a:r>
              <a:rPr b="0" lang="es-ES" sz="1500" strike="noStrike" u="none">
                <a:solidFill>
                  <a:srgbClr val="000000"/>
                </a:solidFill>
                <a:uFillTx/>
                <a:latin typeface="Calibri"/>
                <a:ea typeface="Aptos"/>
              </a:rPr>
              <a:t>Mantener configuraciones estáticas dentro del código o en archivos de configuración dedicados.</a:t>
            </a:r>
            <a:endParaRPr b="0" lang="en-US" sz="15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1" name="Rectángulo 20"/>
          <p:cNvSpPr/>
          <p:nvPr/>
        </p:nvSpPr>
        <p:spPr>
          <a:xfrm>
            <a:off x="6729480" y="2707560"/>
            <a:ext cx="4274280" cy="2769840"/>
          </a:xfrm>
          <a:prstGeom prst="rect">
            <a:avLst/>
          </a:prstGeom>
          <a:solidFill>
            <a:srgbClr val="4f81bd"/>
          </a:solidFill>
          <a:ln>
            <a:solidFill>
              <a:srgbClr val="223852"/>
            </a:solidFill>
            <a:round/>
          </a:ln>
        </p:spPr>
        <p:style>
          <a:lnRef idx="2">
            <a:schemeClr val="accent1">
              <a:shade val="15000"/>
            </a:schemeClr>
          </a:lnRef>
          <a:fillRef idx="1">
            <a:schemeClr val="accent1"/>
          </a:fillRef>
          <a:effectRef idx="0">
            <a:schemeClr val="accent1"/>
          </a:effectRef>
          <a:fontRef idx="minor"/>
        </p:style>
        <p:txBody>
          <a:bodyPr lIns="90000" rIns="90000" tIns="45000" bIns="45000" anchor="ctr">
            <a:noAutofit/>
          </a:bodyPr>
          <a:p>
            <a:pPr>
              <a:lnSpc>
                <a:spcPct val="100000"/>
              </a:lnSpc>
            </a:pPr>
            <a:endParaRPr b="0" lang="es-ES" sz="1800" strike="noStrike" u="none">
              <a:solidFill>
                <a:schemeClr val="lt1"/>
              </a:solidFill>
              <a:uFillTx/>
              <a:latin typeface="Calibri"/>
            </a:endParaRPr>
          </a:p>
        </p:txBody>
      </p:sp>
      <p:sp>
        <p:nvSpPr>
          <p:cNvPr id="322" name="Rectángulo 21"/>
          <p:cNvSpPr/>
          <p:nvPr/>
        </p:nvSpPr>
        <p:spPr>
          <a:xfrm>
            <a:off x="1033200" y="5298120"/>
            <a:ext cx="4365000" cy="981360"/>
          </a:xfrm>
          <a:prstGeom prst="rect">
            <a:avLst/>
          </a:prstGeom>
          <a:solidFill>
            <a:srgbClr val="4f81bd"/>
          </a:solidFill>
          <a:ln>
            <a:solidFill>
              <a:srgbClr val="223852"/>
            </a:solidFill>
            <a:round/>
          </a:ln>
        </p:spPr>
        <p:style>
          <a:lnRef idx="2">
            <a:schemeClr val="accent1">
              <a:shade val="15000"/>
            </a:schemeClr>
          </a:lnRef>
          <a:fillRef idx="1">
            <a:schemeClr val="accent1"/>
          </a:fillRef>
          <a:effectRef idx="0">
            <a:schemeClr val="accent1"/>
          </a:effectRef>
          <a:fontRef idx="minor"/>
        </p:style>
        <p:txBody>
          <a:bodyPr lIns="90000" rIns="90000" tIns="45000" bIns="45000" anchor="ctr">
            <a:noAutofit/>
          </a:bodyPr>
          <a:p>
            <a:pPr>
              <a:lnSpc>
                <a:spcPct val="100000"/>
              </a:lnSpc>
            </a:pPr>
            <a:endParaRPr b="0" lang="es-ES" sz="1800" strike="noStrike" u="none">
              <a:solidFill>
                <a:schemeClr val="lt1"/>
              </a:solidFill>
              <a:uFillTx/>
              <a:latin typeface="Calibri"/>
            </a:endParaRPr>
          </a:p>
        </p:txBody>
      </p:sp>
      <p:sp>
        <p:nvSpPr>
          <p:cNvPr id="323" name="Rectángulo 22"/>
          <p:cNvSpPr/>
          <p:nvPr/>
        </p:nvSpPr>
        <p:spPr>
          <a:xfrm>
            <a:off x="1033200" y="2707560"/>
            <a:ext cx="4428720" cy="1198800"/>
          </a:xfrm>
          <a:prstGeom prst="rect">
            <a:avLst/>
          </a:prstGeom>
          <a:solidFill>
            <a:srgbClr val="4f81bd"/>
          </a:solidFill>
          <a:ln>
            <a:solidFill>
              <a:srgbClr val="223852"/>
            </a:solidFill>
            <a:round/>
          </a:ln>
        </p:spPr>
        <p:style>
          <a:lnRef idx="2">
            <a:schemeClr val="accent1">
              <a:shade val="15000"/>
            </a:schemeClr>
          </a:lnRef>
          <a:fillRef idx="1">
            <a:schemeClr val="accent1"/>
          </a:fillRef>
          <a:effectRef idx="0">
            <a:schemeClr val="accent1"/>
          </a:effectRef>
          <a:fontRef idx="minor"/>
        </p:style>
        <p:txBody>
          <a:bodyPr lIns="90000" rIns="90000" tIns="45000" bIns="45000" anchor="ctr">
            <a:noAutofit/>
          </a:bodyPr>
          <a:p>
            <a:pPr>
              <a:lnSpc>
                <a:spcPct val="100000"/>
              </a:lnSpc>
            </a:pPr>
            <a:endParaRPr b="0" lang="es-ES" sz="1800" strike="noStrike" u="none">
              <a:solidFill>
                <a:schemeClr val="lt1"/>
              </a:solidFill>
              <a:uFillTx/>
              <a:latin typeface="Calibri"/>
            </a:endParaRPr>
          </a:p>
        </p:txBody>
      </p:sp>
      <p:sp>
        <p:nvSpPr>
          <p:cNvPr id="324" name="PlaceHolder 1"/>
          <p:cNvSpPr>
            <a:spLocks noGrp="1"/>
          </p:cNvSpPr>
          <p:nvPr>
            <p:ph type="title"/>
          </p:nvPr>
        </p:nvSpPr>
        <p:spPr>
          <a:xfrm>
            <a:off x="1881360" y="167760"/>
            <a:ext cx="9088200" cy="513000"/>
          </a:xfrm>
          <a:prstGeom prst="rect">
            <a:avLst/>
          </a:prstGeom>
          <a:noFill/>
          <a:ln w="0">
            <a:noFill/>
          </a:ln>
        </p:spPr>
        <p:txBody>
          <a:bodyPr lIns="0" rIns="0" tIns="0" bIns="0" anchor="t">
            <a:noAutofit/>
          </a:bodyPr>
          <a:p>
            <a:pPr indent="0">
              <a:lnSpc>
                <a:spcPct val="100000"/>
              </a:lnSpc>
              <a:buNone/>
              <a:tabLst>
                <a:tab algn="l" pos="0"/>
              </a:tabLst>
            </a:pPr>
            <a:r>
              <a:rPr b="1" lang="es-ES" sz="3600" strike="noStrike" u="none">
                <a:solidFill>
                  <a:srgbClr val="000000"/>
                </a:solidFill>
                <a:uFillTx/>
                <a:latin typeface="Calibri"/>
              </a:rPr>
              <a:t>Formas de parametrización</a:t>
            </a:r>
            <a:endParaRPr b="0" lang="en-US" sz="3600" strike="noStrike" u="none">
              <a:solidFill>
                <a:srgbClr val="000000"/>
              </a:solidFill>
              <a:uFillTx/>
              <a:latin typeface="Arial"/>
            </a:endParaRPr>
          </a:p>
        </p:txBody>
      </p:sp>
      <p:sp>
        <p:nvSpPr>
          <p:cNvPr id="325" name="PlaceHolder 2"/>
          <p:cNvSpPr>
            <a:spLocks noGrp="1"/>
          </p:cNvSpPr>
          <p:nvPr>
            <p:ph/>
          </p:nvPr>
        </p:nvSpPr>
        <p:spPr>
          <a:xfrm>
            <a:off x="609480" y="1577520"/>
            <a:ext cx="5302800" cy="4786200"/>
          </a:xfrm>
          <a:prstGeom prst="rect">
            <a:avLst/>
          </a:prstGeom>
          <a:noFill/>
          <a:ln w="0">
            <a:noFill/>
          </a:ln>
        </p:spPr>
        <p:txBody>
          <a:bodyPr lIns="0" rIns="0" tIns="0" bIns="0" anchor="t">
            <a:noAutofit/>
          </a:bodyPr>
          <a:p>
            <a:pPr marL="343080" indent="-343080">
              <a:lnSpc>
                <a:spcPct val="107000"/>
              </a:lnSpc>
              <a:spcAft>
                <a:spcPts val="799"/>
              </a:spcAft>
              <a:buClr>
                <a:srgbClr val="000000"/>
              </a:buClr>
              <a:buFont typeface="Calibri"/>
              <a:buAutoNum type="arabicPeriod"/>
              <a:tabLst>
                <a:tab algn="l" pos="457200"/>
              </a:tabLst>
            </a:pPr>
            <a:r>
              <a:rPr b="1" lang="es-ES" sz="1100" strike="noStrike" u="none">
                <a:solidFill>
                  <a:schemeClr val="dk1"/>
                </a:solidFill>
                <a:uFillTx/>
                <a:latin typeface="Calibri"/>
                <a:ea typeface="Aptos"/>
              </a:rPr>
              <a:t>Archivos Properties</a:t>
            </a:r>
            <a:r>
              <a:rPr b="0" lang="es-ES" sz="1100" strike="noStrike" u="none">
                <a:solidFill>
                  <a:schemeClr val="dk1"/>
                </a:solidFill>
                <a:uFillTx/>
                <a:latin typeface="Calibri"/>
                <a:ea typeface="Aptos"/>
              </a:rPr>
              <a:t>:</a:t>
            </a:r>
            <a:endParaRPr b="0" lang="en-US" sz="1100" strike="noStrike" u="none">
              <a:solidFill>
                <a:srgbClr val="000000"/>
              </a:solidFill>
              <a:uFillTx/>
              <a:latin typeface="Arial"/>
            </a:endParaRPr>
          </a:p>
          <a:p>
            <a:pPr lvl="1" marL="743040" indent="-285840">
              <a:lnSpc>
                <a:spcPct val="107000"/>
              </a:lnSpc>
              <a:spcAft>
                <a:spcPts val="799"/>
              </a:spcAft>
              <a:buClr>
                <a:srgbClr val="000000"/>
              </a:buClr>
              <a:buFont typeface="Courier New"/>
              <a:buChar char="o"/>
              <a:tabLst>
                <a:tab algn="l" pos="914400"/>
              </a:tabLst>
            </a:pPr>
            <a:r>
              <a:rPr b="1" lang="es-ES" sz="1100" strike="noStrike" u="none">
                <a:solidFill>
                  <a:srgbClr val="000000"/>
                </a:solidFill>
                <a:uFillTx/>
                <a:latin typeface="Calibri"/>
                <a:ea typeface="Aptos"/>
              </a:rPr>
              <a:t>Descripción</a:t>
            </a:r>
            <a:r>
              <a:rPr b="0" lang="es-ES" sz="1100" strike="noStrike" u="none">
                <a:solidFill>
                  <a:srgbClr val="000000"/>
                </a:solidFill>
                <a:uFillTx/>
                <a:latin typeface="Calibri"/>
                <a:ea typeface="Aptos"/>
              </a:rPr>
              <a:t>: Archivos de texto plano con formato clave-valor.</a:t>
            </a:r>
            <a:endParaRPr b="0" lang="en-US" sz="1100" strike="noStrike" u="none">
              <a:solidFill>
                <a:srgbClr val="000000"/>
              </a:solidFill>
              <a:uFillTx/>
              <a:latin typeface="Arial"/>
            </a:endParaRPr>
          </a:p>
          <a:p>
            <a:pPr lvl="1" marL="743040" indent="-285840">
              <a:lnSpc>
                <a:spcPct val="107000"/>
              </a:lnSpc>
              <a:spcAft>
                <a:spcPts val="799"/>
              </a:spcAft>
              <a:buClr>
                <a:srgbClr val="000000"/>
              </a:buClr>
              <a:buFont typeface="Courier New"/>
              <a:buChar char="o"/>
              <a:tabLst>
                <a:tab algn="l" pos="914400"/>
              </a:tabLst>
            </a:pPr>
            <a:r>
              <a:rPr b="1" lang="es-ES" sz="1100" strike="noStrike" u="none">
                <a:solidFill>
                  <a:srgbClr val="000000"/>
                </a:solidFill>
                <a:uFillTx/>
                <a:latin typeface="Calibri"/>
                <a:ea typeface="Aptos"/>
              </a:rPr>
              <a:t>Uso</a:t>
            </a:r>
            <a:r>
              <a:rPr b="0" lang="es-ES" sz="1100" strike="noStrike" u="none">
                <a:solidFill>
                  <a:srgbClr val="000000"/>
                </a:solidFill>
                <a:uFillTx/>
                <a:latin typeface="Calibri"/>
                <a:ea typeface="Aptos"/>
              </a:rPr>
              <a:t>: Comúnmente usados para la parametrización.</a:t>
            </a:r>
            <a:endParaRPr b="0" lang="en-US" sz="1100" strike="noStrike" u="none">
              <a:solidFill>
                <a:srgbClr val="000000"/>
              </a:solidFill>
              <a:uFillTx/>
              <a:latin typeface="Arial"/>
            </a:endParaRPr>
          </a:p>
          <a:p>
            <a:pPr lvl="1" marL="743040" indent="-285840">
              <a:lnSpc>
                <a:spcPct val="107000"/>
              </a:lnSpc>
              <a:spcAft>
                <a:spcPts val="799"/>
              </a:spcAft>
              <a:buClr>
                <a:srgbClr val="000000"/>
              </a:buClr>
              <a:buFont typeface="Courier New"/>
              <a:buChar char="o"/>
              <a:tabLst>
                <a:tab algn="l" pos="914400"/>
              </a:tabLst>
            </a:pPr>
            <a:r>
              <a:rPr b="1" lang="es-ES" sz="1100" strike="noStrike" u="none">
                <a:solidFill>
                  <a:srgbClr val="000000"/>
                </a:solidFill>
                <a:uFillTx/>
                <a:latin typeface="Calibri"/>
                <a:ea typeface="Aptos"/>
              </a:rPr>
              <a:t>Ejemplo</a:t>
            </a:r>
            <a:r>
              <a:rPr b="0" lang="es-ES" sz="1100" strike="noStrike" u="none">
                <a:solidFill>
                  <a:srgbClr val="000000"/>
                </a:solidFill>
                <a:uFillTx/>
                <a:latin typeface="Calibri"/>
                <a:ea typeface="Aptos"/>
              </a:rPr>
              <a:t>:</a:t>
            </a:r>
            <a:endParaRPr b="0" lang="en-US" sz="1100" strike="noStrike" u="none">
              <a:solidFill>
                <a:srgbClr val="000000"/>
              </a:solidFill>
              <a:uFillTx/>
              <a:latin typeface="Arial"/>
            </a:endParaRPr>
          </a:p>
          <a:p>
            <a:pPr marL="914400" indent="0">
              <a:lnSpc>
                <a:spcPct val="107000"/>
              </a:lnSpc>
              <a:spcAft>
                <a:spcPts val="799"/>
              </a:spcAft>
              <a:buNone/>
              <a:tabLst>
                <a:tab algn="l" pos="0"/>
              </a:tabLst>
            </a:pPr>
            <a:r>
              <a:rPr b="0" lang="es-ES" sz="1400" strike="noStrike" u="none">
                <a:solidFill>
                  <a:schemeClr val="lt1"/>
                </a:solidFill>
                <a:uFillTx/>
                <a:latin typeface="Calibri"/>
                <a:ea typeface="Aptos"/>
              </a:rPr>
              <a:t>app.name=MiAplicacion</a:t>
            </a:r>
            <a:endParaRPr b="0" lang="en-US" sz="1400" strike="noStrike" u="none">
              <a:solidFill>
                <a:srgbClr val="000000"/>
              </a:solidFill>
              <a:uFillTx/>
              <a:latin typeface="Arial"/>
            </a:endParaRPr>
          </a:p>
          <a:p>
            <a:pPr marL="914400" indent="0">
              <a:lnSpc>
                <a:spcPct val="107000"/>
              </a:lnSpc>
              <a:spcAft>
                <a:spcPts val="799"/>
              </a:spcAft>
              <a:buNone/>
              <a:tabLst>
                <a:tab algn="l" pos="0"/>
              </a:tabLst>
            </a:pPr>
            <a:r>
              <a:rPr b="0" lang="en-US" sz="1400" strike="noStrike" u="none">
                <a:solidFill>
                  <a:schemeClr val="lt1"/>
                </a:solidFill>
                <a:uFillTx/>
                <a:latin typeface="Calibri"/>
                <a:ea typeface="Aptos"/>
              </a:rPr>
              <a:t>app.version=1.0</a:t>
            </a:r>
            <a:endParaRPr b="0" lang="en-US" sz="1400" strike="noStrike" u="none">
              <a:solidFill>
                <a:srgbClr val="000000"/>
              </a:solidFill>
              <a:uFillTx/>
              <a:latin typeface="Arial"/>
            </a:endParaRPr>
          </a:p>
          <a:p>
            <a:pPr marL="914400" indent="0">
              <a:lnSpc>
                <a:spcPct val="107000"/>
              </a:lnSpc>
              <a:spcAft>
                <a:spcPts val="799"/>
              </a:spcAft>
              <a:buNone/>
              <a:tabLst>
                <a:tab algn="l" pos="0"/>
              </a:tabLst>
            </a:pPr>
            <a:r>
              <a:rPr b="0" lang="en-US" sz="1400" strike="noStrike" u="none">
                <a:solidFill>
                  <a:schemeClr val="lt1"/>
                </a:solidFill>
                <a:uFillTx/>
                <a:latin typeface="Calibri"/>
                <a:ea typeface="Aptos"/>
              </a:rPr>
              <a:t>db.url=jdbc:mysql://localhost:3306/miDB</a:t>
            </a:r>
            <a:endParaRPr b="0" lang="en-US" sz="1400" strike="noStrike" u="none">
              <a:solidFill>
                <a:srgbClr val="000000"/>
              </a:solidFill>
              <a:uFillTx/>
              <a:latin typeface="Arial"/>
            </a:endParaRPr>
          </a:p>
          <a:p>
            <a:pPr marL="914400" indent="0">
              <a:lnSpc>
                <a:spcPct val="107000"/>
              </a:lnSpc>
              <a:spcAft>
                <a:spcPts val="799"/>
              </a:spcAft>
              <a:buNone/>
              <a:tabLst>
                <a:tab algn="l" pos="0"/>
              </a:tabLst>
            </a:pPr>
            <a:endParaRPr b="0" lang="en-US" sz="1200" strike="noStrike" u="none">
              <a:solidFill>
                <a:srgbClr val="000000"/>
              </a:solidFill>
              <a:uFillTx/>
              <a:latin typeface="Arial"/>
            </a:endParaRPr>
          </a:p>
          <a:p>
            <a:pPr marL="343080" indent="-343080">
              <a:lnSpc>
                <a:spcPct val="107000"/>
              </a:lnSpc>
              <a:spcAft>
                <a:spcPts val="799"/>
              </a:spcAft>
              <a:buClr>
                <a:srgbClr val="000000"/>
              </a:buClr>
              <a:buFont typeface="Calibri"/>
              <a:buAutoNum type="arabicPeriod" startAt="2"/>
              <a:tabLst>
                <a:tab algn="l" pos="457200"/>
              </a:tabLst>
            </a:pPr>
            <a:r>
              <a:rPr b="1" lang="es-ES" sz="1100" strike="noStrike" u="none">
                <a:solidFill>
                  <a:schemeClr val="dk1"/>
                </a:solidFill>
                <a:uFillTx/>
                <a:latin typeface="Calibri"/>
                <a:ea typeface="Aptos"/>
              </a:rPr>
              <a:t>Archivos XML</a:t>
            </a:r>
            <a:r>
              <a:rPr b="0" lang="es-ES" sz="1100" strike="noStrike" u="none">
                <a:solidFill>
                  <a:schemeClr val="dk1"/>
                </a:solidFill>
                <a:uFillTx/>
                <a:latin typeface="Calibri"/>
                <a:ea typeface="Aptos"/>
              </a:rPr>
              <a:t>:</a:t>
            </a:r>
            <a:endParaRPr b="0" lang="en-US" sz="1100" strike="noStrike" u="none">
              <a:solidFill>
                <a:srgbClr val="000000"/>
              </a:solidFill>
              <a:uFillTx/>
              <a:latin typeface="Arial"/>
            </a:endParaRPr>
          </a:p>
          <a:p>
            <a:pPr lvl="1" marL="743040" indent="-285840">
              <a:lnSpc>
                <a:spcPct val="107000"/>
              </a:lnSpc>
              <a:spcAft>
                <a:spcPts val="799"/>
              </a:spcAft>
              <a:buClr>
                <a:srgbClr val="000000"/>
              </a:buClr>
              <a:buFont typeface="Courier New"/>
              <a:buChar char="o"/>
              <a:tabLst>
                <a:tab algn="l" pos="914400"/>
              </a:tabLst>
            </a:pPr>
            <a:r>
              <a:rPr b="1" lang="es-ES" sz="1100" strike="noStrike" u="none">
                <a:solidFill>
                  <a:srgbClr val="000000"/>
                </a:solidFill>
                <a:uFillTx/>
                <a:latin typeface="Calibri"/>
                <a:ea typeface="Aptos"/>
              </a:rPr>
              <a:t>Descripción</a:t>
            </a:r>
            <a:r>
              <a:rPr b="0" lang="es-ES" sz="1100" strike="noStrike" u="none">
                <a:solidFill>
                  <a:srgbClr val="000000"/>
                </a:solidFill>
                <a:uFillTx/>
                <a:latin typeface="Calibri"/>
                <a:ea typeface="Aptos"/>
              </a:rPr>
              <a:t>: Formato estructurado que permite definiciones más complejas.</a:t>
            </a:r>
            <a:endParaRPr b="0" lang="en-US" sz="1100" strike="noStrike" u="none">
              <a:solidFill>
                <a:srgbClr val="000000"/>
              </a:solidFill>
              <a:uFillTx/>
              <a:latin typeface="Arial"/>
            </a:endParaRPr>
          </a:p>
          <a:p>
            <a:pPr lvl="1" marL="743040" indent="-285840">
              <a:lnSpc>
                <a:spcPct val="107000"/>
              </a:lnSpc>
              <a:spcAft>
                <a:spcPts val="799"/>
              </a:spcAft>
              <a:buClr>
                <a:srgbClr val="000000"/>
              </a:buClr>
              <a:buFont typeface="Courier New"/>
              <a:buChar char="o"/>
              <a:tabLst>
                <a:tab algn="l" pos="914400"/>
              </a:tabLst>
            </a:pPr>
            <a:r>
              <a:rPr b="1" lang="es-ES" sz="1100" strike="noStrike" u="none">
                <a:solidFill>
                  <a:srgbClr val="000000"/>
                </a:solidFill>
                <a:uFillTx/>
                <a:latin typeface="Calibri"/>
                <a:ea typeface="Aptos"/>
              </a:rPr>
              <a:t>Uso</a:t>
            </a:r>
            <a:r>
              <a:rPr b="0" lang="es-ES" sz="1100" strike="noStrike" u="none">
                <a:solidFill>
                  <a:srgbClr val="000000"/>
                </a:solidFill>
                <a:uFillTx/>
                <a:latin typeface="Calibri"/>
                <a:ea typeface="Aptos"/>
              </a:rPr>
              <a:t>: Generalmente usado para la configuración de beans.</a:t>
            </a:r>
            <a:endParaRPr b="0" lang="en-US" sz="1100" strike="noStrike" u="none">
              <a:solidFill>
                <a:srgbClr val="000000"/>
              </a:solidFill>
              <a:uFillTx/>
              <a:latin typeface="Arial"/>
            </a:endParaRPr>
          </a:p>
          <a:p>
            <a:pPr lvl="1" marL="743040" indent="-285840">
              <a:lnSpc>
                <a:spcPct val="107000"/>
              </a:lnSpc>
              <a:spcAft>
                <a:spcPts val="799"/>
              </a:spcAft>
              <a:buClr>
                <a:srgbClr val="000000"/>
              </a:buClr>
              <a:buFont typeface="Courier New"/>
              <a:buChar char="o"/>
              <a:tabLst>
                <a:tab algn="l" pos="914400"/>
              </a:tabLst>
            </a:pPr>
            <a:r>
              <a:rPr b="1" lang="es-ES" sz="1100" strike="noStrike" u="none">
                <a:solidFill>
                  <a:srgbClr val="000000"/>
                </a:solidFill>
                <a:uFillTx/>
                <a:latin typeface="Calibri"/>
                <a:ea typeface="Aptos"/>
              </a:rPr>
              <a:t>Ejemplo</a:t>
            </a:r>
            <a:r>
              <a:rPr b="0" lang="es-ES" sz="1100" strike="noStrike" u="none">
                <a:solidFill>
                  <a:srgbClr val="000000"/>
                </a:solidFill>
                <a:uFillTx/>
                <a:latin typeface="Calibri"/>
                <a:ea typeface="Aptos"/>
              </a:rPr>
              <a:t>:</a:t>
            </a:r>
            <a:endParaRPr b="0" lang="en-US" sz="1100" strike="noStrike" u="none">
              <a:solidFill>
                <a:srgbClr val="000000"/>
              </a:solidFill>
              <a:uFillTx/>
              <a:latin typeface="Arial"/>
            </a:endParaRPr>
          </a:p>
          <a:p>
            <a:pPr marL="914400" indent="0">
              <a:lnSpc>
                <a:spcPct val="107000"/>
              </a:lnSpc>
              <a:spcAft>
                <a:spcPts val="799"/>
              </a:spcAft>
              <a:buNone/>
              <a:tabLst>
                <a:tab algn="l" pos="0"/>
              </a:tabLst>
            </a:pPr>
            <a:r>
              <a:rPr b="0" lang="en-US" sz="1050" strike="noStrike" u="none">
                <a:solidFill>
                  <a:schemeClr val="lt1"/>
                </a:solidFill>
                <a:uFillTx/>
                <a:latin typeface="Calibri"/>
                <a:ea typeface="Aptos"/>
              </a:rPr>
              <a:t>&lt;bean id="myService" class="com.ejemplo.MyService"&gt;</a:t>
            </a:r>
            <a:endParaRPr b="0" lang="en-US" sz="1050" strike="noStrike" u="none">
              <a:solidFill>
                <a:srgbClr val="000000"/>
              </a:solidFill>
              <a:uFillTx/>
              <a:latin typeface="Arial"/>
            </a:endParaRPr>
          </a:p>
          <a:p>
            <a:pPr marL="914400" indent="0">
              <a:lnSpc>
                <a:spcPct val="107000"/>
              </a:lnSpc>
              <a:spcAft>
                <a:spcPts val="799"/>
              </a:spcAft>
              <a:buNone/>
              <a:tabLst>
                <a:tab algn="l" pos="0"/>
              </a:tabLst>
            </a:pPr>
            <a:r>
              <a:rPr b="0" lang="en-US" sz="1050" strike="noStrike" u="none">
                <a:solidFill>
                  <a:schemeClr val="lt1"/>
                </a:solidFill>
                <a:uFillTx/>
                <a:latin typeface="Calibri"/>
                <a:ea typeface="Aptos"/>
              </a:rPr>
              <a:t>    </a:t>
            </a:r>
            <a:r>
              <a:rPr b="0" lang="en-US" sz="1050" strike="noStrike" u="none">
                <a:solidFill>
                  <a:schemeClr val="lt1"/>
                </a:solidFill>
                <a:uFillTx/>
                <a:latin typeface="Calibri"/>
                <a:ea typeface="Aptos"/>
              </a:rPr>
              <a:t>&lt;property name="name" value="Mi Servicio"/&gt;</a:t>
            </a:r>
            <a:endParaRPr b="0" lang="en-US" sz="1050" strike="noStrike" u="none">
              <a:solidFill>
                <a:srgbClr val="000000"/>
              </a:solidFill>
              <a:uFillTx/>
              <a:latin typeface="Arial"/>
            </a:endParaRPr>
          </a:p>
          <a:p>
            <a:pPr marL="914400" indent="0">
              <a:lnSpc>
                <a:spcPct val="107000"/>
              </a:lnSpc>
              <a:spcAft>
                <a:spcPts val="799"/>
              </a:spcAft>
              <a:buNone/>
              <a:tabLst>
                <a:tab algn="l" pos="0"/>
              </a:tabLst>
            </a:pPr>
            <a:r>
              <a:rPr b="0" lang="es-ES" sz="1050" strike="noStrike" u="none">
                <a:solidFill>
                  <a:schemeClr val="lt1"/>
                </a:solidFill>
                <a:uFillTx/>
                <a:latin typeface="Calibri"/>
                <a:ea typeface="Aptos"/>
              </a:rPr>
              <a:t>&lt;/bean&gt;</a:t>
            </a:r>
            <a:endParaRPr b="0" lang="en-US" sz="1050" strike="noStrike" u="none">
              <a:solidFill>
                <a:srgbClr val="000000"/>
              </a:solidFill>
              <a:uFillTx/>
              <a:latin typeface="Arial"/>
            </a:endParaRPr>
          </a:p>
        </p:txBody>
      </p:sp>
      <p:sp>
        <p:nvSpPr>
          <p:cNvPr id="326" name="PlaceHolder 3"/>
          <p:cNvSpPr>
            <a:spLocks noGrp="1"/>
          </p:cNvSpPr>
          <p:nvPr>
            <p:ph/>
          </p:nvPr>
        </p:nvSpPr>
        <p:spPr>
          <a:xfrm>
            <a:off x="6278760" y="1577520"/>
            <a:ext cx="5302800" cy="4394520"/>
          </a:xfrm>
          <a:prstGeom prst="rect">
            <a:avLst/>
          </a:prstGeom>
          <a:noFill/>
          <a:ln w="0">
            <a:noFill/>
          </a:ln>
        </p:spPr>
        <p:txBody>
          <a:bodyPr lIns="0" rIns="0" tIns="0" bIns="0" anchor="t">
            <a:noAutofit/>
          </a:bodyPr>
          <a:p>
            <a:pPr marL="343080" indent="-343080">
              <a:lnSpc>
                <a:spcPct val="107000"/>
              </a:lnSpc>
              <a:spcAft>
                <a:spcPts val="799"/>
              </a:spcAft>
              <a:buClr>
                <a:srgbClr val="000000"/>
              </a:buClr>
              <a:buFont typeface="Calibri"/>
              <a:buAutoNum type="arabicPeriod" startAt="3"/>
              <a:tabLst>
                <a:tab algn="l" pos="457200"/>
              </a:tabLst>
            </a:pPr>
            <a:r>
              <a:rPr b="1" lang="es-ES" sz="1200" strike="noStrike" u="none">
                <a:solidFill>
                  <a:schemeClr val="dk1"/>
                </a:solidFill>
                <a:uFillTx/>
                <a:latin typeface="Calibri"/>
                <a:ea typeface="Aptos"/>
              </a:rPr>
              <a:t>Archivos JSON</a:t>
            </a:r>
            <a:r>
              <a:rPr b="0" lang="es-ES" sz="1200" strike="noStrike" u="none">
                <a:solidFill>
                  <a:schemeClr val="dk1"/>
                </a:solidFill>
                <a:uFillTx/>
                <a:latin typeface="Calibri"/>
                <a:ea typeface="Aptos"/>
              </a:rPr>
              <a:t>:</a:t>
            </a:r>
            <a:endParaRPr b="0" lang="en-US" sz="1200" strike="noStrike" u="none">
              <a:solidFill>
                <a:srgbClr val="000000"/>
              </a:solidFill>
              <a:uFillTx/>
              <a:latin typeface="Arial"/>
            </a:endParaRPr>
          </a:p>
          <a:p>
            <a:pPr lvl="1" marL="743040" indent="-285840">
              <a:lnSpc>
                <a:spcPct val="107000"/>
              </a:lnSpc>
              <a:spcAft>
                <a:spcPts val="799"/>
              </a:spcAft>
              <a:buClr>
                <a:srgbClr val="000000"/>
              </a:buClr>
              <a:buFont typeface="Courier New"/>
              <a:buChar char="o"/>
              <a:tabLst>
                <a:tab algn="l" pos="914400"/>
              </a:tabLst>
            </a:pPr>
            <a:r>
              <a:rPr b="1" lang="es-ES" sz="1200" strike="noStrike" u="none">
                <a:solidFill>
                  <a:srgbClr val="000000"/>
                </a:solidFill>
                <a:uFillTx/>
                <a:latin typeface="Calibri"/>
                <a:ea typeface="Aptos"/>
              </a:rPr>
              <a:t>Descripción</a:t>
            </a:r>
            <a:r>
              <a:rPr b="0" lang="es-ES" sz="1200" strike="noStrike" u="none">
                <a:solidFill>
                  <a:srgbClr val="000000"/>
                </a:solidFill>
                <a:uFillTx/>
                <a:latin typeface="Calibri"/>
                <a:ea typeface="Aptos"/>
              </a:rPr>
              <a:t>: Formato ligero y fácil de leer, cada vez más popular.</a:t>
            </a:r>
            <a:endParaRPr b="0" lang="en-US" sz="1200" strike="noStrike" u="none">
              <a:solidFill>
                <a:srgbClr val="000000"/>
              </a:solidFill>
              <a:uFillTx/>
              <a:latin typeface="Arial"/>
            </a:endParaRPr>
          </a:p>
          <a:p>
            <a:pPr lvl="1" marL="743040" indent="-285840">
              <a:lnSpc>
                <a:spcPct val="107000"/>
              </a:lnSpc>
              <a:spcAft>
                <a:spcPts val="799"/>
              </a:spcAft>
              <a:buClr>
                <a:srgbClr val="000000"/>
              </a:buClr>
              <a:buFont typeface="Courier New"/>
              <a:buChar char="o"/>
              <a:tabLst>
                <a:tab algn="l" pos="914400"/>
              </a:tabLst>
            </a:pPr>
            <a:r>
              <a:rPr b="1" lang="es-ES" sz="1200" strike="noStrike" u="none">
                <a:solidFill>
                  <a:srgbClr val="000000"/>
                </a:solidFill>
                <a:uFillTx/>
                <a:latin typeface="Calibri"/>
                <a:ea typeface="Aptos"/>
              </a:rPr>
              <a:t>Uso</a:t>
            </a:r>
            <a:r>
              <a:rPr b="0" lang="es-ES" sz="1200" strike="noStrike" u="none">
                <a:solidFill>
                  <a:srgbClr val="000000"/>
                </a:solidFill>
                <a:uFillTx/>
                <a:latin typeface="Calibri"/>
                <a:ea typeface="Aptos"/>
              </a:rPr>
              <a:t>: Permite una configuración dinámica.</a:t>
            </a:r>
            <a:endParaRPr b="0" lang="en-US" sz="1200" strike="noStrike" u="none">
              <a:solidFill>
                <a:srgbClr val="000000"/>
              </a:solidFill>
              <a:uFillTx/>
              <a:latin typeface="Arial"/>
            </a:endParaRPr>
          </a:p>
          <a:p>
            <a:pPr lvl="1" marL="743040" indent="-285840">
              <a:lnSpc>
                <a:spcPct val="107000"/>
              </a:lnSpc>
              <a:spcAft>
                <a:spcPts val="799"/>
              </a:spcAft>
              <a:buClr>
                <a:srgbClr val="000000"/>
              </a:buClr>
              <a:buFont typeface="Courier New"/>
              <a:buChar char="o"/>
              <a:tabLst>
                <a:tab algn="l" pos="914400"/>
              </a:tabLst>
            </a:pPr>
            <a:r>
              <a:rPr b="1" lang="es-ES" sz="1200" strike="noStrike" u="none">
                <a:solidFill>
                  <a:srgbClr val="000000"/>
                </a:solidFill>
                <a:uFillTx/>
                <a:latin typeface="Calibri"/>
                <a:ea typeface="Aptos"/>
              </a:rPr>
              <a:t>Ejemplo</a:t>
            </a:r>
            <a:r>
              <a:rPr b="0" lang="es-ES" sz="1200" strike="noStrike" u="none">
                <a:solidFill>
                  <a:srgbClr val="000000"/>
                </a:solidFill>
                <a:uFillTx/>
                <a:latin typeface="Calibri"/>
                <a:ea typeface="Aptos"/>
              </a:rPr>
              <a:t>:</a:t>
            </a:r>
            <a:endParaRPr b="0" lang="en-US" sz="1200" strike="noStrike" u="none">
              <a:solidFill>
                <a:srgbClr val="000000"/>
              </a:solidFill>
              <a:uFillTx/>
              <a:latin typeface="Arial"/>
            </a:endParaRPr>
          </a:p>
          <a:p>
            <a:pPr marL="914400" indent="0">
              <a:lnSpc>
                <a:spcPct val="107000"/>
              </a:lnSpc>
              <a:spcAft>
                <a:spcPts val="799"/>
              </a:spcAft>
              <a:buNone/>
              <a:tabLst>
                <a:tab algn="l" pos="0"/>
              </a:tabLst>
            </a:pPr>
            <a:r>
              <a:rPr b="0" lang="es-ES" sz="1100" strike="noStrike" u="none">
                <a:solidFill>
                  <a:schemeClr val="lt1"/>
                </a:solidFill>
                <a:uFillTx/>
                <a:latin typeface="Calibri"/>
                <a:ea typeface="Aptos"/>
              </a:rPr>
              <a:t>{</a:t>
            </a:r>
            <a:endParaRPr b="0" lang="en-US" sz="1100" strike="noStrike" u="none">
              <a:solidFill>
                <a:srgbClr val="000000"/>
              </a:solidFill>
              <a:uFillTx/>
              <a:latin typeface="Arial"/>
            </a:endParaRPr>
          </a:p>
          <a:p>
            <a:pPr marL="914400" indent="0">
              <a:lnSpc>
                <a:spcPct val="107000"/>
              </a:lnSpc>
              <a:spcAft>
                <a:spcPts val="799"/>
              </a:spcAft>
              <a:buNone/>
              <a:tabLst>
                <a:tab algn="l" pos="0"/>
              </a:tabLst>
            </a:pPr>
            <a:r>
              <a:rPr b="0" lang="es-ES" sz="1100" strike="noStrike" u="none">
                <a:solidFill>
                  <a:schemeClr val="lt1"/>
                </a:solidFill>
                <a:uFillTx/>
                <a:latin typeface="Calibri"/>
                <a:ea typeface="Aptos"/>
              </a:rPr>
              <a:t>    </a:t>
            </a:r>
            <a:r>
              <a:rPr b="0" lang="es-ES" sz="1100" strike="noStrike" u="none">
                <a:solidFill>
                  <a:schemeClr val="lt1"/>
                </a:solidFill>
                <a:uFillTx/>
                <a:latin typeface="Calibri"/>
                <a:ea typeface="Aptos"/>
              </a:rPr>
              <a:t>"app”: {</a:t>
            </a:r>
            <a:endParaRPr b="0" lang="en-US" sz="1100" strike="noStrike" u="none">
              <a:solidFill>
                <a:srgbClr val="000000"/>
              </a:solidFill>
              <a:uFillTx/>
              <a:latin typeface="Arial"/>
            </a:endParaRPr>
          </a:p>
          <a:p>
            <a:pPr marL="914400" indent="0">
              <a:lnSpc>
                <a:spcPct val="107000"/>
              </a:lnSpc>
              <a:spcAft>
                <a:spcPts val="799"/>
              </a:spcAft>
              <a:buNone/>
              <a:tabLst>
                <a:tab algn="l" pos="0"/>
              </a:tabLst>
            </a:pPr>
            <a:r>
              <a:rPr b="0" lang="es-ES" sz="1100" strike="noStrike" u="none">
                <a:solidFill>
                  <a:schemeClr val="lt1"/>
                </a:solidFill>
                <a:uFillTx/>
                <a:latin typeface="Calibri"/>
                <a:ea typeface="Aptos"/>
              </a:rPr>
              <a:t>       </a:t>
            </a:r>
            <a:r>
              <a:rPr b="0" lang="es-ES" sz="1100" strike="noStrike" u="none">
                <a:solidFill>
                  <a:schemeClr val="lt1"/>
                </a:solidFill>
                <a:uFillTx/>
                <a:latin typeface="Calibri"/>
                <a:ea typeface="Aptos"/>
              </a:rPr>
              <a:t>"name": "MiAplicacion",</a:t>
            </a:r>
            <a:endParaRPr b="0" lang="en-US" sz="1100" strike="noStrike" u="none">
              <a:solidFill>
                <a:srgbClr val="000000"/>
              </a:solidFill>
              <a:uFillTx/>
              <a:latin typeface="Arial"/>
            </a:endParaRPr>
          </a:p>
          <a:p>
            <a:pPr marL="914400" indent="0">
              <a:lnSpc>
                <a:spcPct val="107000"/>
              </a:lnSpc>
              <a:spcAft>
                <a:spcPts val="799"/>
              </a:spcAft>
              <a:buNone/>
              <a:tabLst>
                <a:tab algn="l" pos="0"/>
              </a:tabLst>
            </a:pPr>
            <a:r>
              <a:rPr b="0" lang="es-ES" sz="1100" strike="noStrike" u="none">
                <a:solidFill>
                  <a:schemeClr val="lt1"/>
                </a:solidFill>
                <a:uFillTx/>
                <a:latin typeface="Calibri"/>
                <a:ea typeface="Aptos"/>
              </a:rPr>
              <a:t>       </a:t>
            </a:r>
            <a:r>
              <a:rPr b="0" lang="es-ES" sz="1100" strike="noStrike" u="none">
                <a:solidFill>
                  <a:schemeClr val="lt1"/>
                </a:solidFill>
                <a:uFillTx/>
                <a:latin typeface="Calibri"/>
                <a:ea typeface="Aptos"/>
              </a:rPr>
              <a:t>"appVersion": "1.0"</a:t>
            </a:r>
            <a:endParaRPr b="0" lang="en-US" sz="1100" strike="noStrike" u="none">
              <a:solidFill>
                <a:srgbClr val="000000"/>
              </a:solidFill>
              <a:uFillTx/>
              <a:latin typeface="Arial"/>
            </a:endParaRPr>
          </a:p>
          <a:p>
            <a:pPr marL="914400" indent="0">
              <a:lnSpc>
                <a:spcPct val="107000"/>
              </a:lnSpc>
              <a:spcAft>
                <a:spcPts val="799"/>
              </a:spcAft>
              <a:buNone/>
              <a:tabLst>
                <a:tab algn="l" pos="0"/>
              </a:tabLst>
            </a:pPr>
            <a:r>
              <a:rPr b="0" lang="es-ES" sz="1100" strike="noStrike" u="none">
                <a:solidFill>
                  <a:schemeClr val="lt1"/>
                </a:solidFill>
                <a:uFillTx/>
                <a:latin typeface="Calibri"/>
                <a:ea typeface="Aptos"/>
              </a:rPr>
              <a:t>    </a:t>
            </a:r>
            <a:r>
              <a:rPr b="0" lang="es-ES" sz="1100" strike="noStrike" u="none">
                <a:solidFill>
                  <a:schemeClr val="lt1"/>
                </a:solidFill>
                <a:uFillTx/>
                <a:latin typeface="Calibri"/>
                <a:ea typeface="Aptos"/>
              </a:rPr>
              <a:t>},</a:t>
            </a:r>
            <a:endParaRPr b="0" lang="en-US" sz="1100" strike="noStrike" u="none">
              <a:solidFill>
                <a:srgbClr val="000000"/>
              </a:solidFill>
              <a:uFillTx/>
              <a:latin typeface="Arial"/>
            </a:endParaRPr>
          </a:p>
          <a:p>
            <a:pPr marL="914400" indent="0">
              <a:lnSpc>
                <a:spcPct val="107000"/>
              </a:lnSpc>
              <a:spcAft>
                <a:spcPts val="799"/>
              </a:spcAft>
              <a:buNone/>
              <a:tabLst>
                <a:tab algn="l" pos="0"/>
              </a:tabLst>
            </a:pPr>
            <a:r>
              <a:rPr b="0" lang="es-ES" sz="1100" strike="noStrike" u="none">
                <a:solidFill>
                  <a:schemeClr val="lt1"/>
                </a:solidFill>
                <a:uFillTx/>
                <a:latin typeface="Calibri"/>
                <a:ea typeface="Aptos"/>
              </a:rPr>
              <a:t>    </a:t>
            </a:r>
            <a:r>
              <a:rPr b="0" lang="es-ES" sz="1100" strike="noStrike" u="none">
                <a:solidFill>
                  <a:schemeClr val="lt1"/>
                </a:solidFill>
                <a:uFillTx/>
                <a:latin typeface="Calibri"/>
                <a:ea typeface="Aptos"/>
              </a:rPr>
              <a:t>"db": {</a:t>
            </a:r>
            <a:endParaRPr b="0" lang="en-US" sz="1100" strike="noStrike" u="none">
              <a:solidFill>
                <a:srgbClr val="000000"/>
              </a:solidFill>
              <a:uFillTx/>
              <a:latin typeface="Arial"/>
            </a:endParaRPr>
          </a:p>
          <a:p>
            <a:pPr marL="914400" indent="0">
              <a:lnSpc>
                <a:spcPct val="107000"/>
              </a:lnSpc>
              <a:spcAft>
                <a:spcPts val="799"/>
              </a:spcAft>
              <a:buNone/>
              <a:tabLst>
                <a:tab algn="l" pos="0"/>
              </a:tabLst>
            </a:pPr>
            <a:r>
              <a:rPr b="0" lang="en-US" sz="1100" strike="noStrike" u="none">
                <a:solidFill>
                  <a:schemeClr val="lt1"/>
                </a:solidFill>
                <a:uFillTx/>
                <a:latin typeface="Calibri"/>
                <a:ea typeface="Aptos"/>
              </a:rPr>
              <a:t>        </a:t>
            </a:r>
            <a:r>
              <a:rPr b="0" lang="en-US" sz="1100" strike="noStrike" u="none">
                <a:solidFill>
                  <a:schemeClr val="lt1"/>
                </a:solidFill>
                <a:uFillTx/>
                <a:latin typeface="Calibri"/>
                <a:ea typeface="Aptos"/>
              </a:rPr>
              <a:t>"url": "jdbc:mysql://localhost:3306/miDB"</a:t>
            </a:r>
            <a:endParaRPr b="0" lang="en-US" sz="1100" strike="noStrike" u="none">
              <a:solidFill>
                <a:srgbClr val="000000"/>
              </a:solidFill>
              <a:uFillTx/>
              <a:latin typeface="Arial"/>
            </a:endParaRPr>
          </a:p>
          <a:p>
            <a:pPr marL="914400" indent="0">
              <a:lnSpc>
                <a:spcPct val="107000"/>
              </a:lnSpc>
              <a:spcAft>
                <a:spcPts val="799"/>
              </a:spcAft>
              <a:buNone/>
              <a:tabLst>
                <a:tab algn="l" pos="0"/>
              </a:tabLst>
            </a:pPr>
            <a:r>
              <a:rPr b="0" lang="en-US" sz="1100" strike="noStrike" u="none">
                <a:solidFill>
                  <a:schemeClr val="lt1"/>
                </a:solidFill>
                <a:uFillTx/>
                <a:latin typeface="Calibri"/>
                <a:ea typeface="Aptos"/>
              </a:rPr>
              <a:t>    </a:t>
            </a:r>
            <a:r>
              <a:rPr b="0" lang="es-ES" sz="1100" strike="noStrike" u="none">
                <a:solidFill>
                  <a:schemeClr val="lt1"/>
                </a:solidFill>
                <a:uFillTx/>
                <a:latin typeface="Calibri"/>
                <a:ea typeface="Aptos"/>
              </a:rPr>
              <a:t>}</a:t>
            </a:r>
            <a:endParaRPr b="0" lang="en-US" sz="1100" strike="noStrike" u="none">
              <a:solidFill>
                <a:srgbClr val="000000"/>
              </a:solidFill>
              <a:uFillTx/>
              <a:latin typeface="Arial"/>
            </a:endParaRPr>
          </a:p>
          <a:p>
            <a:pPr marL="914400" indent="0">
              <a:lnSpc>
                <a:spcPct val="107000"/>
              </a:lnSpc>
              <a:spcAft>
                <a:spcPts val="799"/>
              </a:spcAft>
              <a:buNone/>
              <a:tabLst>
                <a:tab algn="l" pos="0"/>
              </a:tabLst>
            </a:pPr>
            <a:r>
              <a:rPr b="0" lang="es-ES" sz="1100" strike="noStrike" u="none">
                <a:solidFill>
                  <a:schemeClr val="lt1"/>
                </a:solidFill>
                <a:uFillTx/>
                <a:latin typeface="Calibri"/>
                <a:ea typeface="Aptos"/>
              </a:rPr>
              <a:t>}</a:t>
            </a:r>
            <a:endParaRPr b="0" lang="en-US" sz="1100" strike="noStrike" u="none">
              <a:solidFill>
                <a:srgbClr val="000000"/>
              </a:solidFill>
              <a:uFillTx/>
              <a:latin typeface="Arial"/>
            </a:endParaRPr>
          </a:p>
          <a:p>
            <a:pPr marL="914400" indent="0">
              <a:lnSpc>
                <a:spcPct val="100000"/>
              </a:lnSpc>
              <a:buNone/>
              <a:tabLst>
                <a:tab algn="l" pos="0"/>
              </a:tabLst>
            </a:pPr>
            <a:endParaRPr b="0" lang="en-US" sz="32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7" name="PlaceHolder 1"/>
          <p:cNvSpPr>
            <a:spLocks noGrp="1"/>
          </p:cNvSpPr>
          <p:nvPr>
            <p:ph type="title"/>
          </p:nvPr>
        </p:nvSpPr>
        <p:spPr>
          <a:xfrm>
            <a:off x="1881360" y="167760"/>
            <a:ext cx="9088200" cy="553320"/>
          </a:xfrm>
          <a:prstGeom prst="rect">
            <a:avLst/>
          </a:prstGeom>
          <a:noFill/>
          <a:ln w="0">
            <a:noFill/>
          </a:ln>
        </p:spPr>
        <p:txBody>
          <a:bodyPr lIns="0" rIns="0" tIns="0" bIns="0" anchor="t">
            <a:noAutofit/>
          </a:bodyPr>
          <a:p>
            <a:pPr indent="0">
              <a:lnSpc>
                <a:spcPct val="100000"/>
              </a:lnSpc>
              <a:buNone/>
              <a:tabLst>
                <a:tab algn="l" pos="0"/>
              </a:tabLst>
            </a:pPr>
            <a:r>
              <a:rPr b="1" lang="es-ES" sz="3600" strike="noStrike" u="none">
                <a:solidFill>
                  <a:srgbClr val="000000"/>
                </a:solidFill>
                <a:uFillTx/>
                <a:latin typeface="Calibri"/>
              </a:rPr>
              <a:t>MVC y sus variantes</a:t>
            </a:r>
            <a:endParaRPr b="0" lang="en-US" sz="3600" strike="noStrike" u="none">
              <a:solidFill>
                <a:srgbClr val="000000"/>
              </a:solidFill>
              <a:uFillTx/>
              <a:latin typeface="Arial"/>
            </a:endParaRPr>
          </a:p>
        </p:txBody>
      </p:sp>
      <p:sp>
        <p:nvSpPr>
          <p:cNvPr id="328" name="PlaceHolder 2"/>
          <p:cNvSpPr>
            <a:spLocks noGrp="1"/>
          </p:cNvSpPr>
          <p:nvPr>
            <p:ph/>
          </p:nvPr>
        </p:nvSpPr>
        <p:spPr>
          <a:xfrm>
            <a:off x="688320" y="1031040"/>
            <a:ext cx="10536480" cy="4687200"/>
          </a:xfrm>
          <a:prstGeom prst="rect">
            <a:avLst/>
          </a:prstGeom>
          <a:noFill/>
          <a:ln w="0">
            <a:noFill/>
          </a:ln>
        </p:spPr>
        <p:txBody>
          <a:bodyPr lIns="0" rIns="0" tIns="0" bIns="0" anchor="t">
            <a:noAutofit/>
          </a:bodyPr>
          <a:p>
            <a:pPr indent="0">
              <a:lnSpc>
                <a:spcPct val="100000"/>
              </a:lnSpc>
              <a:buNone/>
              <a:tabLst>
                <a:tab algn="l" pos="0"/>
              </a:tabLst>
            </a:pPr>
            <a:r>
              <a:rPr b="0" lang="es-ES" sz="2400" strike="noStrike" u="none">
                <a:solidFill>
                  <a:schemeClr val="dk1"/>
                </a:solidFill>
                <a:uFillTx/>
                <a:latin typeface="Calibri"/>
              </a:rPr>
              <a:t>Ya hemos presentado MVC, pero respecto a la receta clásica existen multitud de variantes (MV*)</a:t>
            </a:r>
            <a:endParaRPr b="0" lang="en-US" sz="2400" strike="noStrike" u="none">
              <a:solidFill>
                <a:srgbClr val="000000"/>
              </a:solidFill>
              <a:uFillTx/>
              <a:latin typeface="Arial"/>
            </a:endParaRPr>
          </a:p>
          <a:p>
            <a:pPr lvl="1" marL="743040" indent="-285840">
              <a:lnSpc>
                <a:spcPct val="107000"/>
              </a:lnSpc>
              <a:spcAft>
                <a:spcPts val="799"/>
              </a:spcAft>
              <a:buClr>
                <a:srgbClr val="000000"/>
              </a:buClr>
              <a:buFont typeface="Courier New"/>
              <a:buChar char="o"/>
              <a:tabLst>
                <a:tab algn="l" pos="914400"/>
              </a:tabLst>
            </a:pPr>
            <a:r>
              <a:rPr b="1" lang="es-ES" sz="2400" strike="noStrike" u="none">
                <a:solidFill>
                  <a:srgbClr val="000000"/>
                </a:solidFill>
                <a:uFillTx/>
                <a:latin typeface="Calibri"/>
                <a:ea typeface="Aptos"/>
              </a:rPr>
              <a:t>MVP (Model-View-Presenter)</a:t>
            </a:r>
            <a:r>
              <a:rPr b="0" lang="es-ES" sz="2400" strike="noStrike" u="none">
                <a:solidFill>
                  <a:srgbClr val="000000"/>
                </a:solidFill>
                <a:uFillTx/>
                <a:latin typeface="Calibri"/>
                <a:ea typeface="Aptos"/>
              </a:rPr>
              <a:t>: El Presenter actúa como intermediario entre el modelo y la vista.</a:t>
            </a:r>
            <a:endParaRPr b="0" lang="en-US" sz="2400" strike="noStrike" u="none">
              <a:solidFill>
                <a:srgbClr val="000000"/>
              </a:solidFill>
              <a:uFillTx/>
              <a:latin typeface="Arial"/>
            </a:endParaRPr>
          </a:p>
          <a:p>
            <a:pPr lvl="1" marL="743040" indent="-285840">
              <a:lnSpc>
                <a:spcPct val="107000"/>
              </a:lnSpc>
              <a:spcAft>
                <a:spcPts val="799"/>
              </a:spcAft>
              <a:buClr>
                <a:srgbClr val="000000"/>
              </a:buClr>
              <a:buFont typeface="Courier New"/>
              <a:buChar char="o"/>
              <a:tabLst>
                <a:tab algn="l" pos="914400"/>
              </a:tabLst>
            </a:pPr>
            <a:r>
              <a:rPr b="1" lang="es-ES" sz="2400" strike="noStrike" u="none">
                <a:solidFill>
                  <a:srgbClr val="000000"/>
                </a:solidFill>
                <a:uFillTx/>
                <a:latin typeface="Calibri"/>
                <a:ea typeface="Aptos"/>
              </a:rPr>
              <a:t>MVVM (Model-View-ViewModel)</a:t>
            </a:r>
            <a:r>
              <a:rPr b="0" lang="es-ES" sz="2400" strike="noStrike" u="none">
                <a:solidFill>
                  <a:srgbClr val="000000"/>
                </a:solidFill>
                <a:uFillTx/>
                <a:latin typeface="Calibri"/>
                <a:ea typeface="Aptos"/>
              </a:rPr>
              <a:t>: Utiliza un ViewModel para gestionar la lógica de presentación.</a:t>
            </a:r>
            <a:endParaRPr b="0" lang="en-US" sz="2400" strike="noStrike" u="none">
              <a:solidFill>
                <a:srgbClr val="000000"/>
              </a:solidFill>
              <a:uFillTx/>
              <a:latin typeface="Arial"/>
            </a:endParaRPr>
          </a:p>
          <a:p>
            <a:pPr lvl="1" marL="743040" indent="-285840">
              <a:lnSpc>
                <a:spcPct val="107000"/>
              </a:lnSpc>
              <a:spcAft>
                <a:spcPts val="799"/>
              </a:spcAft>
              <a:buClr>
                <a:srgbClr val="000000"/>
              </a:buClr>
              <a:buFont typeface="Courier New"/>
              <a:buChar char="o"/>
              <a:tabLst>
                <a:tab algn="l" pos="914400"/>
              </a:tabLst>
            </a:pPr>
            <a:r>
              <a:rPr b="1" lang="es-ES" sz="2400" strike="noStrike" u="none">
                <a:solidFill>
                  <a:srgbClr val="000000"/>
                </a:solidFill>
                <a:uFillTx/>
                <a:latin typeface="Calibri"/>
                <a:ea typeface="Aptos"/>
              </a:rPr>
              <a:t>MVA (Model-View-Adapter)</a:t>
            </a:r>
            <a:r>
              <a:rPr b="0" lang="es-ES" sz="2400" strike="noStrike" u="none">
                <a:solidFill>
                  <a:srgbClr val="000000"/>
                </a:solidFill>
                <a:uFillTx/>
                <a:latin typeface="Calibri"/>
                <a:ea typeface="Aptos"/>
              </a:rPr>
              <a:t>: Se enfoca en adaptar la vista al modelo.</a:t>
            </a:r>
            <a:endParaRPr b="0" lang="en-US" sz="2400" strike="noStrike" u="none">
              <a:solidFill>
                <a:srgbClr val="000000"/>
              </a:solidFill>
              <a:uFillTx/>
              <a:latin typeface="Arial"/>
            </a:endParaRPr>
          </a:p>
          <a:p>
            <a:pPr indent="0">
              <a:lnSpc>
                <a:spcPct val="107000"/>
              </a:lnSpc>
              <a:spcAft>
                <a:spcPts val="799"/>
              </a:spcAft>
              <a:buNone/>
              <a:tabLst>
                <a:tab algn="l" pos="0"/>
              </a:tabLst>
            </a:pPr>
            <a:r>
              <a:rPr b="0" lang="es-ES" sz="2400" strike="noStrike" u="none">
                <a:solidFill>
                  <a:schemeClr val="dk1"/>
                </a:solidFill>
                <a:uFillTx/>
                <a:latin typeface="Calibri"/>
                <a:ea typeface="Aptos"/>
              </a:rPr>
              <a:t>Pero hay una variante en particular que nos interesa, la aplicada por Spring MVC</a:t>
            </a:r>
            <a:endParaRPr b="0" lang="en-US" sz="2400" strike="noStrike" u="none">
              <a:solidFill>
                <a:srgbClr val="000000"/>
              </a:solidFill>
              <a:uFillTx/>
              <a:latin typeface="Arial"/>
            </a:endParaRPr>
          </a:p>
          <a:p>
            <a:pPr indent="0">
              <a:lnSpc>
                <a:spcPct val="107000"/>
              </a:lnSpc>
              <a:spcAft>
                <a:spcPts val="799"/>
              </a:spcAft>
              <a:buNone/>
              <a:tabLst>
                <a:tab algn="l" pos="0"/>
              </a:tabLst>
            </a:pPr>
            <a:r>
              <a:rPr b="1" lang="es-ES" sz="2400" strike="noStrike" u="none">
                <a:solidFill>
                  <a:schemeClr val="dk1"/>
                </a:solidFill>
                <a:uFillTx/>
                <a:latin typeface="Calibri"/>
                <a:ea typeface="Aptos"/>
              </a:rPr>
              <a:t>MVC2 (MVC en Herradura), </a:t>
            </a:r>
            <a:r>
              <a:rPr b="0" lang="es-ES" sz="2400" strike="noStrike" u="none">
                <a:solidFill>
                  <a:schemeClr val="dk1"/>
                </a:solidFill>
                <a:uFillTx/>
                <a:latin typeface="Calibri"/>
                <a:ea typeface="Aptos"/>
              </a:rPr>
              <a:t>una evolución del patrón MVC que proporciona una separación más clara de las responsabilidades. Este último es el que aplica Spring y por tanto amap en Gobierno.</a:t>
            </a:r>
            <a:endParaRPr b="0" lang="en-US" sz="24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9" name="PlaceHolder 1"/>
          <p:cNvSpPr>
            <a:spLocks noGrp="1"/>
          </p:cNvSpPr>
          <p:nvPr>
            <p:ph type="title"/>
          </p:nvPr>
        </p:nvSpPr>
        <p:spPr>
          <a:xfrm>
            <a:off x="1881360" y="167760"/>
            <a:ext cx="9088200" cy="513000"/>
          </a:xfrm>
          <a:prstGeom prst="rect">
            <a:avLst/>
          </a:prstGeom>
          <a:noFill/>
          <a:ln w="0">
            <a:noFill/>
          </a:ln>
        </p:spPr>
        <p:txBody>
          <a:bodyPr lIns="0" rIns="0" tIns="0" bIns="0" anchor="t">
            <a:noAutofit/>
          </a:bodyPr>
          <a:p>
            <a:pPr indent="0">
              <a:lnSpc>
                <a:spcPct val="100000"/>
              </a:lnSpc>
              <a:buNone/>
              <a:tabLst>
                <a:tab algn="l" pos="0"/>
              </a:tabLst>
            </a:pPr>
            <a:r>
              <a:rPr b="1" lang="es-ES" sz="3600" strike="noStrike" u="none">
                <a:solidFill>
                  <a:srgbClr val="000000"/>
                </a:solidFill>
                <a:uFillTx/>
                <a:latin typeface="Calibri"/>
              </a:rPr>
              <a:t>MVC2</a:t>
            </a:r>
            <a:endParaRPr b="0" lang="en-US" sz="3600" strike="noStrike" u="none">
              <a:solidFill>
                <a:srgbClr val="000000"/>
              </a:solidFill>
              <a:uFillTx/>
              <a:latin typeface="Arial"/>
            </a:endParaRPr>
          </a:p>
        </p:txBody>
      </p:sp>
      <p:sp>
        <p:nvSpPr>
          <p:cNvPr id="330" name="PlaceHolder 2"/>
          <p:cNvSpPr>
            <a:spLocks noGrp="1"/>
          </p:cNvSpPr>
          <p:nvPr>
            <p:ph/>
          </p:nvPr>
        </p:nvSpPr>
        <p:spPr>
          <a:xfrm>
            <a:off x="6192720" y="1577160"/>
            <a:ext cx="5302800" cy="2448720"/>
          </a:xfrm>
          <a:prstGeom prst="rect">
            <a:avLst/>
          </a:prstGeom>
          <a:noFill/>
          <a:ln w="0">
            <a:noFill/>
          </a:ln>
        </p:spPr>
        <p:txBody>
          <a:bodyPr lIns="0" rIns="0" tIns="0" bIns="0" anchor="t">
            <a:noAutofit/>
          </a:bodyPr>
          <a:p>
            <a:pPr marL="343080" indent="-343080">
              <a:lnSpc>
                <a:spcPct val="107000"/>
              </a:lnSpc>
              <a:spcAft>
                <a:spcPts val="799"/>
              </a:spcAft>
              <a:buClr>
                <a:srgbClr val="000000"/>
              </a:buClr>
              <a:buFont typeface="Symbol" charset="2"/>
              <a:buChar char=""/>
              <a:tabLst>
                <a:tab algn="l" pos="457200"/>
              </a:tabLst>
            </a:pPr>
            <a:r>
              <a:rPr b="1" lang="es-ES" sz="1200" strike="noStrike" u="none">
                <a:solidFill>
                  <a:schemeClr val="dk1"/>
                </a:solidFill>
                <a:uFillTx/>
                <a:latin typeface="Calibri"/>
                <a:ea typeface="Aptos"/>
              </a:rPr>
              <a:t>Front Controller</a:t>
            </a:r>
            <a:r>
              <a:rPr b="0" lang="es-ES" sz="1200" strike="noStrike" u="none">
                <a:solidFill>
                  <a:schemeClr val="dk1"/>
                </a:solidFill>
                <a:uFillTx/>
                <a:latin typeface="Calibri"/>
                <a:ea typeface="Aptos"/>
              </a:rPr>
              <a:t>:</a:t>
            </a:r>
            <a:endParaRPr b="0" lang="en-US" sz="1200" strike="noStrike" u="none">
              <a:solidFill>
                <a:srgbClr val="000000"/>
              </a:solidFill>
              <a:uFillTx/>
              <a:latin typeface="Arial"/>
            </a:endParaRPr>
          </a:p>
          <a:p>
            <a:pPr lvl="1" marL="743040" indent="-285840">
              <a:lnSpc>
                <a:spcPct val="107000"/>
              </a:lnSpc>
              <a:spcAft>
                <a:spcPts val="799"/>
              </a:spcAft>
              <a:buClr>
                <a:srgbClr val="000000"/>
              </a:buClr>
              <a:buFont typeface="Courier New"/>
              <a:buChar char="o"/>
              <a:tabLst>
                <a:tab algn="l" pos="914400"/>
              </a:tabLst>
            </a:pPr>
            <a:r>
              <a:rPr b="0" lang="es-ES" sz="1200" strike="noStrike" u="none">
                <a:solidFill>
                  <a:srgbClr val="000000"/>
                </a:solidFill>
                <a:uFillTx/>
                <a:latin typeface="Calibri"/>
                <a:ea typeface="Aptos"/>
              </a:rPr>
              <a:t>Un único punto de entrada para todas las solicitudes del cliente.</a:t>
            </a:r>
            <a:endParaRPr b="0" lang="en-US" sz="1200" strike="noStrike" u="none">
              <a:solidFill>
                <a:srgbClr val="000000"/>
              </a:solidFill>
              <a:uFillTx/>
              <a:latin typeface="Arial"/>
            </a:endParaRPr>
          </a:p>
          <a:p>
            <a:pPr lvl="1" marL="743040" indent="-285840">
              <a:lnSpc>
                <a:spcPct val="107000"/>
              </a:lnSpc>
              <a:spcAft>
                <a:spcPts val="799"/>
              </a:spcAft>
              <a:buClr>
                <a:srgbClr val="000000"/>
              </a:buClr>
              <a:buFont typeface="Courier New"/>
              <a:buChar char="o"/>
              <a:tabLst>
                <a:tab algn="l" pos="914400"/>
              </a:tabLst>
            </a:pPr>
            <a:r>
              <a:rPr b="0" lang="es-ES" sz="1200" strike="noStrike" u="none">
                <a:solidFill>
                  <a:srgbClr val="000000"/>
                </a:solidFill>
                <a:uFillTx/>
                <a:latin typeface="Calibri"/>
                <a:ea typeface="Aptos"/>
              </a:rPr>
              <a:t>En Spring, esto es gestionado por el </a:t>
            </a:r>
            <a:r>
              <a:rPr b="1" lang="es-ES" sz="1200" strike="noStrike" u="none">
                <a:solidFill>
                  <a:srgbClr val="000000"/>
                </a:solidFill>
                <a:uFillTx/>
                <a:latin typeface="Calibri"/>
                <a:ea typeface="Aptos"/>
              </a:rPr>
              <a:t>DispatcherServlet</a:t>
            </a:r>
            <a:r>
              <a:rPr b="0" lang="es-ES" sz="1200" strike="noStrike" u="none">
                <a:solidFill>
                  <a:srgbClr val="000000"/>
                </a:solidFill>
                <a:uFillTx/>
                <a:latin typeface="Calibri"/>
                <a:ea typeface="Aptos"/>
              </a:rPr>
              <a:t>.</a:t>
            </a:r>
            <a:endParaRPr b="0" lang="en-US" sz="1200" strike="noStrike" u="none">
              <a:solidFill>
                <a:srgbClr val="000000"/>
              </a:solidFill>
              <a:uFillTx/>
              <a:latin typeface="Arial"/>
            </a:endParaRPr>
          </a:p>
          <a:p>
            <a:pPr lvl="1" marL="743040" indent="-285840">
              <a:lnSpc>
                <a:spcPct val="107000"/>
              </a:lnSpc>
              <a:spcAft>
                <a:spcPts val="799"/>
              </a:spcAft>
              <a:buClr>
                <a:srgbClr val="000000"/>
              </a:buClr>
              <a:buFont typeface="Courier New"/>
              <a:buChar char="o"/>
              <a:tabLst>
                <a:tab algn="l" pos="914400"/>
              </a:tabLst>
            </a:pPr>
            <a:r>
              <a:rPr b="1" lang="es-ES" sz="1200" strike="noStrike" u="none">
                <a:solidFill>
                  <a:srgbClr val="000000"/>
                </a:solidFill>
                <a:uFillTx/>
                <a:latin typeface="Calibri"/>
                <a:ea typeface="Aptos"/>
              </a:rPr>
              <a:t>Función</a:t>
            </a:r>
            <a:r>
              <a:rPr b="0" lang="es-ES" sz="1200" strike="noStrike" u="none">
                <a:solidFill>
                  <a:srgbClr val="000000"/>
                </a:solidFill>
                <a:uFillTx/>
                <a:latin typeface="Calibri"/>
                <a:ea typeface="Aptos"/>
              </a:rPr>
              <a:t>:</a:t>
            </a:r>
            <a:endParaRPr b="0" lang="en-US" sz="1200" strike="noStrike" u="none">
              <a:solidFill>
                <a:srgbClr val="000000"/>
              </a:solidFill>
              <a:uFillTx/>
              <a:latin typeface="Arial"/>
            </a:endParaRPr>
          </a:p>
          <a:p>
            <a:pPr lvl="2" marL="1143000" indent="-228600">
              <a:lnSpc>
                <a:spcPct val="107000"/>
              </a:lnSpc>
              <a:spcAft>
                <a:spcPts val="799"/>
              </a:spcAft>
              <a:buClr>
                <a:srgbClr val="000000"/>
              </a:buClr>
              <a:buFont typeface="Wingdings" charset="2"/>
              <a:buChar char=""/>
              <a:tabLst>
                <a:tab algn="l" pos="1371600"/>
              </a:tabLst>
            </a:pPr>
            <a:r>
              <a:rPr b="0" lang="es-ES" sz="1200" strike="noStrike" u="none">
                <a:solidFill>
                  <a:srgbClr val="000000"/>
                </a:solidFill>
                <a:uFillTx/>
                <a:latin typeface="Calibri"/>
                <a:ea typeface="Aptos"/>
              </a:rPr>
              <a:t>Recibe todas las solicitudes HTTP.</a:t>
            </a:r>
            <a:endParaRPr b="0" lang="en-US" sz="1200" strike="noStrike" u="none">
              <a:solidFill>
                <a:srgbClr val="000000"/>
              </a:solidFill>
              <a:uFillTx/>
              <a:latin typeface="Arial"/>
            </a:endParaRPr>
          </a:p>
          <a:p>
            <a:pPr lvl="2" marL="1143000" indent="-228600">
              <a:lnSpc>
                <a:spcPct val="107000"/>
              </a:lnSpc>
              <a:spcAft>
                <a:spcPts val="799"/>
              </a:spcAft>
              <a:buClr>
                <a:srgbClr val="000000"/>
              </a:buClr>
              <a:buFont typeface="Wingdings" charset="2"/>
              <a:buChar char=""/>
              <a:tabLst>
                <a:tab algn="l" pos="1371600"/>
              </a:tabLst>
            </a:pPr>
            <a:r>
              <a:rPr b="0" lang="es-ES" sz="1200" strike="noStrike" u="none">
                <a:solidFill>
                  <a:srgbClr val="000000"/>
                </a:solidFill>
                <a:uFillTx/>
                <a:latin typeface="Calibri"/>
                <a:ea typeface="Aptos"/>
              </a:rPr>
              <a:t>Despacha la solicitud al controlador adecuado.</a:t>
            </a:r>
            <a:endParaRPr b="0" lang="en-US" sz="1200" strike="noStrike" u="none">
              <a:solidFill>
                <a:srgbClr val="000000"/>
              </a:solidFill>
              <a:uFillTx/>
              <a:latin typeface="Arial"/>
            </a:endParaRPr>
          </a:p>
          <a:p>
            <a:pPr lvl="2" marL="1143000" indent="-228600">
              <a:lnSpc>
                <a:spcPct val="107000"/>
              </a:lnSpc>
              <a:spcAft>
                <a:spcPts val="799"/>
              </a:spcAft>
              <a:buClr>
                <a:srgbClr val="000000"/>
              </a:buClr>
              <a:buFont typeface="Wingdings" charset="2"/>
              <a:buChar char=""/>
              <a:tabLst>
                <a:tab algn="l" pos="1371600"/>
              </a:tabLst>
            </a:pPr>
            <a:r>
              <a:rPr b="0" lang="es-ES" sz="1200" strike="noStrike" u="none">
                <a:solidFill>
                  <a:srgbClr val="000000"/>
                </a:solidFill>
                <a:uFillTx/>
                <a:latin typeface="Calibri"/>
                <a:ea typeface="Aptos"/>
              </a:rPr>
              <a:t>Coordina la respuesta, seleccionando la vista adecuada.</a:t>
            </a:r>
            <a:endParaRPr b="0" lang="en-US" sz="1200" strike="noStrike" u="none">
              <a:solidFill>
                <a:srgbClr val="000000"/>
              </a:solidFill>
              <a:uFillTx/>
              <a:latin typeface="Arial"/>
            </a:endParaRPr>
          </a:p>
        </p:txBody>
      </p:sp>
      <p:sp>
        <p:nvSpPr>
          <p:cNvPr id="331" name="PlaceHolder 3"/>
          <p:cNvSpPr>
            <a:spLocks noGrp="1"/>
          </p:cNvSpPr>
          <p:nvPr>
            <p:ph/>
          </p:nvPr>
        </p:nvSpPr>
        <p:spPr>
          <a:xfrm>
            <a:off x="314280" y="1577160"/>
            <a:ext cx="5302800" cy="4868280"/>
          </a:xfrm>
          <a:prstGeom prst="rect">
            <a:avLst/>
          </a:prstGeom>
          <a:noFill/>
          <a:ln w="0">
            <a:noFill/>
          </a:ln>
        </p:spPr>
        <p:txBody>
          <a:bodyPr lIns="0" rIns="0" tIns="0" bIns="0" anchor="t">
            <a:noAutofit/>
          </a:bodyPr>
          <a:p>
            <a:pPr indent="0">
              <a:lnSpc>
                <a:spcPct val="107000"/>
              </a:lnSpc>
              <a:spcAft>
                <a:spcPts val="799"/>
              </a:spcAft>
              <a:buNone/>
              <a:tabLst>
                <a:tab algn="l" pos="0"/>
              </a:tabLst>
            </a:pPr>
            <a:r>
              <a:rPr b="1" lang="es-ES" sz="1200" strike="noStrike" u="none">
                <a:solidFill>
                  <a:schemeClr val="dk1"/>
                </a:solidFill>
                <a:uFillTx/>
                <a:latin typeface="Calibri"/>
                <a:ea typeface="Aptos"/>
              </a:rPr>
              <a:t>Estructura de MVC2</a:t>
            </a:r>
            <a:endParaRPr b="0" lang="en-US" sz="1200" strike="noStrike" u="none">
              <a:solidFill>
                <a:srgbClr val="000000"/>
              </a:solidFill>
              <a:uFillTx/>
              <a:latin typeface="Arial"/>
            </a:endParaRPr>
          </a:p>
          <a:p>
            <a:pPr marL="343080" indent="-343080">
              <a:lnSpc>
                <a:spcPct val="107000"/>
              </a:lnSpc>
              <a:spcAft>
                <a:spcPts val="799"/>
              </a:spcAft>
              <a:buClr>
                <a:srgbClr val="000000"/>
              </a:buClr>
              <a:buFont typeface="Symbol" charset="2"/>
              <a:buChar char=""/>
              <a:tabLst>
                <a:tab algn="l" pos="457200"/>
              </a:tabLst>
            </a:pPr>
            <a:r>
              <a:rPr b="1" lang="es-ES" sz="1200" strike="noStrike" u="none">
                <a:solidFill>
                  <a:schemeClr val="dk1"/>
                </a:solidFill>
                <a:uFillTx/>
                <a:latin typeface="Calibri"/>
                <a:ea typeface="Aptos"/>
              </a:rPr>
              <a:t>Componentes</a:t>
            </a:r>
            <a:r>
              <a:rPr b="0" lang="es-ES" sz="1200" strike="noStrike" u="none">
                <a:solidFill>
                  <a:schemeClr val="dk1"/>
                </a:solidFill>
                <a:uFillTx/>
                <a:latin typeface="Calibri"/>
                <a:ea typeface="Aptos"/>
              </a:rPr>
              <a:t>:</a:t>
            </a:r>
            <a:endParaRPr b="0" lang="en-US" sz="1200" strike="noStrike" u="none">
              <a:solidFill>
                <a:srgbClr val="000000"/>
              </a:solidFill>
              <a:uFillTx/>
              <a:latin typeface="Arial"/>
            </a:endParaRPr>
          </a:p>
          <a:p>
            <a:pPr lvl="1" marL="743040" indent="-285840">
              <a:lnSpc>
                <a:spcPct val="107000"/>
              </a:lnSpc>
              <a:spcAft>
                <a:spcPts val="799"/>
              </a:spcAft>
              <a:buClr>
                <a:srgbClr val="000000"/>
              </a:buClr>
              <a:buFont typeface="Courier New"/>
              <a:buChar char="o"/>
              <a:tabLst>
                <a:tab algn="l" pos="914400"/>
              </a:tabLst>
            </a:pPr>
            <a:r>
              <a:rPr b="1" lang="es-ES" sz="1200" strike="noStrike" u="none">
                <a:solidFill>
                  <a:srgbClr val="000000"/>
                </a:solidFill>
                <a:uFillTx/>
                <a:latin typeface="Calibri"/>
                <a:ea typeface="Aptos"/>
              </a:rPr>
              <a:t>DispatcherServlet</a:t>
            </a:r>
            <a:r>
              <a:rPr b="0" lang="es-ES" sz="1200" strike="noStrike" u="none">
                <a:solidFill>
                  <a:srgbClr val="000000"/>
                </a:solidFill>
                <a:uFillTx/>
                <a:latin typeface="Calibri"/>
                <a:ea typeface="Aptos"/>
              </a:rPr>
              <a:t>: El </a:t>
            </a:r>
            <a:r>
              <a:rPr b="1" lang="es-ES" sz="1200" strike="noStrike" u="none">
                <a:solidFill>
                  <a:srgbClr val="000000"/>
                </a:solidFill>
                <a:uFillTx/>
                <a:latin typeface="Calibri"/>
                <a:ea typeface="Aptos"/>
              </a:rPr>
              <a:t>Front Controller </a:t>
            </a:r>
            <a:r>
              <a:rPr b="0" lang="es-ES" sz="1200" strike="noStrike" u="none">
                <a:solidFill>
                  <a:srgbClr val="000000"/>
                </a:solidFill>
                <a:uFillTx/>
                <a:latin typeface="Calibri"/>
                <a:ea typeface="Aptos"/>
              </a:rPr>
              <a:t>que maneja todas las solicitudes.</a:t>
            </a:r>
            <a:endParaRPr b="0" lang="en-US" sz="1200" strike="noStrike" u="none">
              <a:solidFill>
                <a:srgbClr val="000000"/>
              </a:solidFill>
              <a:uFillTx/>
              <a:latin typeface="Arial"/>
            </a:endParaRPr>
          </a:p>
          <a:p>
            <a:pPr lvl="1" marL="743040" indent="-285840">
              <a:lnSpc>
                <a:spcPct val="107000"/>
              </a:lnSpc>
              <a:spcAft>
                <a:spcPts val="799"/>
              </a:spcAft>
              <a:buClr>
                <a:srgbClr val="000000"/>
              </a:buClr>
              <a:buFont typeface="Courier New"/>
              <a:buChar char="o"/>
              <a:tabLst>
                <a:tab algn="l" pos="914400"/>
              </a:tabLst>
            </a:pPr>
            <a:r>
              <a:rPr b="1" lang="es-ES" sz="1200" strike="noStrike" u="none">
                <a:solidFill>
                  <a:srgbClr val="000000"/>
                </a:solidFill>
                <a:uFillTx/>
                <a:latin typeface="Calibri"/>
                <a:ea typeface="Aptos"/>
              </a:rPr>
              <a:t>Controlador</a:t>
            </a:r>
            <a:r>
              <a:rPr b="0" lang="es-ES" sz="1200" strike="noStrike" u="none">
                <a:solidFill>
                  <a:srgbClr val="000000"/>
                </a:solidFill>
                <a:uFillTx/>
                <a:latin typeface="Calibri"/>
                <a:ea typeface="Aptos"/>
              </a:rPr>
              <a:t>: Invoca la lógica de negocio y se comunica con el modelo.</a:t>
            </a:r>
            <a:endParaRPr b="0" lang="en-US" sz="1200" strike="noStrike" u="none">
              <a:solidFill>
                <a:srgbClr val="000000"/>
              </a:solidFill>
              <a:uFillTx/>
              <a:latin typeface="Arial"/>
            </a:endParaRPr>
          </a:p>
          <a:p>
            <a:pPr lvl="1" marL="743040" indent="-285840">
              <a:lnSpc>
                <a:spcPct val="107000"/>
              </a:lnSpc>
              <a:spcAft>
                <a:spcPts val="799"/>
              </a:spcAft>
              <a:buClr>
                <a:srgbClr val="000000"/>
              </a:buClr>
              <a:buFont typeface="Courier New"/>
              <a:buChar char="o"/>
              <a:tabLst>
                <a:tab algn="l" pos="914400"/>
              </a:tabLst>
            </a:pPr>
            <a:r>
              <a:rPr b="1" lang="es-ES" sz="1200" strike="noStrike" u="none">
                <a:solidFill>
                  <a:srgbClr val="000000"/>
                </a:solidFill>
                <a:uFillTx/>
                <a:latin typeface="Calibri"/>
                <a:ea typeface="Aptos"/>
              </a:rPr>
              <a:t>Modelo</a:t>
            </a:r>
            <a:r>
              <a:rPr b="0" lang="es-ES" sz="1200" strike="noStrike" u="none">
                <a:solidFill>
                  <a:srgbClr val="000000"/>
                </a:solidFill>
                <a:uFillTx/>
                <a:latin typeface="Calibri"/>
                <a:ea typeface="Aptos"/>
              </a:rPr>
              <a:t>: Históricamente tanto los datos (DTOs o entities según el caso) como la lógica de negocio (los servicios). Hoy en día cuando se habla de modelo se suele hablar sólo de los datos.</a:t>
            </a:r>
            <a:endParaRPr b="0" lang="en-US" sz="1200" strike="noStrike" u="none">
              <a:solidFill>
                <a:srgbClr val="000000"/>
              </a:solidFill>
              <a:uFillTx/>
              <a:latin typeface="Arial"/>
            </a:endParaRPr>
          </a:p>
          <a:p>
            <a:pPr lvl="1" marL="743040" indent="-285840">
              <a:lnSpc>
                <a:spcPct val="107000"/>
              </a:lnSpc>
              <a:spcAft>
                <a:spcPts val="799"/>
              </a:spcAft>
              <a:buClr>
                <a:srgbClr val="000000"/>
              </a:buClr>
              <a:buFont typeface="Courier New"/>
              <a:buChar char="o"/>
              <a:tabLst>
                <a:tab algn="l" pos="914400"/>
              </a:tabLst>
            </a:pPr>
            <a:r>
              <a:rPr b="1" lang="es-ES" sz="1200" strike="noStrike" u="none">
                <a:solidFill>
                  <a:srgbClr val="000000"/>
                </a:solidFill>
                <a:uFillTx/>
                <a:latin typeface="Calibri"/>
                <a:ea typeface="Aptos"/>
              </a:rPr>
              <a:t>Vista</a:t>
            </a:r>
            <a:r>
              <a:rPr b="0" lang="es-ES" sz="1200" strike="noStrike" u="none">
                <a:solidFill>
                  <a:srgbClr val="000000"/>
                </a:solidFill>
                <a:uFillTx/>
                <a:latin typeface="Calibri"/>
                <a:ea typeface="Aptos"/>
              </a:rPr>
              <a:t>: Genera la presentación de los datos (JSP, Thymeleaf, etc.).</a:t>
            </a:r>
            <a:endParaRPr b="0" lang="en-US" sz="1200" strike="noStrike" u="none">
              <a:solidFill>
                <a:srgbClr val="000000"/>
              </a:solidFill>
              <a:uFillTx/>
              <a:latin typeface="Arial"/>
            </a:endParaRPr>
          </a:p>
          <a:p>
            <a:pPr indent="0">
              <a:lnSpc>
                <a:spcPct val="107000"/>
              </a:lnSpc>
              <a:spcAft>
                <a:spcPts val="799"/>
              </a:spcAft>
              <a:buNone/>
              <a:tabLst>
                <a:tab algn="l" pos="0"/>
              </a:tabLst>
            </a:pPr>
            <a:r>
              <a:rPr b="1" lang="es-ES" sz="1200" strike="noStrike" u="none">
                <a:solidFill>
                  <a:schemeClr val="dk1"/>
                </a:solidFill>
                <a:uFillTx/>
                <a:latin typeface="Calibri"/>
                <a:ea typeface="Aptos"/>
              </a:rPr>
              <a:t>Flujo de Trabajo en MVC2</a:t>
            </a:r>
            <a:endParaRPr b="0" lang="en-US" sz="1200" strike="noStrike" u="none">
              <a:solidFill>
                <a:srgbClr val="000000"/>
              </a:solidFill>
              <a:uFillTx/>
              <a:latin typeface="Arial"/>
            </a:endParaRPr>
          </a:p>
          <a:p>
            <a:pPr marL="343080" indent="-343080">
              <a:lnSpc>
                <a:spcPct val="107000"/>
              </a:lnSpc>
              <a:spcAft>
                <a:spcPts val="799"/>
              </a:spcAft>
              <a:buClr>
                <a:srgbClr val="000000"/>
              </a:buClr>
              <a:buFont typeface="Calibri"/>
              <a:buAutoNum type="arabicPeriod"/>
              <a:tabLst>
                <a:tab algn="l" pos="457200"/>
              </a:tabLst>
            </a:pPr>
            <a:r>
              <a:rPr b="1" lang="es-ES" sz="1200" strike="noStrike" u="none">
                <a:solidFill>
                  <a:schemeClr val="dk1"/>
                </a:solidFill>
                <a:uFillTx/>
                <a:latin typeface="Calibri"/>
                <a:ea typeface="Aptos"/>
              </a:rPr>
              <a:t>Solicitud</a:t>
            </a:r>
            <a:r>
              <a:rPr b="0" lang="es-ES" sz="1200" strike="noStrike" u="none">
                <a:solidFill>
                  <a:schemeClr val="dk1"/>
                </a:solidFill>
                <a:uFillTx/>
                <a:latin typeface="Calibri"/>
                <a:ea typeface="Aptos"/>
              </a:rPr>
              <a:t>: El usuario realiza una acción (ej. clic en un enlace).</a:t>
            </a:r>
            <a:endParaRPr b="0" lang="en-US" sz="1200" strike="noStrike" u="none">
              <a:solidFill>
                <a:srgbClr val="000000"/>
              </a:solidFill>
              <a:uFillTx/>
              <a:latin typeface="Arial"/>
            </a:endParaRPr>
          </a:p>
          <a:p>
            <a:pPr marL="343080" indent="-343080">
              <a:lnSpc>
                <a:spcPct val="107000"/>
              </a:lnSpc>
              <a:spcAft>
                <a:spcPts val="799"/>
              </a:spcAft>
              <a:buClr>
                <a:srgbClr val="000000"/>
              </a:buClr>
              <a:buFont typeface="Calibri"/>
              <a:buAutoNum type="arabicPeriod"/>
              <a:tabLst>
                <a:tab algn="l" pos="457200"/>
              </a:tabLst>
            </a:pPr>
            <a:r>
              <a:rPr b="1" lang="es-ES" sz="1200" strike="noStrike" u="none">
                <a:solidFill>
                  <a:schemeClr val="dk1"/>
                </a:solidFill>
                <a:uFillTx/>
                <a:latin typeface="Calibri"/>
                <a:ea typeface="Aptos"/>
              </a:rPr>
              <a:t>DispatcherServlet</a:t>
            </a:r>
            <a:r>
              <a:rPr b="0" lang="es-ES" sz="1200" strike="noStrike" u="none">
                <a:solidFill>
                  <a:schemeClr val="dk1"/>
                </a:solidFill>
                <a:uFillTx/>
                <a:latin typeface="Calibri"/>
                <a:ea typeface="Aptos"/>
              </a:rPr>
              <a:t>: Recibe la solicitud y la despacha al controlador correspondiente.</a:t>
            </a:r>
            <a:endParaRPr b="0" lang="en-US" sz="1200" strike="noStrike" u="none">
              <a:solidFill>
                <a:srgbClr val="000000"/>
              </a:solidFill>
              <a:uFillTx/>
              <a:latin typeface="Arial"/>
            </a:endParaRPr>
          </a:p>
          <a:p>
            <a:pPr marL="343080" indent="-343080">
              <a:lnSpc>
                <a:spcPct val="107000"/>
              </a:lnSpc>
              <a:spcAft>
                <a:spcPts val="799"/>
              </a:spcAft>
              <a:buClr>
                <a:srgbClr val="000000"/>
              </a:buClr>
              <a:buFont typeface="Calibri"/>
              <a:buAutoNum type="arabicPeriod"/>
              <a:tabLst>
                <a:tab algn="l" pos="457200"/>
              </a:tabLst>
            </a:pPr>
            <a:r>
              <a:rPr b="1" lang="es-ES" sz="1200" strike="noStrike" u="none">
                <a:solidFill>
                  <a:schemeClr val="dk1"/>
                </a:solidFill>
                <a:uFillTx/>
                <a:latin typeface="Calibri"/>
                <a:ea typeface="Aptos"/>
              </a:rPr>
              <a:t>Controlador</a:t>
            </a:r>
            <a:r>
              <a:rPr b="0" lang="es-ES" sz="1200" strike="noStrike" u="none">
                <a:solidFill>
                  <a:schemeClr val="dk1"/>
                </a:solidFill>
                <a:uFillTx/>
                <a:latin typeface="Calibri"/>
                <a:ea typeface="Aptos"/>
              </a:rPr>
              <a:t>: Procesa la solicitud, interactúa con servicios (lógica) y prepara el modelo (datos) para la vista.</a:t>
            </a:r>
            <a:endParaRPr b="0" lang="en-US" sz="1200" strike="noStrike" u="none">
              <a:solidFill>
                <a:srgbClr val="000000"/>
              </a:solidFill>
              <a:uFillTx/>
              <a:latin typeface="Arial"/>
            </a:endParaRPr>
          </a:p>
          <a:p>
            <a:pPr marL="343080" indent="-343080">
              <a:lnSpc>
                <a:spcPct val="107000"/>
              </a:lnSpc>
              <a:spcAft>
                <a:spcPts val="799"/>
              </a:spcAft>
              <a:buClr>
                <a:srgbClr val="000000"/>
              </a:buClr>
              <a:buFont typeface="Calibri"/>
              <a:buAutoNum type="arabicPeriod"/>
              <a:tabLst>
                <a:tab algn="l" pos="457200"/>
              </a:tabLst>
            </a:pPr>
            <a:r>
              <a:rPr b="1" lang="es-ES" sz="1200" strike="noStrike" u="none">
                <a:solidFill>
                  <a:schemeClr val="dk1"/>
                </a:solidFill>
                <a:uFillTx/>
                <a:latin typeface="Calibri"/>
                <a:ea typeface="Aptos"/>
              </a:rPr>
              <a:t>Vista</a:t>
            </a:r>
            <a:r>
              <a:rPr b="0" lang="es-ES" sz="1200" strike="noStrike" u="none">
                <a:solidFill>
                  <a:schemeClr val="dk1"/>
                </a:solidFill>
                <a:uFillTx/>
                <a:latin typeface="Calibri"/>
                <a:ea typeface="Aptos"/>
              </a:rPr>
              <a:t>: El controlador selecciona una vista que se renderiza y se envía al cliente.</a:t>
            </a:r>
            <a:endParaRPr b="0" lang="en-US" sz="1200" strike="noStrike" u="none">
              <a:solidFill>
                <a:srgbClr val="000000"/>
              </a:solidFill>
              <a:uFillTx/>
              <a:latin typeface="Arial"/>
            </a:endParaRPr>
          </a:p>
        </p:txBody>
      </p:sp>
      <p:sp>
        <p:nvSpPr>
          <p:cNvPr id="332" name="Rectángulo 24"/>
          <p:cNvSpPr/>
          <p:nvPr/>
        </p:nvSpPr>
        <p:spPr>
          <a:xfrm>
            <a:off x="6545160" y="4463280"/>
            <a:ext cx="1671480" cy="655560"/>
          </a:xfrm>
          <a:prstGeom prst="rect">
            <a:avLst/>
          </a:prstGeom>
          <a:solidFill>
            <a:srgbClr val="4f81bd"/>
          </a:solidFill>
          <a:ln>
            <a:solidFill>
              <a:srgbClr val="3a5f8b"/>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r>
              <a:rPr b="0" lang="es-ES" sz="1800" strike="noStrike" u="none">
                <a:solidFill>
                  <a:schemeClr val="lt1"/>
                </a:solidFill>
                <a:uFillTx/>
                <a:latin typeface="Calibri"/>
              </a:rPr>
              <a:t>Font </a:t>
            </a:r>
            <a:endParaRPr b="0" lang="en-US" sz="1800" strike="noStrike" u="none">
              <a:solidFill>
                <a:srgbClr val="ffffff"/>
              </a:solidFill>
              <a:uFillTx/>
              <a:latin typeface="Arial"/>
            </a:endParaRPr>
          </a:p>
          <a:p>
            <a:pPr algn="ctr" defTabSz="914400">
              <a:lnSpc>
                <a:spcPct val="100000"/>
              </a:lnSpc>
            </a:pPr>
            <a:r>
              <a:rPr b="0" lang="es-ES" sz="1800" strike="noStrike" u="none">
                <a:solidFill>
                  <a:schemeClr val="lt1"/>
                </a:solidFill>
                <a:uFillTx/>
                <a:latin typeface="Calibri"/>
              </a:rPr>
              <a:t>Controller</a:t>
            </a:r>
            <a:endParaRPr b="0" lang="en-US" sz="1800" strike="noStrike" u="none">
              <a:solidFill>
                <a:srgbClr val="ffffff"/>
              </a:solidFill>
              <a:uFillTx/>
              <a:latin typeface="Arial"/>
            </a:endParaRPr>
          </a:p>
        </p:txBody>
      </p:sp>
      <p:sp>
        <p:nvSpPr>
          <p:cNvPr id="333" name="Rectángulo 25"/>
          <p:cNvSpPr/>
          <p:nvPr/>
        </p:nvSpPr>
        <p:spPr>
          <a:xfrm>
            <a:off x="9880200" y="4467240"/>
            <a:ext cx="959400" cy="651600"/>
          </a:xfrm>
          <a:prstGeom prst="rect">
            <a:avLst/>
          </a:prstGeom>
          <a:solidFill>
            <a:schemeClr val="bg1"/>
          </a:solidFill>
          <a:ln>
            <a:solidFill>
              <a:srgbClr val="3a5f8b"/>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r>
              <a:rPr b="0" lang="es-ES" sz="1400" strike="noStrike" u="none">
                <a:solidFill>
                  <a:schemeClr val="dk1"/>
                </a:solidFill>
                <a:uFillTx/>
                <a:latin typeface="Calibri"/>
              </a:rPr>
              <a:t>Controller</a:t>
            </a:r>
            <a:endParaRPr b="0" lang="en-US" sz="1400" strike="noStrike" u="none">
              <a:solidFill>
                <a:srgbClr val="000000"/>
              </a:solidFill>
              <a:uFillTx/>
              <a:latin typeface="Arial"/>
            </a:endParaRPr>
          </a:p>
        </p:txBody>
      </p:sp>
      <p:sp>
        <p:nvSpPr>
          <p:cNvPr id="334" name="Rectángulo 26"/>
          <p:cNvSpPr/>
          <p:nvPr/>
        </p:nvSpPr>
        <p:spPr>
          <a:xfrm>
            <a:off x="7620120" y="5917320"/>
            <a:ext cx="894960" cy="655560"/>
          </a:xfrm>
          <a:prstGeom prst="rect">
            <a:avLst/>
          </a:prstGeom>
          <a:solidFill>
            <a:schemeClr val="bg1"/>
          </a:solidFill>
          <a:ln>
            <a:solidFill>
              <a:srgbClr val="3a5f8b"/>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r>
              <a:rPr b="0" lang="es-ES" sz="1400" strike="noStrike" u="none">
                <a:solidFill>
                  <a:schemeClr val="dk1"/>
                </a:solidFill>
                <a:uFillTx/>
                <a:latin typeface="Calibri"/>
              </a:rPr>
              <a:t>Vista</a:t>
            </a:r>
            <a:endParaRPr b="0" lang="en-US" sz="1400" strike="noStrike" u="none">
              <a:solidFill>
                <a:srgbClr val="000000"/>
              </a:solidFill>
              <a:uFillTx/>
              <a:latin typeface="Arial"/>
            </a:endParaRPr>
          </a:p>
        </p:txBody>
      </p:sp>
      <p:cxnSp>
        <p:nvCxnSpPr>
          <p:cNvPr id="335" name="Conector recto de flecha 4"/>
          <p:cNvCxnSpPr>
            <a:stCxn id="332" idx="2"/>
            <a:endCxn id="334" idx="0"/>
          </p:cNvCxnSpPr>
          <p:nvPr/>
        </p:nvCxnSpPr>
        <p:spPr>
          <a:xfrm>
            <a:off x="7380720" y="5118840"/>
            <a:ext cx="687240" cy="798840"/>
          </a:xfrm>
          <a:prstGeom prst="straightConnector1">
            <a:avLst/>
          </a:prstGeom>
          <a:ln w="0">
            <a:solidFill>
              <a:srgbClr val="4a7ebb"/>
            </a:solidFill>
            <a:tailEnd len="med" type="triangle" w="med"/>
          </a:ln>
        </p:spPr>
      </p:cxnSp>
      <p:sp>
        <p:nvSpPr>
          <p:cNvPr id="336" name="Rectángulo: esquina doblada 3"/>
          <p:cNvSpPr/>
          <p:nvPr/>
        </p:nvSpPr>
        <p:spPr>
          <a:xfrm>
            <a:off x="9285480" y="4125600"/>
            <a:ext cx="489600" cy="553320"/>
          </a:xfrm>
          <a:prstGeom prst="foldedCorner">
            <a:avLst>
              <a:gd name="adj" fmla="val 16667"/>
            </a:avLst>
          </a:prstGeom>
          <a:gradFill rotWithShape="0">
            <a:gsLst>
              <a:gs pos="0">
                <a:srgbClr val="d9fda6"/>
              </a:gs>
              <a:gs pos="35000">
                <a:srgbClr val="e3fbc2"/>
              </a:gs>
              <a:gs pos="100000">
                <a:srgbClr val="f4ffe6"/>
              </a:gs>
            </a:gsLst>
            <a:lin ang="16200000"/>
          </a:gradFill>
          <a:ln>
            <a:solidFill>
              <a:srgbClr val="98b855"/>
            </a:solidFill>
            <a:round/>
          </a:ln>
          <a:effectLst>
            <a:outerShdw blurRad="39960" dir="5400000" dist="20160" rotWithShape="0">
              <a:srgbClr val="000000">
                <a:alpha val="38000"/>
              </a:srgbClr>
            </a:outerShdw>
          </a:effectLst>
        </p:spPr>
        <p:style>
          <a:lnRef idx="1">
            <a:schemeClr val="accent3"/>
          </a:lnRef>
          <a:fillRef idx="2">
            <a:schemeClr val="accent3"/>
          </a:fillRef>
          <a:effectRef idx="1">
            <a:schemeClr val="accent3"/>
          </a:effectRef>
          <a:fontRef idx="minor"/>
        </p:style>
        <p:txBody>
          <a:bodyPr lIns="90000" rIns="90000" tIns="45000" bIns="45000" anchor="ctr">
            <a:noAutofit/>
          </a:bodyPr>
          <a:p>
            <a:pPr algn="ctr" defTabSz="914400">
              <a:lnSpc>
                <a:spcPct val="100000"/>
              </a:lnSpc>
            </a:pPr>
            <a:r>
              <a:rPr b="0" lang="es-ES" sz="1800" strike="noStrike" u="none">
                <a:solidFill>
                  <a:schemeClr val="dk1"/>
                </a:solidFill>
                <a:uFillTx/>
                <a:latin typeface="Calibri"/>
              </a:rPr>
              <a:t>M</a:t>
            </a:r>
            <a:endParaRPr b="0" lang="en-US" sz="1800" strike="noStrike" u="none">
              <a:solidFill>
                <a:srgbClr val="000000"/>
              </a:solidFill>
              <a:uFillTx/>
              <a:latin typeface="Arial"/>
            </a:endParaRPr>
          </a:p>
        </p:txBody>
      </p:sp>
      <p:cxnSp>
        <p:nvCxnSpPr>
          <p:cNvPr id="337" name="Conector recto de flecha 5"/>
          <p:cNvCxnSpPr>
            <a:stCxn id="333" idx="1"/>
            <a:endCxn id="332" idx="3"/>
          </p:cNvCxnSpPr>
          <p:nvPr/>
        </p:nvCxnSpPr>
        <p:spPr>
          <a:xfrm flipH="1" flipV="1">
            <a:off x="8216640" y="4790880"/>
            <a:ext cx="1663920" cy="2520"/>
          </a:xfrm>
          <a:prstGeom prst="straightConnector1">
            <a:avLst/>
          </a:prstGeom>
          <a:ln w="0">
            <a:solidFill>
              <a:srgbClr val="4a7ebb"/>
            </a:solidFill>
            <a:tailEnd len="med" type="triangle" w="med"/>
          </a:ln>
        </p:spPr>
      </p:cxnSp>
      <p:sp>
        <p:nvSpPr>
          <p:cNvPr id="338" name="Rectángulo: esquina doblada 4"/>
          <p:cNvSpPr/>
          <p:nvPr/>
        </p:nvSpPr>
        <p:spPr>
          <a:xfrm>
            <a:off x="8130600" y="5314680"/>
            <a:ext cx="489600" cy="551880"/>
          </a:xfrm>
          <a:prstGeom prst="foldedCorner">
            <a:avLst>
              <a:gd name="adj" fmla="val 16667"/>
            </a:avLst>
          </a:prstGeom>
          <a:gradFill rotWithShape="0">
            <a:gsLst>
              <a:gs pos="0">
                <a:srgbClr val="d9fda6"/>
              </a:gs>
              <a:gs pos="35000">
                <a:srgbClr val="e3fbc2"/>
              </a:gs>
              <a:gs pos="100000">
                <a:srgbClr val="f4ffe6"/>
              </a:gs>
            </a:gsLst>
            <a:lin ang="16200000"/>
          </a:gradFill>
          <a:ln>
            <a:solidFill>
              <a:srgbClr val="98b855"/>
            </a:solidFill>
            <a:round/>
          </a:ln>
          <a:effectLst>
            <a:outerShdw blurRad="39960" dir="5400000" dist="20160" rotWithShape="0">
              <a:srgbClr val="000000">
                <a:alpha val="38000"/>
              </a:srgbClr>
            </a:outerShdw>
          </a:effectLst>
        </p:spPr>
        <p:style>
          <a:lnRef idx="1">
            <a:schemeClr val="accent3"/>
          </a:lnRef>
          <a:fillRef idx="2">
            <a:schemeClr val="accent3"/>
          </a:fillRef>
          <a:effectRef idx="1">
            <a:schemeClr val="accent3"/>
          </a:effectRef>
          <a:fontRef idx="minor"/>
        </p:style>
        <p:txBody>
          <a:bodyPr lIns="90000" rIns="90000" tIns="45000" bIns="45000" anchor="ctr">
            <a:noAutofit/>
          </a:bodyPr>
          <a:p>
            <a:pPr algn="ctr" defTabSz="914400">
              <a:lnSpc>
                <a:spcPct val="100000"/>
              </a:lnSpc>
            </a:pPr>
            <a:r>
              <a:rPr b="0" lang="es-ES" sz="1800" strike="noStrike" u="none">
                <a:solidFill>
                  <a:schemeClr val="dk1"/>
                </a:solidFill>
                <a:uFillTx/>
                <a:latin typeface="Calibri"/>
              </a:rPr>
              <a:t>M</a:t>
            </a:r>
            <a:endParaRPr b="0" lang="en-US" sz="1800" strike="noStrike" u="none">
              <a:solidFill>
                <a:srgbClr val="000000"/>
              </a:solidFill>
              <a:uFillTx/>
              <a:latin typeface="Arial"/>
            </a:endParaRPr>
          </a:p>
        </p:txBody>
      </p:sp>
    </p:spTree>
  </p:cSld>
  <mc:AlternateContent>
    <mc:Choice Requires="p14">
      <p:transition spd="slow" p14:dur="2000"/>
    </mc:Choice>
    <mc:Fallback>
      <p:transition spd="slow"/>
    </mc:Fallback>
  </mc:AlternateContent>
  <p:timing>
    <p:tnLst>
      <p:par>
        <p:cTn id="15" dur="indefinite" restart="never" nodeType="tmRoot">
          <p:childTnLst>
            <p:seq>
              <p:cTn id="16" dur="indefinite" nodeType="mainSeq">
                <p:childTnLst>
                  <p:par>
                    <p:cTn id="17" fill="hold">
                      <p:stCondLst>
                        <p:cond delay="indefinite"/>
                      </p:stCondLst>
                      <p:childTnLst>
                        <p:par>
                          <p:cTn id="18" fill="hold">
                            <p:stCondLst>
                              <p:cond delay="0"/>
                            </p:stCondLst>
                            <p:childTnLst>
                              <p:par>
                                <p:cTn id="19" nodeType="clickEffect" fill="hold" presetClass="entr" presetID="1">
                                  <p:stCondLst>
                                    <p:cond delay="0"/>
                                  </p:stCondLst>
                                  <p:childTnLst>
                                    <p:set>
                                      <p:cBhvr>
                                        <p:cTn id="20" dur="1" fill="hold">
                                          <p:stCondLst>
                                            <p:cond delay="0"/>
                                          </p:stCondLst>
                                        </p:cTn>
                                        <p:tgtEl>
                                          <p:spTgt spid="33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nodeType="clickEffect" fill="hold" presetClass="exit" presetID="1">
                                  <p:stCondLst>
                                    <p:cond delay="0"/>
                                  </p:stCondLst>
                                  <p:childTnLst>
                                    <p:set>
                                      <p:cBhvr>
                                        <p:cTn id="24" dur="1" fill="hold">
                                          <p:stCondLst>
                                            <p:cond delay="0"/>
                                          </p:stCondLst>
                                        </p:cTn>
                                        <p:tgtEl>
                                          <p:spTgt spid="336"/>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nodeType="clickEffect" fill="hold" presetClass="entr" presetID="1">
                                  <p:stCondLst>
                                    <p:cond delay="0"/>
                                  </p:stCondLst>
                                  <p:childTnLst>
                                    <p:set>
                                      <p:cBhvr>
                                        <p:cTn id="28" dur="1" fill="hold">
                                          <p:stCondLst>
                                            <p:cond delay="0"/>
                                          </p:stCondLst>
                                        </p:cTn>
                                        <p:tgtEl>
                                          <p:spTgt spid="33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9" name="PlaceHolder 1"/>
          <p:cNvSpPr>
            <a:spLocks noGrp="1"/>
          </p:cNvSpPr>
          <p:nvPr>
            <p:ph type="title"/>
          </p:nvPr>
        </p:nvSpPr>
        <p:spPr>
          <a:xfrm>
            <a:off x="1881360" y="167760"/>
            <a:ext cx="9088200" cy="513000"/>
          </a:xfrm>
          <a:prstGeom prst="rect">
            <a:avLst/>
          </a:prstGeom>
          <a:noFill/>
          <a:ln w="0">
            <a:noFill/>
          </a:ln>
        </p:spPr>
        <p:txBody>
          <a:bodyPr lIns="0" rIns="0" tIns="0" bIns="0" anchor="t">
            <a:noAutofit/>
          </a:bodyPr>
          <a:p>
            <a:pPr indent="0">
              <a:lnSpc>
                <a:spcPct val="100000"/>
              </a:lnSpc>
              <a:buNone/>
              <a:tabLst>
                <a:tab algn="l" pos="0"/>
              </a:tabLst>
            </a:pPr>
            <a:r>
              <a:rPr b="1" lang="es-ES" sz="3200" strike="noStrike" u="none">
                <a:solidFill>
                  <a:srgbClr val="000000"/>
                </a:solidFill>
                <a:uFillTx/>
                <a:latin typeface="Calibri"/>
              </a:rPr>
              <a:t>Ejemplo de configuración para el FrontController</a:t>
            </a:r>
            <a:endParaRPr b="0" lang="en-US" sz="3200" strike="noStrike" u="none">
              <a:solidFill>
                <a:srgbClr val="000000"/>
              </a:solidFill>
              <a:uFillTx/>
              <a:latin typeface="Arial"/>
            </a:endParaRPr>
          </a:p>
        </p:txBody>
      </p:sp>
      <p:sp>
        <p:nvSpPr>
          <p:cNvPr id="340" name="PlaceHolder 2"/>
          <p:cNvSpPr>
            <a:spLocks noGrp="1"/>
          </p:cNvSpPr>
          <p:nvPr>
            <p:ph/>
          </p:nvPr>
        </p:nvSpPr>
        <p:spPr>
          <a:xfrm>
            <a:off x="609480" y="1577520"/>
            <a:ext cx="5302800" cy="3873240"/>
          </a:xfrm>
          <a:prstGeom prst="rect">
            <a:avLst/>
          </a:prstGeom>
          <a:solidFill>
            <a:schemeClr val="accent1"/>
          </a:solidFill>
          <a:ln w="0">
            <a:solidFill>
              <a:schemeClr val="accent1">
                <a:shade val="15000"/>
              </a:schemeClr>
            </a:solidFill>
          </a:ln>
        </p:spPr>
        <p:txBody>
          <a:bodyPr lIns="0" rIns="0" tIns="0" bIns="0" anchor="t">
            <a:noAutofit/>
          </a:bodyPr>
          <a:p>
            <a:pPr indent="0">
              <a:lnSpc>
                <a:spcPct val="107000"/>
              </a:lnSpc>
              <a:spcAft>
                <a:spcPts val="799"/>
              </a:spcAft>
              <a:buNone/>
              <a:tabLst>
                <a:tab algn="l" pos="0"/>
              </a:tabLst>
            </a:pPr>
            <a:r>
              <a:rPr b="0" lang="es-ES" sz="1800" strike="noStrike" u="none">
                <a:solidFill>
                  <a:schemeClr val="lt1"/>
                </a:solidFill>
                <a:uFillTx/>
                <a:latin typeface="Calibri"/>
                <a:ea typeface="Aptos"/>
              </a:rPr>
              <a:t>// Aplicaciones de Salto de Página</a:t>
            </a:r>
            <a:endParaRPr b="0" lang="en-US" sz="1800" strike="noStrike" u="none">
              <a:solidFill>
                <a:srgbClr val="ffffff"/>
              </a:solidFill>
              <a:uFillTx/>
              <a:latin typeface="Arial"/>
            </a:endParaRPr>
          </a:p>
          <a:p>
            <a:pPr indent="0">
              <a:lnSpc>
                <a:spcPct val="107000"/>
              </a:lnSpc>
              <a:spcAft>
                <a:spcPts val="799"/>
              </a:spcAft>
              <a:buNone/>
              <a:tabLst>
                <a:tab algn="l" pos="0"/>
              </a:tabLst>
            </a:pPr>
            <a:r>
              <a:rPr b="0" lang="es-ES" sz="1800" strike="noStrike" u="none">
                <a:solidFill>
                  <a:srgbClr val="ff0000"/>
                </a:solidFill>
                <a:uFillTx/>
                <a:latin typeface="Calibri"/>
                <a:ea typeface="Aptos"/>
              </a:rPr>
              <a:t>@Controller</a:t>
            </a:r>
            <a:endParaRPr b="0" lang="en-US" sz="1800" strike="noStrike" u="none">
              <a:solidFill>
                <a:srgbClr val="ffffff"/>
              </a:solidFill>
              <a:uFillTx/>
              <a:latin typeface="Arial"/>
            </a:endParaRPr>
          </a:p>
          <a:p>
            <a:pPr indent="0">
              <a:lnSpc>
                <a:spcPct val="107000"/>
              </a:lnSpc>
              <a:spcAft>
                <a:spcPts val="799"/>
              </a:spcAft>
              <a:buNone/>
              <a:tabLst>
                <a:tab algn="l" pos="0"/>
              </a:tabLst>
            </a:pPr>
            <a:r>
              <a:rPr b="0" lang="es-ES" sz="1800" strike="noStrike" u="none">
                <a:solidFill>
                  <a:schemeClr val="lt1"/>
                </a:solidFill>
                <a:uFillTx/>
                <a:latin typeface="Calibri"/>
                <a:ea typeface="Aptos"/>
              </a:rPr>
              <a:t>public class UserController {</a:t>
            </a:r>
            <a:endParaRPr b="0" lang="en-US" sz="1800" strike="noStrike" u="none">
              <a:solidFill>
                <a:srgbClr val="ffffff"/>
              </a:solidFill>
              <a:uFillTx/>
              <a:latin typeface="Arial"/>
            </a:endParaRPr>
          </a:p>
          <a:p>
            <a:pPr indent="0">
              <a:lnSpc>
                <a:spcPct val="107000"/>
              </a:lnSpc>
              <a:spcAft>
                <a:spcPts val="799"/>
              </a:spcAft>
              <a:buNone/>
              <a:tabLst>
                <a:tab algn="l" pos="0"/>
              </a:tabLst>
            </a:pPr>
            <a:r>
              <a:rPr b="0" lang="es-ES" sz="1800" strike="noStrike" u="none">
                <a:solidFill>
                  <a:srgbClr val="ff0000"/>
                </a:solidFill>
                <a:uFillTx/>
                <a:latin typeface="Calibri"/>
                <a:ea typeface="Aptos"/>
              </a:rPr>
              <a:t>    </a:t>
            </a:r>
            <a:r>
              <a:rPr b="0" lang="es-ES" sz="1800" strike="noStrike" u="none">
                <a:solidFill>
                  <a:srgbClr val="ff0000"/>
                </a:solidFill>
                <a:uFillTx/>
                <a:latin typeface="Calibri"/>
                <a:ea typeface="Aptos"/>
              </a:rPr>
              <a:t>@GetMapping("/users")</a:t>
            </a:r>
            <a:endParaRPr b="0" lang="en-US" sz="1800" strike="noStrike" u="none">
              <a:solidFill>
                <a:srgbClr val="ffffff"/>
              </a:solidFill>
              <a:uFillTx/>
              <a:latin typeface="Arial"/>
            </a:endParaRPr>
          </a:p>
          <a:p>
            <a:pPr indent="0">
              <a:lnSpc>
                <a:spcPct val="107000"/>
              </a:lnSpc>
              <a:spcAft>
                <a:spcPts val="799"/>
              </a:spcAft>
              <a:buNone/>
              <a:tabLst>
                <a:tab algn="l" pos="0"/>
              </a:tabLst>
            </a:pPr>
            <a:r>
              <a:rPr b="0" lang="en-US" sz="1800" strike="noStrike" u="none">
                <a:solidFill>
                  <a:schemeClr val="lt1"/>
                </a:solidFill>
                <a:uFillTx/>
                <a:latin typeface="Calibri"/>
                <a:ea typeface="Aptos"/>
              </a:rPr>
              <a:t>    </a:t>
            </a:r>
            <a:r>
              <a:rPr b="0" lang="en-US" sz="1800" strike="noStrike" u="none">
                <a:solidFill>
                  <a:schemeClr val="lt1"/>
                </a:solidFill>
                <a:uFillTx/>
                <a:latin typeface="Calibri"/>
                <a:ea typeface="Aptos"/>
              </a:rPr>
              <a:t>public String getUsers(Model model) {</a:t>
            </a:r>
            <a:endParaRPr b="0" lang="en-US" sz="1800" strike="noStrike" u="none">
              <a:solidFill>
                <a:srgbClr val="ffffff"/>
              </a:solidFill>
              <a:uFillTx/>
              <a:latin typeface="Arial"/>
            </a:endParaRPr>
          </a:p>
          <a:p>
            <a:pPr indent="0">
              <a:lnSpc>
                <a:spcPct val="107000"/>
              </a:lnSpc>
              <a:spcAft>
                <a:spcPts val="799"/>
              </a:spcAft>
              <a:buNone/>
              <a:tabLst>
                <a:tab algn="l" pos="0"/>
              </a:tabLst>
            </a:pPr>
            <a:r>
              <a:rPr b="0" lang="en-US" sz="1800" strike="noStrike" u="none">
                <a:solidFill>
                  <a:schemeClr val="lt1"/>
                </a:solidFill>
                <a:uFillTx/>
                <a:latin typeface="Calibri"/>
                <a:ea typeface="Aptos"/>
              </a:rPr>
              <a:t>        </a:t>
            </a:r>
            <a:r>
              <a:rPr b="0" lang="en-US" sz="1800" strike="noStrike" u="none">
                <a:solidFill>
                  <a:schemeClr val="lt1"/>
                </a:solidFill>
                <a:uFillTx/>
                <a:latin typeface="Calibri"/>
                <a:ea typeface="Aptos"/>
              </a:rPr>
              <a:t>List&lt;User&gt; users = userService.findAll();</a:t>
            </a:r>
            <a:endParaRPr b="0" lang="en-US" sz="1800" strike="noStrike" u="none">
              <a:solidFill>
                <a:srgbClr val="ffffff"/>
              </a:solidFill>
              <a:uFillTx/>
              <a:latin typeface="Arial"/>
            </a:endParaRPr>
          </a:p>
          <a:p>
            <a:pPr indent="0">
              <a:lnSpc>
                <a:spcPct val="107000"/>
              </a:lnSpc>
              <a:spcAft>
                <a:spcPts val="799"/>
              </a:spcAft>
              <a:buNone/>
              <a:tabLst>
                <a:tab algn="l" pos="0"/>
              </a:tabLst>
            </a:pPr>
            <a:r>
              <a:rPr b="0" lang="en-US" sz="1800" strike="noStrike" u="none">
                <a:solidFill>
                  <a:schemeClr val="lt1"/>
                </a:solidFill>
                <a:uFillTx/>
                <a:latin typeface="Calibri"/>
                <a:ea typeface="Aptos"/>
              </a:rPr>
              <a:t>        </a:t>
            </a:r>
            <a:r>
              <a:rPr b="0" lang="en-US" sz="1800" strike="noStrike" u="none">
                <a:solidFill>
                  <a:schemeClr val="lt1"/>
                </a:solidFill>
                <a:uFillTx/>
                <a:latin typeface="Calibri"/>
                <a:ea typeface="Aptos"/>
              </a:rPr>
              <a:t>model.addAttribute("users", users);</a:t>
            </a:r>
            <a:endParaRPr b="0" lang="en-US" sz="1800" strike="noStrike" u="none">
              <a:solidFill>
                <a:srgbClr val="ffffff"/>
              </a:solidFill>
              <a:uFillTx/>
              <a:latin typeface="Arial"/>
            </a:endParaRPr>
          </a:p>
          <a:p>
            <a:pPr indent="0">
              <a:lnSpc>
                <a:spcPct val="107000"/>
              </a:lnSpc>
              <a:spcAft>
                <a:spcPts val="799"/>
              </a:spcAft>
              <a:buNone/>
              <a:tabLst>
                <a:tab algn="l" pos="0"/>
              </a:tabLst>
            </a:pPr>
            <a:r>
              <a:rPr b="0" lang="en-US" sz="1800" strike="noStrike" u="none">
                <a:solidFill>
                  <a:schemeClr val="lt1"/>
                </a:solidFill>
                <a:uFillTx/>
                <a:latin typeface="Calibri"/>
                <a:ea typeface="Aptos"/>
              </a:rPr>
              <a:t>        </a:t>
            </a:r>
            <a:r>
              <a:rPr b="0" lang="en-US" sz="1800" strike="noStrike" u="none">
                <a:solidFill>
                  <a:schemeClr val="lt1"/>
                </a:solidFill>
                <a:uFillTx/>
                <a:latin typeface="Calibri"/>
                <a:ea typeface="Aptos"/>
              </a:rPr>
              <a:t>return "userList"; // JSP</a:t>
            </a:r>
            <a:endParaRPr b="0" lang="en-US" sz="1800" strike="noStrike" u="none">
              <a:solidFill>
                <a:srgbClr val="ffffff"/>
              </a:solidFill>
              <a:uFillTx/>
              <a:latin typeface="Arial"/>
            </a:endParaRPr>
          </a:p>
          <a:p>
            <a:pPr indent="0">
              <a:lnSpc>
                <a:spcPct val="107000"/>
              </a:lnSpc>
              <a:spcAft>
                <a:spcPts val="799"/>
              </a:spcAft>
              <a:buNone/>
              <a:tabLst>
                <a:tab algn="l" pos="0"/>
              </a:tabLst>
            </a:pPr>
            <a:r>
              <a:rPr b="0" lang="en-US" sz="1800" strike="noStrike" u="none">
                <a:solidFill>
                  <a:schemeClr val="lt1"/>
                </a:solidFill>
                <a:uFillTx/>
                <a:latin typeface="Calibri"/>
                <a:ea typeface="Aptos"/>
              </a:rPr>
              <a:t>    </a:t>
            </a:r>
            <a:r>
              <a:rPr b="0" lang="es-ES" sz="1800" strike="noStrike" u="none">
                <a:solidFill>
                  <a:schemeClr val="lt1"/>
                </a:solidFill>
                <a:uFillTx/>
                <a:latin typeface="Calibri"/>
                <a:ea typeface="Aptos"/>
              </a:rPr>
              <a:t>}</a:t>
            </a:r>
            <a:endParaRPr b="0" lang="en-US" sz="1800" strike="noStrike" u="none">
              <a:solidFill>
                <a:srgbClr val="ffffff"/>
              </a:solidFill>
              <a:uFillTx/>
              <a:latin typeface="Arial"/>
            </a:endParaRPr>
          </a:p>
          <a:p>
            <a:pPr indent="0">
              <a:lnSpc>
                <a:spcPct val="107000"/>
              </a:lnSpc>
              <a:spcAft>
                <a:spcPts val="799"/>
              </a:spcAft>
              <a:buNone/>
              <a:tabLst>
                <a:tab algn="l" pos="0"/>
              </a:tabLst>
            </a:pPr>
            <a:r>
              <a:rPr b="0" lang="es-ES" sz="1800" strike="noStrike" u="none">
                <a:solidFill>
                  <a:schemeClr val="lt1"/>
                </a:solidFill>
                <a:uFillTx/>
                <a:latin typeface="Calibri"/>
                <a:ea typeface="Aptos"/>
              </a:rPr>
              <a:t>}</a:t>
            </a:r>
            <a:endParaRPr b="0" lang="en-US" sz="1800" strike="noStrike" u="none">
              <a:solidFill>
                <a:srgbClr val="ffffff"/>
              </a:solidFill>
              <a:uFillTx/>
              <a:latin typeface="Arial"/>
            </a:endParaRPr>
          </a:p>
        </p:txBody>
      </p:sp>
      <p:sp>
        <p:nvSpPr>
          <p:cNvPr id="341" name="PlaceHolder 3"/>
          <p:cNvSpPr>
            <a:spLocks noGrp="1"/>
          </p:cNvSpPr>
          <p:nvPr>
            <p:ph/>
          </p:nvPr>
        </p:nvSpPr>
        <p:spPr>
          <a:xfrm>
            <a:off x="6278760" y="1577520"/>
            <a:ext cx="5302800" cy="3474000"/>
          </a:xfrm>
          <a:prstGeom prst="rect">
            <a:avLst/>
          </a:prstGeom>
          <a:solidFill>
            <a:schemeClr val="accent1"/>
          </a:solidFill>
          <a:ln w="0">
            <a:solidFill>
              <a:schemeClr val="accent1">
                <a:shade val="15000"/>
              </a:schemeClr>
            </a:solidFill>
          </a:ln>
        </p:spPr>
        <p:txBody>
          <a:bodyPr lIns="0" rIns="0" tIns="0" bIns="0" anchor="t">
            <a:noAutofit/>
          </a:bodyPr>
          <a:p>
            <a:pPr indent="0">
              <a:lnSpc>
                <a:spcPct val="107000"/>
              </a:lnSpc>
              <a:spcAft>
                <a:spcPts val="799"/>
              </a:spcAft>
              <a:buNone/>
              <a:tabLst>
                <a:tab algn="l" pos="0"/>
              </a:tabLst>
            </a:pPr>
            <a:r>
              <a:rPr b="0" lang="es-ES" sz="1800" strike="noStrike" u="none">
                <a:solidFill>
                  <a:schemeClr val="lt1"/>
                </a:solidFill>
                <a:uFillTx/>
                <a:latin typeface="Calibri"/>
                <a:ea typeface="Aptos"/>
              </a:rPr>
              <a:t>// Exposición de Servicios REST</a:t>
            </a:r>
            <a:endParaRPr b="0" lang="en-US" sz="1800" strike="noStrike" u="none">
              <a:solidFill>
                <a:srgbClr val="ffffff"/>
              </a:solidFill>
              <a:uFillTx/>
              <a:latin typeface="Arial"/>
            </a:endParaRPr>
          </a:p>
          <a:p>
            <a:pPr indent="0">
              <a:lnSpc>
                <a:spcPct val="107000"/>
              </a:lnSpc>
              <a:spcAft>
                <a:spcPts val="799"/>
              </a:spcAft>
              <a:buNone/>
              <a:tabLst>
                <a:tab algn="l" pos="0"/>
              </a:tabLst>
            </a:pPr>
            <a:r>
              <a:rPr b="0" lang="es-ES" sz="1800" strike="noStrike" u="none">
                <a:solidFill>
                  <a:srgbClr val="ff0000"/>
                </a:solidFill>
                <a:uFillTx/>
                <a:latin typeface="Calibri"/>
                <a:ea typeface="Aptos"/>
              </a:rPr>
              <a:t>@RestController</a:t>
            </a:r>
            <a:endParaRPr b="0" lang="en-US" sz="1800" strike="noStrike" u="none">
              <a:solidFill>
                <a:srgbClr val="ffffff"/>
              </a:solidFill>
              <a:uFillTx/>
              <a:latin typeface="Arial"/>
            </a:endParaRPr>
          </a:p>
          <a:p>
            <a:pPr indent="0">
              <a:lnSpc>
                <a:spcPct val="107000"/>
              </a:lnSpc>
              <a:spcAft>
                <a:spcPts val="799"/>
              </a:spcAft>
              <a:buNone/>
              <a:tabLst>
                <a:tab algn="l" pos="0"/>
              </a:tabLst>
            </a:pPr>
            <a:r>
              <a:rPr b="0" lang="es-ES" sz="1800" strike="noStrike" u="none">
                <a:solidFill>
                  <a:srgbClr val="ff0000"/>
                </a:solidFill>
                <a:uFillTx/>
                <a:latin typeface="Calibri"/>
                <a:ea typeface="Aptos"/>
              </a:rPr>
              <a:t>@RequestMapping("/api/users")</a:t>
            </a:r>
            <a:endParaRPr b="0" lang="en-US" sz="1800" strike="noStrike" u="none">
              <a:solidFill>
                <a:srgbClr val="ffffff"/>
              </a:solidFill>
              <a:uFillTx/>
              <a:latin typeface="Arial"/>
            </a:endParaRPr>
          </a:p>
          <a:p>
            <a:pPr indent="0">
              <a:lnSpc>
                <a:spcPct val="107000"/>
              </a:lnSpc>
              <a:spcAft>
                <a:spcPts val="799"/>
              </a:spcAft>
              <a:buNone/>
              <a:tabLst>
                <a:tab algn="l" pos="0"/>
              </a:tabLst>
            </a:pPr>
            <a:r>
              <a:rPr b="0" lang="es-ES" sz="1800" strike="noStrike" u="none">
                <a:solidFill>
                  <a:schemeClr val="lt1"/>
                </a:solidFill>
                <a:uFillTx/>
                <a:latin typeface="Calibri"/>
                <a:ea typeface="Aptos"/>
              </a:rPr>
              <a:t>public class UserRestController {</a:t>
            </a:r>
            <a:endParaRPr b="0" lang="en-US" sz="1800" strike="noStrike" u="none">
              <a:solidFill>
                <a:srgbClr val="ffffff"/>
              </a:solidFill>
              <a:uFillTx/>
              <a:latin typeface="Arial"/>
            </a:endParaRPr>
          </a:p>
          <a:p>
            <a:pPr indent="0">
              <a:lnSpc>
                <a:spcPct val="107000"/>
              </a:lnSpc>
              <a:spcAft>
                <a:spcPts val="799"/>
              </a:spcAft>
              <a:buNone/>
              <a:tabLst>
                <a:tab algn="l" pos="0"/>
              </a:tabLst>
            </a:pPr>
            <a:r>
              <a:rPr b="0" lang="es-ES" sz="1800" strike="noStrike" u="none">
                <a:solidFill>
                  <a:srgbClr val="ff0000"/>
                </a:solidFill>
                <a:uFillTx/>
                <a:latin typeface="Calibri"/>
                <a:ea typeface="Aptos"/>
              </a:rPr>
              <a:t>    </a:t>
            </a:r>
            <a:r>
              <a:rPr b="0" lang="es-ES" sz="1800" strike="noStrike" u="none">
                <a:solidFill>
                  <a:srgbClr val="ff0000"/>
                </a:solidFill>
                <a:uFillTx/>
                <a:latin typeface="Calibri"/>
                <a:ea typeface="Aptos"/>
              </a:rPr>
              <a:t>@GetMapping</a:t>
            </a:r>
            <a:endParaRPr b="0" lang="en-US" sz="1800" strike="noStrike" u="none">
              <a:solidFill>
                <a:srgbClr val="ffffff"/>
              </a:solidFill>
              <a:uFillTx/>
              <a:latin typeface="Arial"/>
            </a:endParaRPr>
          </a:p>
          <a:p>
            <a:pPr indent="0">
              <a:lnSpc>
                <a:spcPct val="107000"/>
              </a:lnSpc>
              <a:spcAft>
                <a:spcPts val="799"/>
              </a:spcAft>
              <a:buNone/>
              <a:tabLst>
                <a:tab algn="l" pos="0"/>
              </a:tabLst>
            </a:pPr>
            <a:r>
              <a:rPr b="0" lang="es-ES" sz="1800" strike="noStrike" u="none">
                <a:solidFill>
                  <a:schemeClr val="lt1"/>
                </a:solidFill>
                <a:uFillTx/>
                <a:latin typeface="Calibri"/>
                <a:ea typeface="Aptos"/>
              </a:rPr>
              <a:t>    </a:t>
            </a:r>
            <a:r>
              <a:rPr b="0" lang="es-ES" sz="1800" strike="noStrike" u="none">
                <a:solidFill>
                  <a:schemeClr val="lt1"/>
                </a:solidFill>
                <a:uFillTx/>
                <a:latin typeface="Calibri"/>
                <a:ea typeface="Aptos"/>
              </a:rPr>
              <a:t>public List&lt;User&gt; getAllUsers() {</a:t>
            </a:r>
            <a:endParaRPr b="0" lang="en-US" sz="1800" strike="noStrike" u="none">
              <a:solidFill>
                <a:srgbClr val="ffffff"/>
              </a:solidFill>
              <a:uFillTx/>
              <a:latin typeface="Arial"/>
            </a:endParaRPr>
          </a:p>
          <a:p>
            <a:pPr indent="0">
              <a:lnSpc>
                <a:spcPct val="107000"/>
              </a:lnSpc>
              <a:spcAft>
                <a:spcPts val="799"/>
              </a:spcAft>
              <a:buNone/>
              <a:tabLst>
                <a:tab algn="l" pos="0"/>
              </a:tabLst>
            </a:pPr>
            <a:r>
              <a:rPr b="0" lang="es-ES" sz="1800" strike="noStrike" u="none">
                <a:solidFill>
                  <a:schemeClr val="lt1"/>
                </a:solidFill>
                <a:uFillTx/>
                <a:latin typeface="Calibri"/>
                <a:ea typeface="Aptos"/>
              </a:rPr>
              <a:t>        </a:t>
            </a:r>
            <a:r>
              <a:rPr b="0" lang="es-ES" sz="1800" strike="noStrike" u="none">
                <a:solidFill>
                  <a:schemeClr val="lt1"/>
                </a:solidFill>
                <a:uFillTx/>
                <a:latin typeface="Calibri"/>
                <a:ea typeface="Aptos"/>
              </a:rPr>
              <a:t>return userService.findAll();</a:t>
            </a:r>
            <a:endParaRPr b="0" lang="en-US" sz="1800" strike="noStrike" u="none">
              <a:solidFill>
                <a:srgbClr val="ffffff"/>
              </a:solidFill>
              <a:uFillTx/>
              <a:latin typeface="Arial"/>
            </a:endParaRPr>
          </a:p>
          <a:p>
            <a:pPr indent="0">
              <a:lnSpc>
                <a:spcPct val="107000"/>
              </a:lnSpc>
              <a:spcAft>
                <a:spcPts val="799"/>
              </a:spcAft>
              <a:buNone/>
              <a:tabLst>
                <a:tab algn="l" pos="0"/>
              </a:tabLst>
            </a:pPr>
            <a:r>
              <a:rPr b="0" lang="es-ES" sz="1800" strike="noStrike" u="none">
                <a:solidFill>
                  <a:schemeClr val="lt1"/>
                </a:solidFill>
                <a:uFillTx/>
                <a:latin typeface="Calibri"/>
                <a:ea typeface="Aptos"/>
              </a:rPr>
              <a:t>    </a:t>
            </a:r>
            <a:r>
              <a:rPr b="0" lang="es-ES" sz="1800" strike="noStrike" u="none">
                <a:solidFill>
                  <a:schemeClr val="lt1"/>
                </a:solidFill>
                <a:uFillTx/>
                <a:latin typeface="Calibri"/>
                <a:ea typeface="Aptos"/>
              </a:rPr>
              <a:t>}</a:t>
            </a:r>
            <a:endParaRPr b="0" lang="en-US" sz="1800" strike="noStrike" u="none">
              <a:solidFill>
                <a:srgbClr val="ffffff"/>
              </a:solidFill>
              <a:uFillTx/>
              <a:latin typeface="Arial"/>
            </a:endParaRPr>
          </a:p>
          <a:p>
            <a:pPr indent="0">
              <a:lnSpc>
                <a:spcPct val="107000"/>
              </a:lnSpc>
              <a:spcAft>
                <a:spcPts val="799"/>
              </a:spcAft>
              <a:buNone/>
              <a:tabLst>
                <a:tab algn="l" pos="0"/>
              </a:tabLst>
            </a:pPr>
            <a:r>
              <a:rPr b="0" lang="es-ES" sz="1800" strike="noStrike" u="none">
                <a:solidFill>
                  <a:schemeClr val="lt1"/>
                </a:solidFill>
                <a:uFillTx/>
                <a:latin typeface="Calibri"/>
                <a:ea typeface="Aptos"/>
              </a:rPr>
              <a:t>}</a:t>
            </a:r>
            <a:endParaRPr b="0" lang="en-US" sz="1800" strike="noStrike" u="none">
              <a:solidFill>
                <a:srgbClr val="ffffff"/>
              </a:solidFill>
              <a:uFillTx/>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6" name="PlaceHolder 1"/>
          <p:cNvSpPr>
            <a:spLocks noGrp="1"/>
          </p:cNvSpPr>
          <p:nvPr>
            <p:ph type="title"/>
          </p:nvPr>
        </p:nvSpPr>
        <p:spPr>
          <a:xfrm>
            <a:off x="1881000" y="167760"/>
            <a:ext cx="9088200" cy="553320"/>
          </a:xfrm>
          <a:prstGeom prst="rect">
            <a:avLst/>
          </a:prstGeom>
          <a:noFill/>
          <a:ln w="0">
            <a:noFill/>
          </a:ln>
        </p:spPr>
        <p:txBody>
          <a:bodyPr lIns="0" rIns="0" tIns="0" bIns="0" anchor="t">
            <a:noAutofit/>
          </a:bodyPr>
          <a:p>
            <a:pPr indent="0">
              <a:lnSpc>
                <a:spcPct val="100000"/>
              </a:lnSpc>
              <a:buNone/>
              <a:tabLst>
                <a:tab algn="l" pos="0"/>
              </a:tabLst>
            </a:pPr>
            <a:r>
              <a:rPr b="1" lang="es-ES" sz="3600" strike="noStrike" u="none">
                <a:solidFill>
                  <a:srgbClr val="000000"/>
                </a:solidFill>
                <a:uFillTx/>
                <a:latin typeface="Calibri"/>
              </a:rPr>
              <a:t>Java EE/Java Enterprise Edition (Jakarta EE) </a:t>
            </a:r>
            <a:endParaRPr b="0" lang="en-US" sz="3600" strike="noStrike" u="none">
              <a:solidFill>
                <a:srgbClr val="000000"/>
              </a:solidFill>
              <a:uFillTx/>
              <a:latin typeface="Arial"/>
            </a:endParaRPr>
          </a:p>
        </p:txBody>
      </p:sp>
      <p:sp>
        <p:nvSpPr>
          <p:cNvPr id="237" name="PlaceHolder 2"/>
          <p:cNvSpPr>
            <a:spLocks noGrp="1"/>
          </p:cNvSpPr>
          <p:nvPr>
            <p:ph/>
          </p:nvPr>
        </p:nvSpPr>
        <p:spPr>
          <a:xfrm>
            <a:off x="609120" y="1577520"/>
            <a:ext cx="5302800" cy="4701960"/>
          </a:xfrm>
          <a:prstGeom prst="rect">
            <a:avLst/>
          </a:prstGeom>
          <a:noFill/>
          <a:ln w="0">
            <a:noFill/>
          </a:ln>
        </p:spPr>
        <p:txBody>
          <a:bodyPr lIns="0" rIns="0" tIns="0" bIns="0" anchor="t">
            <a:noAutofit/>
          </a:bodyPr>
          <a:p>
            <a:pPr indent="0">
              <a:lnSpc>
                <a:spcPct val="107000"/>
              </a:lnSpc>
              <a:spcAft>
                <a:spcPts val="799"/>
              </a:spcAft>
              <a:buNone/>
              <a:tabLst>
                <a:tab algn="l" pos="0"/>
              </a:tabLst>
            </a:pPr>
            <a:r>
              <a:rPr b="0" lang="es-ES" sz="1600" strike="noStrike" u="none">
                <a:solidFill>
                  <a:schemeClr val="dk1"/>
                </a:solidFill>
                <a:uFillTx/>
                <a:latin typeface="Calibri"/>
                <a:ea typeface="Aptos"/>
              </a:rPr>
              <a:t>EE es una plataforma para el desarrollo de aplicaciones empresariales en Java.</a:t>
            </a:r>
            <a:endParaRPr b="0" lang="en-US" sz="1600" strike="noStrike" u="none">
              <a:solidFill>
                <a:srgbClr val="000000"/>
              </a:solidFill>
              <a:uFillTx/>
              <a:latin typeface="Arial"/>
            </a:endParaRPr>
          </a:p>
          <a:p>
            <a:pPr indent="0">
              <a:lnSpc>
                <a:spcPct val="107000"/>
              </a:lnSpc>
              <a:spcAft>
                <a:spcPts val="799"/>
              </a:spcAft>
              <a:buNone/>
              <a:tabLst>
                <a:tab algn="l" pos="0"/>
              </a:tabLst>
            </a:pPr>
            <a:r>
              <a:rPr b="1" lang="es-ES" sz="1600" strike="noStrike" u="none">
                <a:solidFill>
                  <a:schemeClr val="dk1"/>
                </a:solidFill>
                <a:uFillTx/>
                <a:latin typeface="Calibri"/>
                <a:ea typeface="Aptos"/>
              </a:rPr>
              <a:t>Componentes Clave:</a:t>
            </a:r>
            <a:endParaRPr b="0" lang="en-US" sz="1600" strike="noStrike" u="none">
              <a:solidFill>
                <a:srgbClr val="000000"/>
              </a:solidFill>
              <a:uFillTx/>
              <a:latin typeface="Arial"/>
            </a:endParaRPr>
          </a:p>
          <a:p>
            <a:pPr marL="343080" indent="-343080">
              <a:lnSpc>
                <a:spcPct val="107000"/>
              </a:lnSpc>
              <a:spcAft>
                <a:spcPts val="799"/>
              </a:spcAft>
              <a:buClr>
                <a:srgbClr val="000000"/>
              </a:buClr>
              <a:buFont typeface="Symbol" charset="2"/>
              <a:buChar char=""/>
              <a:tabLst>
                <a:tab algn="l" pos="457200"/>
              </a:tabLst>
            </a:pPr>
            <a:r>
              <a:rPr b="0" lang="es-ES" sz="1600" strike="noStrike" u="none">
                <a:solidFill>
                  <a:schemeClr val="dk1"/>
                </a:solidFill>
                <a:uFillTx/>
                <a:latin typeface="Calibri"/>
                <a:ea typeface="Aptos"/>
              </a:rPr>
              <a:t>Servlets</a:t>
            </a:r>
            <a:endParaRPr b="0" lang="en-US" sz="1600" strike="noStrike" u="none">
              <a:solidFill>
                <a:srgbClr val="000000"/>
              </a:solidFill>
              <a:uFillTx/>
              <a:latin typeface="Arial"/>
            </a:endParaRPr>
          </a:p>
          <a:p>
            <a:pPr marL="343080" indent="-343080">
              <a:lnSpc>
                <a:spcPct val="107000"/>
              </a:lnSpc>
              <a:spcAft>
                <a:spcPts val="799"/>
              </a:spcAft>
              <a:buClr>
                <a:srgbClr val="000000"/>
              </a:buClr>
              <a:buFont typeface="Symbol" charset="2"/>
              <a:buChar char=""/>
              <a:tabLst>
                <a:tab algn="l" pos="457200"/>
              </a:tabLst>
            </a:pPr>
            <a:r>
              <a:rPr b="0" lang="es-ES" sz="1600" strike="noStrike" u="none">
                <a:solidFill>
                  <a:schemeClr val="dk1"/>
                </a:solidFill>
                <a:uFillTx/>
                <a:latin typeface="Calibri"/>
                <a:ea typeface="Aptos"/>
              </a:rPr>
              <a:t>JavaServer Pages (JSP)</a:t>
            </a:r>
            <a:endParaRPr b="0" lang="en-US" sz="1600" strike="noStrike" u="none">
              <a:solidFill>
                <a:srgbClr val="000000"/>
              </a:solidFill>
              <a:uFillTx/>
              <a:latin typeface="Arial"/>
            </a:endParaRPr>
          </a:p>
          <a:p>
            <a:pPr marL="343080" indent="-343080">
              <a:lnSpc>
                <a:spcPct val="107000"/>
              </a:lnSpc>
              <a:spcAft>
                <a:spcPts val="799"/>
              </a:spcAft>
              <a:buClr>
                <a:srgbClr val="000000"/>
              </a:buClr>
              <a:buFont typeface="Symbol" charset="2"/>
              <a:buChar char=""/>
              <a:tabLst>
                <a:tab algn="l" pos="457200"/>
              </a:tabLst>
            </a:pPr>
            <a:r>
              <a:rPr b="0" lang="es-ES" sz="1600" strike="noStrike" u="none">
                <a:solidFill>
                  <a:schemeClr val="dk1"/>
                </a:solidFill>
                <a:uFillTx/>
                <a:latin typeface="Calibri"/>
                <a:ea typeface="Aptos"/>
              </a:rPr>
              <a:t>Enterprise JavaBeans (EJB)</a:t>
            </a:r>
            <a:endParaRPr b="0" lang="en-US" sz="1600" strike="noStrike" u="none">
              <a:solidFill>
                <a:srgbClr val="000000"/>
              </a:solidFill>
              <a:uFillTx/>
              <a:latin typeface="Arial"/>
            </a:endParaRPr>
          </a:p>
          <a:p>
            <a:pPr marL="343080" indent="-343080">
              <a:lnSpc>
                <a:spcPct val="107000"/>
              </a:lnSpc>
              <a:spcAft>
                <a:spcPts val="799"/>
              </a:spcAft>
              <a:buClr>
                <a:srgbClr val="000000"/>
              </a:buClr>
              <a:buFont typeface="Symbol" charset="2"/>
              <a:buChar char=""/>
              <a:tabLst>
                <a:tab algn="l" pos="457200"/>
              </a:tabLst>
            </a:pPr>
            <a:r>
              <a:rPr b="0" lang="es-ES" sz="1600" strike="noStrike" u="none">
                <a:solidFill>
                  <a:schemeClr val="dk1"/>
                </a:solidFill>
                <a:uFillTx/>
                <a:latin typeface="Calibri"/>
                <a:ea typeface="Aptos"/>
              </a:rPr>
              <a:t>Java Persistence API (JPA)</a:t>
            </a:r>
            <a:endParaRPr b="0" lang="en-US" sz="1600" strike="noStrike" u="none">
              <a:solidFill>
                <a:srgbClr val="000000"/>
              </a:solidFill>
              <a:uFillTx/>
              <a:latin typeface="Arial"/>
            </a:endParaRPr>
          </a:p>
          <a:p>
            <a:pPr marL="343080" indent="-343080">
              <a:lnSpc>
                <a:spcPct val="107000"/>
              </a:lnSpc>
              <a:spcAft>
                <a:spcPts val="799"/>
              </a:spcAft>
              <a:buClr>
                <a:srgbClr val="000000"/>
              </a:buClr>
              <a:buFont typeface="Symbol" charset="2"/>
              <a:buChar char=""/>
              <a:tabLst>
                <a:tab algn="l" pos="457200"/>
              </a:tabLst>
            </a:pPr>
            <a:r>
              <a:rPr b="0" lang="en-US" sz="1600" strike="noStrike" u="none">
                <a:solidFill>
                  <a:schemeClr val="dk1"/>
                </a:solidFill>
                <a:uFillTx/>
                <a:latin typeface="Calibri"/>
                <a:ea typeface="Aptos"/>
              </a:rPr>
              <a:t>Contexts and Dependency Injection (CDI)</a:t>
            </a:r>
            <a:endParaRPr b="0" lang="en-US" sz="1600" strike="noStrike" u="none">
              <a:solidFill>
                <a:srgbClr val="000000"/>
              </a:solidFill>
              <a:uFillTx/>
              <a:latin typeface="Arial"/>
            </a:endParaRPr>
          </a:p>
          <a:p>
            <a:pPr indent="0">
              <a:lnSpc>
                <a:spcPct val="107000"/>
              </a:lnSpc>
              <a:spcAft>
                <a:spcPts val="799"/>
              </a:spcAft>
              <a:buNone/>
              <a:tabLst>
                <a:tab algn="l" pos="0"/>
              </a:tabLst>
            </a:pPr>
            <a:r>
              <a:rPr b="1" lang="es-ES" sz="1600" strike="noStrike" u="none">
                <a:solidFill>
                  <a:schemeClr val="dk1"/>
                </a:solidFill>
                <a:uFillTx/>
                <a:latin typeface="Calibri"/>
                <a:ea typeface="Aptos"/>
              </a:rPr>
              <a:t>Relación entre JEE y JSE**</a:t>
            </a:r>
            <a:endParaRPr b="0" lang="en-US" sz="1600" strike="noStrike" u="none">
              <a:solidFill>
                <a:srgbClr val="000000"/>
              </a:solidFill>
              <a:uFillTx/>
              <a:latin typeface="Arial"/>
            </a:endParaRPr>
          </a:p>
          <a:p>
            <a:pPr marL="343080" indent="-343080">
              <a:lnSpc>
                <a:spcPct val="107000"/>
              </a:lnSpc>
              <a:spcAft>
                <a:spcPts val="799"/>
              </a:spcAft>
              <a:buClr>
                <a:srgbClr val="000000"/>
              </a:buClr>
              <a:buFont typeface="Symbol" charset="2"/>
              <a:buChar char=""/>
              <a:tabLst>
                <a:tab algn="l" pos="457200"/>
              </a:tabLst>
            </a:pPr>
            <a:r>
              <a:rPr b="1" lang="es-ES" sz="1600" strike="noStrike" u="none">
                <a:solidFill>
                  <a:schemeClr val="dk1"/>
                </a:solidFill>
                <a:uFillTx/>
                <a:latin typeface="Calibri"/>
                <a:ea typeface="Aptos"/>
              </a:rPr>
              <a:t>Java SE (Standard Edition):</a:t>
            </a:r>
            <a:r>
              <a:rPr b="0" lang="es-ES" sz="1600" strike="noStrike" u="none">
                <a:solidFill>
                  <a:schemeClr val="dk1"/>
                </a:solidFill>
                <a:uFillTx/>
                <a:latin typeface="Calibri"/>
                <a:ea typeface="Aptos"/>
              </a:rPr>
              <a:t> Proporciona las bibliotecas básicas y herramientas de Java.</a:t>
            </a:r>
            <a:endParaRPr b="0" lang="en-US" sz="1600" strike="noStrike" u="none">
              <a:solidFill>
                <a:srgbClr val="000000"/>
              </a:solidFill>
              <a:uFillTx/>
              <a:latin typeface="Arial"/>
            </a:endParaRPr>
          </a:p>
          <a:p>
            <a:pPr marL="343080" indent="-343080">
              <a:lnSpc>
                <a:spcPct val="107000"/>
              </a:lnSpc>
              <a:spcAft>
                <a:spcPts val="799"/>
              </a:spcAft>
              <a:buClr>
                <a:srgbClr val="000000"/>
              </a:buClr>
              <a:buFont typeface="Symbol" charset="2"/>
              <a:buChar char=""/>
              <a:tabLst>
                <a:tab algn="l" pos="457200"/>
              </a:tabLst>
            </a:pPr>
            <a:r>
              <a:rPr b="1" lang="es-ES" sz="1600" strike="noStrike" u="none">
                <a:solidFill>
                  <a:schemeClr val="dk1"/>
                </a:solidFill>
                <a:uFillTx/>
                <a:latin typeface="Calibri"/>
                <a:ea typeface="Aptos"/>
              </a:rPr>
              <a:t>Java EE:</a:t>
            </a:r>
            <a:r>
              <a:rPr b="0" lang="es-ES" sz="1600" strike="noStrike" u="none">
                <a:solidFill>
                  <a:schemeClr val="dk1"/>
                </a:solidFill>
                <a:uFillTx/>
                <a:latin typeface="Calibri"/>
                <a:ea typeface="Aptos"/>
              </a:rPr>
              <a:t> Se construye sobre JSE y añade capacidades para la creación de aplicaciones distribuidas y de gran escala.</a:t>
            </a:r>
            <a:endParaRPr b="0" lang="en-US" sz="1600" strike="noStrike" u="none">
              <a:solidFill>
                <a:srgbClr val="000000"/>
              </a:solidFill>
              <a:uFillTx/>
              <a:latin typeface="Arial"/>
            </a:endParaRPr>
          </a:p>
          <a:p>
            <a:pPr marL="343080" indent="-343080">
              <a:lnSpc>
                <a:spcPct val="107000"/>
              </a:lnSpc>
              <a:spcAft>
                <a:spcPts val="799"/>
              </a:spcAft>
              <a:buClr>
                <a:srgbClr val="000000"/>
              </a:buClr>
              <a:buFont typeface="Symbol" charset="2"/>
              <a:buChar char=""/>
              <a:tabLst>
                <a:tab algn="l" pos="457200"/>
              </a:tabLst>
            </a:pPr>
            <a:r>
              <a:rPr b="1" lang="es-ES" sz="1600" strike="noStrike" u="none">
                <a:solidFill>
                  <a:schemeClr val="dk1"/>
                </a:solidFill>
                <a:uFillTx/>
                <a:latin typeface="Calibri"/>
                <a:ea typeface="Aptos"/>
              </a:rPr>
              <a:t>Dependencias:</a:t>
            </a:r>
            <a:r>
              <a:rPr b="0" lang="es-ES" sz="1600" strike="noStrike" u="none">
                <a:solidFill>
                  <a:schemeClr val="dk1"/>
                </a:solidFill>
                <a:uFillTx/>
                <a:latin typeface="Calibri"/>
                <a:ea typeface="Aptos"/>
              </a:rPr>
              <a:t> JEE utiliza componentes y bibliotecas de JSE.</a:t>
            </a:r>
            <a:endParaRPr b="0" lang="en-US" sz="1600" strike="noStrike" u="none">
              <a:solidFill>
                <a:srgbClr val="000000"/>
              </a:solidFill>
              <a:uFillTx/>
              <a:latin typeface="Arial"/>
            </a:endParaRPr>
          </a:p>
        </p:txBody>
      </p:sp>
      <p:sp>
        <p:nvSpPr>
          <p:cNvPr id="238" name="CuadroTexto 2"/>
          <p:cNvSpPr/>
          <p:nvPr/>
        </p:nvSpPr>
        <p:spPr>
          <a:xfrm>
            <a:off x="9025920" y="5678640"/>
            <a:ext cx="1131480" cy="821160"/>
          </a:xfrm>
          <a:prstGeom prst="rect">
            <a:avLst/>
          </a:prstGeom>
          <a:noFill/>
          <a:ln w="0">
            <a:noFill/>
          </a:ln>
        </p:spPr>
        <p:style>
          <a:lnRef idx="0"/>
          <a:fillRef idx="0"/>
          <a:effectRef idx="0"/>
          <a:fontRef idx="minor"/>
        </p:style>
        <p:txBody>
          <a:bodyPr wrap="none" lIns="90000" rIns="90000" tIns="45000" bIns="45000" anchor="t">
            <a:spAutoFit/>
          </a:bodyPr>
          <a:p>
            <a:pPr defTabSz="914400">
              <a:lnSpc>
                <a:spcPct val="100000"/>
              </a:lnSpc>
            </a:pPr>
            <a:r>
              <a:rPr b="0" lang="es-ES" sz="4800" strike="noStrike" u="none">
                <a:solidFill>
                  <a:schemeClr val="dk1"/>
                </a:solidFill>
                <a:uFillTx/>
                <a:latin typeface="Calibri"/>
              </a:rPr>
              <a:t>JSE</a:t>
            </a:r>
            <a:endParaRPr b="0" lang="en-US" sz="4800" strike="noStrike" u="none">
              <a:solidFill>
                <a:srgbClr val="000000"/>
              </a:solidFill>
              <a:uFillTx/>
              <a:latin typeface="Arial"/>
            </a:endParaRPr>
          </a:p>
        </p:txBody>
      </p:sp>
      <p:sp>
        <p:nvSpPr>
          <p:cNvPr id="239" name="CuadroTexto 3"/>
          <p:cNvSpPr/>
          <p:nvPr/>
        </p:nvSpPr>
        <p:spPr>
          <a:xfrm>
            <a:off x="9036360" y="4365720"/>
            <a:ext cx="1129680" cy="821160"/>
          </a:xfrm>
          <a:prstGeom prst="rect">
            <a:avLst/>
          </a:prstGeom>
          <a:noFill/>
          <a:ln w="0">
            <a:noFill/>
          </a:ln>
        </p:spPr>
        <p:style>
          <a:lnRef idx="0"/>
          <a:fillRef idx="0"/>
          <a:effectRef idx="0"/>
          <a:fontRef idx="minor"/>
        </p:style>
        <p:txBody>
          <a:bodyPr wrap="none" lIns="90000" rIns="90000" tIns="45000" bIns="45000" anchor="t">
            <a:spAutoFit/>
          </a:bodyPr>
          <a:p>
            <a:pPr defTabSz="914400">
              <a:lnSpc>
                <a:spcPct val="100000"/>
              </a:lnSpc>
            </a:pPr>
            <a:r>
              <a:rPr b="0" lang="es-ES" sz="4800" strike="noStrike" u="none">
                <a:solidFill>
                  <a:schemeClr val="dk1"/>
                </a:solidFill>
                <a:uFillTx/>
                <a:latin typeface="Calibri"/>
              </a:rPr>
              <a:t>JEE</a:t>
            </a:r>
            <a:endParaRPr b="0" lang="en-US" sz="4800" strike="noStrike" u="none">
              <a:solidFill>
                <a:srgbClr val="000000"/>
              </a:solidFill>
              <a:uFillTx/>
              <a:latin typeface="Arial"/>
            </a:endParaRPr>
          </a:p>
        </p:txBody>
      </p:sp>
      <p:cxnSp>
        <p:nvCxnSpPr>
          <p:cNvPr id="240" name="Conector recto de flecha 2"/>
          <p:cNvCxnSpPr>
            <a:stCxn id="238" idx="0"/>
            <a:endCxn id="239" idx="2"/>
          </p:cNvCxnSpPr>
          <p:nvPr/>
        </p:nvCxnSpPr>
        <p:spPr>
          <a:xfrm flipV="1">
            <a:off x="9591480" y="5186880"/>
            <a:ext cx="10080" cy="492120"/>
          </a:xfrm>
          <a:prstGeom prst="straightConnector1">
            <a:avLst/>
          </a:prstGeom>
          <a:ln w="44450">
            <a:solidFill>
              <a:srgbClr val="4a7ebb"/>
            </a:solidFill>
            <a:round/>
            <a:tailEnd len="med" type="triangle" w="med"/>
          </a:ln>
        </p:spPr>
      </p:cxnSp>
      <p:pic>
        <p:nvPicPr>
          <p:cNvPr id="241" name="Picture 2" descr="Picture"/>
          <p:cNvPicPr/>
          <p:nvPr/>
        </p:nvPicPr>
        <p:blipFill>
          <a:blip r:embed="rId1"/>
          <a:stretch/>
        </p:blipFill>
        <p:spPr>
          <a:xfrm>
            <a:off x="7498440" y="1278720"/>
            <a:ext cx="4001400" cy="2306160"/>
          </a:xfrm>
          <a:prstGeom prst="rect">
            <a:avLst/>
          </a:prstGeom>
          <a:ln w="0">
            <a:noFill/>
          </a:ln>
        </p:spPr>
      </p:pic>
    </p:spTree>
  </p:cSld>
  <mc:AlternateContent>
    <mc:Choice Requires="p14">
      <p:transition spd="slow" p14:dur="2000"/>
    </mc:Choice>
    <mc:Fallback>
      <p:transition spd="slow"/>
    </mc:Fallback>
  </mc:AlternateContent>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nodeType="clickEffect" fill="hold" presetClass="entr" presetID="1">
                                  <p:stCondLst>
                                    <p:cond delay="0"/>
                                  </p:stCondLst>
                                  <p:childTnLst>
                                    <p:set>
                                      <p:cBhvr>
                                        <p:cTn id="6" dur="1" fill="hold">
                                          <p:stCondLst>
                                            <p:cond delay="0"/>
                                          </p:stCondLst>
                                        </p:cTn>
                                        <p:tgtEl>
                                          <p:spTgt spid="24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nodeType="clickEffect" fill="hold" presetClass="entr" presetID="1">
                                  <p:stCondLst>
                                    <p:cond delay="0"/>
                                  </p:stCondLst>
                                  <p:childTnLst>
                                    <p:set>
                                      <p:cBhvr>
                                        <p:cTn id="10" dur="1" fill="hold">
                                          <p:stCondLst>
                                            <p:cond delay="0"/>
                                          </p:stCondLst>
                                        </p:cTn>
                                        <p:tgtEl>
                                          <p:spTgt spid="23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nodeType="clickEffect" fill="hold" presetClass="entr" presetID="1">
                                  <p:stCondLst>
                                    <p:cond delay="0"/>
                                  </p:stCondLst>
                                  <p:childTnLst>
                                    <p:set>
                                      <p:cBhvr>
                                        <p:cTn id="14" dur="1" fill="hold">
                                          <p:stCondLst>
                                            <p:cond delay="0"/>
                                          </p:stCondLst>
                                        </p:cTn>
                                        <p:tgtEl>
                                          <p:spTgt spid="24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2" name="PlaceHolder 1"/>
          <p:cNvSpPr>
            <a:spLocks noGrp="1"/>
          </p:cNvSpPr>
          <p:nvPr>
            <p:ph type="title"/>
          </p:nvPr>
        </p:nvSpPr>
        <p:spPr>
          <a:xfrm>
            <a:off x="1881360" y="167760"/>
            <a:ext cx="9088200" cy="553320"/>
          </a:xfrm>
          <a:prstGeom prst="rect">
            <a:avLst/>
          </a:prstGeom>
          <a:noFill/>
          <a:ln w="0">
            <a:noFill/>
          </a:ln>
        </p:spPr>
        <p:txBody>
          <a:bodyPr lIns="0" rIns="0" tIns="0" bIns="0" anchor="t">
            <a:noAutofit/>
          </a:bodyPr>
          <a:p>
            <a:pPr indent="0">
              <a:lnSpc>
                <a:spcPct val="100000"/>
              </a:lnSpc>
              <a:buNone/>
              <a:tabLst>
                <a:tab algn="l" pos="0"/>
              </a:tabLst>
            </a:pPr>
            <a:r>
              <a:rPr b="1" lang="es-ES" sz="3600" strike="noStrike" u="none">
                <a:solidFill>
                  <a:srgbClr val="000000"/>
                </a:solidFill>
                <a:uFillTx/>
                <a:latin typeface="Calibri"/>
                <a:ea typeface="Aptos"/>
              </a:rPr>
              <a:t>Diseño por Capas en Spring</a:t>
            </a:r>
            <a:endParaRPr b="0" lang="en-US" sz="3600" strike="noStrike" u="none">
              <a:solidFill>
                <a:srgbClr val="000000"/>
              </a:solidFill>
              <a:uFillTx/>
              <a:latin typeface="Arial"/>
            </a:endParaRPr>
          </a:p>
        </p:txBody>
      </p:sp>
      <p:sp>
        <p:nvSpPr>
          <p:cNvPr id="343" name="PlaceHolder 2"/>
          <p:cNvSpPr>
            <a:spLocks noGrp="1"/>
          </p:cNvSpPr>
          <p:nvPr>
            <p:ph/>
          </p:nvPr>
        </p:nvSpPr>
        <p:spPr>
          <a:xfrm>
            <a:off x="609480" y="1577520"/>
            <a:ext cx="5302800" cy="4613400"/>
          </a:xfrm>
          <a:prstGeom prst="rect">
            <a:avLst/>
          </a:prstGeom>
          <a:noFill/>
          <a:ln w="0">
            <a:noFill/>
          </a:ln>
        </p:spPr>
        <p:txBody>
          <a:bodyPr lIns="0" rIns="0" tIns="0" bIns="0" anchor="t">
            <a:noAutofit/>
          </a:bodyPr>
          <a:p>
            <a:pPr marL="457200" indent="0">
              <a:lnSpc>
                <a:spcPct val="107000"/>
              </a:lnSpc>
              <a:spcAft>
                <a:spcPts val="799"/>
              </a:spcAft>
              <a:buNone/>
              <a:tabLst>
                <a:tab algn="l" pos="0"/>
              </a:tabLst>
            </a:pPr>
            <a:r>
              <a:rPr b="0" lang="es-ES" sz="1400" strike="noStrike" u="none">
                <a:solidFill>
                  <a:srgbClr val="000000"/>
                </a:solidFill>
                <a:uFillTx/>
                <a:latin typeface="Calibri"/>
                <a:ea typeface="Aptos"/>
              </a:rPr>
              <a:t>MVC resuelve parte de los problemas de como estructurar la aplicación, pero no da respuesta a como separar otras responsabilidades, por ejemplo las de base de datos.</a:t>
            </a:r>
            <a:endParaRPr b="0" lang="en-US" sz="1400" strike="noStrike" u="none">
              <a:solidFill>
                <a:srgbClr val="000000"/>
              </a:solidFill>
              <a:uFillTx/>
              <a:latin typeface="Arial"/>
            </a:endParaRPr>
          </a:p>
          <a:p>
            <a:pPr marL="457200" indent="0">
              <a:lnSpc>
                <a:spcPct val="107000"/>
              </a:lnSpc>
              <a:spcAft>
                <a:spcPts val="799"/>
              </a:spcAft>
              <a:buNone/>
              <a:tabLst>
                <a:tab algn="l" pos="0"/>
              </a:tabLst>
            </a:pPr>
            <a:r>
              <a:rPr b="0" lang="es-ES" sz="1400" strike="noStrike" u="none">
                <a:solidFill>
                  <a:srgbClr val="000000"/>
                </a:solidFill>
                <a:uFillTx/>
                <a:latin typeface="Calibri"/>
                <a:ea typeface="Aptos"/>
              </a:rPr>
              <a:t>Se resuelve separando responsabilidades por capas, con objetos que formando </a:t>
            </a:r>
            <a:r>
              <a:rPr b="1" lang="es-ES" sz="1400" strike="noStrike" u="none">
                <a:solidFill>
                  <a:srgbClr val="000000"/>
                </a:solidFill>
                <a:uFillTx/>
                <a:latin typeface="Calibri"/>
                <a:ea typeface="Aptos"/>
              </a:rPr>
              <a:t>árboles, </a:t>
            </a:r>
            <a:r>
              <a:rPr b="0" lang="es-ES" sz="1400" strike="noStrike" u="none">
                <a:solidFill>
                  <a:srgbClr val="000000"/>
                </a:solidFill>
                <a:uFillTx/>
                <a:latin typeface="Calibri"/>
                <a:ea typeface="Aptos"/>
              </a:rPr>
              <a:t>los objetos de cada capa pueden referenciar elementos de la capa siguiente (y por tanto invocarlos), pero no a la inversa:</a:t>
            </a:r>
            <a:endParaRPr b="0" lang="en-US" sz="1400" strike="noStrike" u="none">
              <a:solidFill>
                <a:srgbClr val="000000"/>
              </a:solidFill>
              <a:uFillTx/>
              <a:latin typeface="Arial"/>
            </a:endParaRPr>
          </a:p>
          <a:p>
            <a:pPr lvl="1" marL="743040" indent="-285840">
              <a:lnSpc>
                <a:spcPct val="107000"/>
              </a:lnSpc>
              <a:spcAft>
                <a:spcPts val="799"/>
              </a:spcAft>
              <a:buClr>
                <a:srgbClr val="000000"/>
              </a:buClr>
              <a:buFont typeface="Courier New"/>
              <a:buChar char="o"/>
              <a:tabLst>
                <a:tab algn="l" pos="914400"/>
              </a:tabLst>
            </a:pPr>
            <a:r>
              <a:rPr b="1" lang="es-ES" sz="1400" strike="noStrike" u="none">
                <a:solidFill>
                  <a:srgbClr val="000000"/>
                </a:solidFill>
                <a:uFillTx/>
                <a:latin typeface="Calibri"/>
                <a:ea typeface="Aptos"/>
              </a:rPr>
              <a:t>Controlador (@Controller)</a:t>
            </a:r>
            <a:r>
              <a:rPr b="0" lang="es-ES" sz="1400" strike="noStrike" u="none">
                <a:solidFill>
                  <a:srgbClr val="000000"/>
                </a:solidFill>
                <a:uFillTx/>
                <a:latin typeface="Calibri"/>
                <a:ea typeface="Aptos"/>
              </a:rPr>
              <a:t>: Maneja las solicitudes del cliente y coordina la interacción entre la vista y la lógica de negocio.</a:t>
            </a:r>
            <a:endParaRPr b="0" lang="en-US" sz="1400" strike="noStrike" u="none">
              <a:solidFill>
                <a:srgbClr val="000000"/>
              </a:solidFill>
              <a:uFillTx/>
              <a:latin typeface="Arial"/>
            </a:endParaRPr>
          </a:p>
          <a:p>
            <a:pPr lvl="1" marL="743040" indent="-285840">
              <a:lnSpc>
                <a:spcPct val="107000"/>
              </a:lnSpc>
              <a:spcAft>
                <a:spcPts val="799"/>
              </a:spcAft>
              <a:buClr>
                <a:srgbClr val="000000"/>
              </a:buClr>
              <a:buFont typeface="Courier New"/>
              <a:buChar char="o"/>
              <a:tabLst>
                <a:tab algn="l" pos="914400"/>
              </a:tabLst>
            </a:pPr>
            <a:r>
              <a:rPr b="1" lang="es-ES" sz="1400" strike="noStrike" u="none">
                <a:solidFill>
                  <a:srgbClr val="000000"/>
                </a:solidFill>
                <a:uFillTx/>
                <a:latin typeface="Calibri"/>
                <a:ea typeface="Aptos"/>
              </a:rPr>
              <a:t>Servicio (@Service)</a:t>
            </a:r>
            <a:r>
              <a:rPr b="0" lang="es-ES" sz="1400" strike="noStrike" u="none">
                <a:solidFill>
                  <a:srgbClr val="000000"/>
                </a:solidFill>
                <a:uFillTx/>
                <a:latin typeface="Calibri"/>
                <a:ea typeface="Aptos"/>
              </a:rPr>
              <a:t>: Contiene la lógica de negocio de la aplicación, realiza operaciones de procesamiento de datos y orquesta las interacciones entre repositorios.</a:t>
            </a:r>
            <a:endParaRPr b="0" lang="en-US" sz="1400" strike="noStrike" u="none">
              <a:solidFill>
                <a:srgbClr val="000000"/>
              </a:solidFill>
              <a:uFillTx/>
              <a:latin typeface="Arial"/>
            </a:endParaRPr>
          </a:p>
          <a:p>
            <a:pPr lvl="1" marL="743040" indent="-285840">
              <a:lnSpc>
                <a:spcPct val="107000"/>
              </a:lnSpc>
              <a:spcAft>
                <a:spcPts val="799"/>
              </a:spcAft>
              <a:buClr>
                <a:srgbClr val="000000"/>
              </a:buClr>
              <a:buFont typeface="Courier New"/>
              <a:buChar char="o"/>
              <a:tabLst>
                <a:tab algn="l" pos="914400"/>
              </a:tabLst>
            </a:pPr>
            <a:r>
              <a:rPr b="1" lang="es-ES" sz="1400" strike="noStrike" u="none">
                <a:solidFill>
                  <a:srgbClr val="000000"/>
                </a:solidFill>
                <a:uFillTx/>
                <a:latin typeface="Calibri"/>
                <a:ea typeface="Aptos"/>
              </a:rPr>
              <a:t>Repositorio (@Resporitory)</a:t>
            </a:r>
            <a:r>
              <a:rPr b="0" lang="es-ES" sz="1400" strike="noStrike" u="none">
                <a:solidFill>
                  <a:srgbClr val="000000"/>
                </a:solidFill>
                <a:uFillTx/>
                <a:latin typeface="Calibri"/>
                <a:ea typeface="Aptos"/>
              </a:rPr>
              <a:t>: Interactúa con la base de datos, maneja las operaciones de persistencia y recuperación de datos.</a:t>
            </a:r>
            <a:endParaRPr b="0" lang="en-US" sz="1400" strike="noStrike" u="none">
              <a:solidFill>
                <a:srgbClr val="000000"/>
              </a:solidFill>
              <a:uFillTx/>
              <a:latin typeface="Arial"/>
            </a:endParaRPr>
          </a:p>
        </p:txBody>
      </p:sp>
      <p:cxnSp>
        <p:nvCxnSpPr>
          <p:cNvPr id="344" name="Conector recto 3"/>
          <p:cNvCxnSpPr/>
          <p:nvPr/>
        </p:nvCxnSpPr>
        <p:spPr>
          <a:xfrm>
            <a:off x="7750440" y="2201040"/>
            <a:ext cx="720" cy="3976560"/>
          </a:xfrm>
          <a:prstGeom prst="straightConnector1">
            <a:avLst/>
          </a:prstGeom>
          <a:ln w="50800">
            <a:solidFill>
              <a:srgbClr val="4a7ebb"/>
            </a:solidFill>
            <a:round/>
          </a:ln>
        </p:spPr>
      </p:cxnSp>
      <p:cxnSp>
        <p:nvCxnSpPr>
          <p:cNvPr id="345" name="Conector recto 4"/>
          <p:cNvCxnSpPr/>
          <p:nvPr/>
        </p:nvCxnSpPr>
        <p:spPr>
          <a:xfrm>
            <a:off x="10288080" y="2188800"/>
            <a:ext cx="720" cy="3976560"/>
          </a:xfrm>
          <a:prstGeom prst="straightConnector1">
            <a:avLst/>
          </a:prstGeom>
          <a:ln w="50800">
            <a:solidFill>
              <a:srgbClr val="4a7ebb"/>
            </a:solidFill>
            <a:round/>
          </a:ln>
        </p:spPr>
      </p:cxnSp>
      <p:cxnSp>
        <p:nvCxnSpPr>
          <p:cNvPr id="346" name="Conector recto de flecha 9"/>
          <p:cNvCxnSpPr>
            <a:endCxn id="347" idx="1"/>
          </p:cNvCxnSpPr>
          <p:nvPr/>
        </p:nvCxnSpPr>
        <p:spPr>
          <a:xfrm flipV="1">
            <a:off x="6403320" y="4055760"/>
            <a:ext cx="342720" cy="1080"/>
          </a:xfrm>
          <a:prstGeom prst="straightConnector1">
            <a:avLst/>
          </a:prstGeom>
          <a:ln w="0">
            <a:solidFill>
              <a:srgbClr val="4a7ebb"/>
            </a:solidFill>
            <a:tailEnd len="med" type="triangle" w="med"/>
          </a:ln>
        </p:spPr>
      </p:cxnSp>
      <p:sp>
        <p:nvSpPr>
          <p:cNvPr id="348" name="CuadroTexto 17"/>
          <p:cNvSpPr/>
          <p:nvPr/>
        </p:nvSpPr>
        <p:spPr>
          <a:xfrm>
            <a:off x="5714640" y="2046240"/>
            <a:ext cx="2003400" cy="363960"/>
          </a:xfrm>
          <a:prstGeom prst="rect">
            <a:avLst/>
          </a:prstGeom>
          <a:noFill/>
          <a:ln w="0">
            <a:noFill/>
          </a:ln>
        </p:spPr>
        <p:style>
          <a:lnRef idx="0"/>
          <a:fillRef idx="0"/>
          <a:effectRef idx="0"/>
          <a:fontRef idx="minor"/>
        </p:style>
        <p:txBody>
          <a:bodyPr wrap="none" lIns="90000" rIns="90000" tIns="45000" bIns="45000" anchor="t">
            <a:spAutoFit/>
          </a:bodyPr>
          <a:p>
            <a:pPr defTabSz="914400">
              <a:lnSpc>
                <a:spcPct val="100000"/>
              </a:lnSpc>
            </a:pPr>
            <a:r>
              <a:rPr b="1" lang="es-ES" sz="1800" strike="noStrike" u="none">
                <a:solidFill>
                  <a:schemeClr val="dk1"/>
                </a:solidFill>
                <a:uFillTx/>
                <a:latin typeface="Calibri"/>
              </a:rPr>
              <a:t>Controladores</a:t>
            </a:r>
            <a:endParaRPr b="0" lang="en-US" sz="1800" strike="noStrike" u="none">
              <a:solidFill>
                <a:srgbClr val="000000"/>
              </a:solidFill>
              <a:uFillTx/>
              <a:latin typeface="Arial"/>
            </a:endParaRPr>
          </a:p>
        </p:txBody>
      </p:sp>
      <p:sp>
        <p:nvSpPr>
          <p:cNvPr id="349" name="CuadroTexto 19"/>
          <p:cNvSpPr/>
          <p:nvPr/>
        </p:nvSpPr>
        <p:spPr>
          <a:xfrm>
            <a:off x="8187840" y="2062800"/>
            <a:ext cx="1346400" cy="363960"/>
          </a:xfrm>
          <a:prstGeom prst="rect">
            <a:avLst/>
          </a:prstGeom>
          <a:noFill/>
          <a:ln w="0">
            <a:noFill/>
          </a:ln>
        </p:spPr>
        <p:style>
          <a:lnRef idx="0"/>
          <a:fillRef idx="0"/>
          <a:effectRef idx="0"/>
          <a:fontRef idx="minor"/>
        </p:style>
        <p:txBody>
          <a:bodyPr wrap="none" lIns="90000" rIns="90000" tIns="45000" bIns="45000" anchor="t">
            <a:spAutoFit/>
          </a:bodyPr>
          <a:p>
            <a:pPr defTabSz="914400">
              <a:lnSpc>
                <a:spcPct val="100000"/>
              </a:lnSpc>
            </a:pPr>
            <a:r>
              <a:rPr b="1" lang="es-ES" sz="1800" strike="noStrike" u="none">
                <a:solidFill>
                  <a:schemeClr val="dk1"/>
                </a:solidFill>
                <a:uFillTx/>
                <a:latin typeface="Calibri"/>
              </a:rPr>
              <a:t>Servicios</a:t>
            </a:r>
            <a:endParaRPr b="0" lang="en-US" sz="1800" strike="noStrike" u="none">
              <a:solidFill>
                <a:srgbClr val="000000"/>
              </a:solidFill>
              <a:uFillTx/>
              <a:latin typeface="Arial"/>
            </a:endParaRPr>
          </a:p>
        </p:txBody>
      </p:sp>
      <p:sp>
        <p:nvSpPr>
          <p:cNvPr id="350" name="CuadroTexto 20"/>
          <p:cNvSpPr/>
          <p:nvPr/>
        </p:nvSpPr>
        <p:spPr>
          <a:xfrm>
            <a:off x="10344960" y="2062800"/>
            <a:ext cx="1796400" cy="363960"/>
          </a:xfrm>
          <a:prstGeom prst="rect">
            <a:avLst/>
          </a:prstGeom>
          <a:noFill/>
          <a:ln w="0">
            <a:noFill/>
          </a:ln>
        </p:spPr>
        <p:style>
          <a:lnRef idx="0"/>
          <a:fillRef idx="0"/>
          <a:effectRef idx="0"/>
          <a:fontRef idx="minor"/>
        </p:style>
        <p:txBody>
          <a:bodyPr wrap="none" lIns="90000" rIns="90000" tIns="45000" bIns="45000" anchor="t">
            <a:spAutoFit/>
          </a:bodyPr>
          <a:p>
            <a:pPr defTabSz="914400">
              <a:lnSpc>
                <a:spcPct val="100000"/>
              </a:lnSpc>
            </a:pPr>
            <a:r>
              <a:rPr b="1" lang="es-ES" sz="1800" strike="noStrike" u="none">
                <a:solidFill>
                  <a:schemeClr val="dk1"/>
                </a:solidFill>
                <a:uFillTx/>
                <a:latin typeface="Calibri"/>
              </a:rPr>
              <a:t>Repositorios</a:t>
            </a:r>
            <a:endParaRPr b="0" lang="en-US" sz="1800" strike="noStrike" u="none">
              <a:solidFill>
                <a:srgbClr val="000000"/>
              </a:solidFill>
              <a:uFillTx/>
              <a:latin typeface="Arial"/>
            </a:endParaRPr>
          </a:p>
        </p:txBody>
      </p:sp>
      <p:sp>
        <p:nvSpPr>
          <p:cNvPr id="351" name="Rectángulo 33"/>
          <p:cNvSpPr/>
          <p:nvPr/>
        </p:nvSpPr>
        <p:spPr>
          <a:xfrm>
            <a:off x="6745680" y="3295800"/>
            <a:ext cx="354960" cy="396000"/>
          </a:xfrm>
          <a:prstGeom prst="rect">
            <a:avLst/>
          </a:prstGeom>
          <a:solidFill>
            <a:schemeClr val="bg1"/>
          </a:solidFill>
          <a:ln>
            <a:solidFill>
              <a:srgbClr val="3a5f8b"/>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r>
              <a:rPr b="0" lang="es-ES" sz="1800" strike="noStrike" u="none">
                <a:solidFill>
                  <a:schemeClr val="dk1"/>
                </a:solidFill>
                <a:uFillTx/>
                <a:latin typeface="Calibri"/>
              </a:rPr>
              <a:t>C</a:t>
            </a:r>
            <a:endParaRPr b="0" lang="en-US" sz="1800" strike="noStrike" u="none">
              <a:solidFill>
                <a:srgbClr val="000000"/>
              </a:solidFill>
              <a:uFillTx/>
              <a:latin typeface="Arial"/>
            </a:endParaRPr>
          </a:p>
        </p:txBody>
      </p:sp>
      <p:sp>
        <p:nvSpPr>
          <p:cNvPr id="347" name="Rectángulo 34"/>
          <p:cNvSpPr/>
          <p:nvPr/>
        </p:nvSpPr>
        <p:spPr>
          <a:xfrm>
            <a:off x="6745680" y="3857760"/>
            <a:ext cx="354960" cy="396000"/>
          </a:xfrm>
          <a:prstGeom prst="rect">
            <a:avLst/>
          </a:prstGeom>
          <a:solidFill>
            <a:schemeClr val="bg1"/>
          </a:solidFill>
          <a:ln>
            <a:solidFill>
              <a:srgbClr val="3a5f8b"/>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r>
              <a:rPr b="0" lang="es-ES" sz="1800" strike="noStrike" u="none">
                <a:solidFill>
                  <a:schemeClr val="dk1"/>
                </a:solidFill>
                <a:uFillTx/>
                <a:latin typeface="Calibri"/>
              </a:rPr>
              <a:t>C</a:t>
            </a:r>
            <a:endParaRPr b="0" lang="en-US" sz="1800" strike="noStrike" u="none">
              <a:solidFill>
                <a:srgbClr val="000000"/>
              </a:solidFill>
              <a:uFillTx/>
              <a:latin typeface="Arial"/>
            </a:endParaRPr>
          </a:p>
        </p:txBody>
      </p:sp>
      <p:sp>
        <p:nvSpPr>
          <p:cNvPr id="352" name="Rectángulo 35"/>
          <p:cNvSpPr/>
          <p:nvPr/>
        </p:nvSpPr>
        <p:spPr>
          <a:xfrm>
            <a:off x="6745680" y="4415040"/>
            <a:ext cx="354960" cy="396000"/>
          </a:xfrm>
          <a:prstGeom prst="rect">
            <a:avLst/>
          </a:prstGeom>
          <a:solidFill>
            <a:schemeClr val="bg1"/>
          </a:solidFill>
          <a:ln>
            <a:solidFill>
              <a:srgbClr val="3a5f8b"/>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r>
              <a:rPr b="0" lang="es-ES" sz="1800" strike="noStrike" u="none">
                <a:solidFill>
                  <a:schemeClr val="dk1"/>
                </a:solidFill>
                <a:uFillTx/>
                <a:latin typeface="Calibri"/>
              </a:rPr>
              <a:t>C</a:t>
            </a:r>
            <a:endParaRPr b="0" lang="en-US" sz="1800" strike="noStrike" u="none">
              <a:solidFill>
                <a:srgbClr val="000000"/>
              </a:solidFill>
              <a:uFillTx/>
              <a:latin typeface="Arial"/>
            </a:endParaRPr>
          </a:p>
        </p:txBody>
      </p:sp>
      <p:sp>
        <p:nvSpPr>
          <p:cNvPr id="353" name="Rectángulo 36"/>
          <p:cNvSpPr/>
          <p:nvPr/>
        </p:nvSpPr>
        <p:spPr>
          <a:xfrm>
            <a:off x="8741880" y="2997720"/>
            <a:ext cx="354960" cy="396000"/>
          </a:xfrm>
          <a:prstGeom prst="rect">
            <a:avLst/>
          </a:prstGeom>
          <a:solidFill>
            <a:schemeClr val="bg1"/>
          </a:solidFill>
          <a:ln>
            <a:solidFill>
              <a:srgbClr val="3a5f8b"/>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r>
              <a:rPr b="0" lang="es-ES" sz="1800" strike="noStrike" u="none">
                <a:solidFill>
                  <a:schemeClr val="dk1"/>
                </a:solidFill>
                <a:uFillTx/>
                <a:latin typeface="Calibri"/>
              </a:rPr>
              <a:t>S</a:t>
            </a:r>
            <a:endParaRPr b="0" lang="en-US" sz="1800" strike="noStrike" u="none">
              <a:solidFill>
                <a:srgbClr val="000000"/>
              </a:solidFill>
              <a:uFillTx/>
              <a:latin typeface="Arial"/>
            </a:endParaRPr>
          </a:p>
        </p:txBody>
      </p:sp>
      <p:sp>
        <p:nvSpPr>
          <p:cNvPr id="354" name="Rectángulo 37"/>
          <p:cNvSpPr/>
          <p:nvPr/>
        </p:nvSpPr>
        <p:spPr>
          <a:xfrm>
            <a:off x="8741880" y="3559680"/>
            <a:ext cx="354960" cy="396000"/>
          </a:xfrm>
          <a:prstGeom prst="rect">
            <a:avLst/>
          </a:prstGeom>
          <a:solidFill>
            <a:schemeClr val="bg1"/>
          </a:solidFill>
          <a:ln>
            <a:solidFill>
              <a:srgbClr val="3a5f8b"/>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r>
              <a:rPr b="0" lang="es-ES" sz="1800" strike="noStrike" u="none">
                <a:solidFill>
                  <a:schemeClr val="dk1"/>
                </a:solidFill>
                <a:uFillTx/>
                <a:latin typeface="Calibri"/>
              </a:rPr>
              <a:t>S</a:t>
            </a:r>
            <a:endParaRPr b="0" lang="en-US" sz="1800" strike="noStrike" u="none">
              <a:solidFill>
                <a:srgbClr val="000000"/>
              </a:solidFill>
              <a:uFillTx/>
              <a:latin typeface="Arial"/>
            </a:endParaRPr>
          </a:p>
        </p:txBody>
      </p:sp>
      <p:sp>
        <p:nvSpPr>
          <p:cNvPr id="355" name="Rectángulo 38"/>
          <p:cNvSpPr/>
          <p:nvPr/>
        </p:nvSpPr>
        <p:spPr>
          <a:xfrm>
            <a:off x="8741880" y="4116600"/>
            <a:ext cx="354960" cy="396000"/>
          </a:xfrm>
          <a:prstGeom prst="rect">
            <a:avLst/>
          </a:prstGeom>
          <a:solidFill>
            <a:schemeClr val="bg1"/>
          </a:solidFill>
          <a:ln>
            <a:solidFill>
              <a:srgbClr val="3a5f8b"/>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r>
              <a:rPr b="0" lang="es-ES" sz="1800" strike="noStrike" u="none">
                <a:solidFill>
                  <a:schemeClr val="dk1"/>
                </a:solidFill>
                <a:uFillTx/>
                <a:latin typeface="Calibri"/>
              </a:rPr>
              <a:t>S</a:t>
            </a:r>
            <a:endParaRPr b="0" lang="en-US" sz="1800" strike="noStrike" u="none">
              <a:solidFill>
                <a:srgbClr val="000000"/>
              </a:solidFill>
              <a:uFillTx/>
              <a:latin typeface="Arial"/>
            </a:endParaRPr>
          </a:p>
        </p:txBody>
      </p:sp>
      <p:sp>
        <p:nvSpPr>
          <p:cNvPr id="356" name="Rectángulo 39"/>
          <p:cNvSpPr/>
          <p:nvPr/>
        </p:nvSpPr>
        <p:spPr>
          <a:xfrm>
            <a:off x="8741880" y="4673880"/>
            <a:ext cx="354960" cy="396000"/>
          </a:xfrm>
          <a:prstGeom prst="rect">
            <a:avLst/>
          </a:prstGeom>
          <a:solidFill>
            <a:schemeClr val="bg1"/>
          </a:solidFill>
          <a:ln>
            <a:solidFill>
              <a:srgbClr val="3a5f8b"/>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r>
              <a:rPr b="0" lang="es-ES" sz="1800" strike="noStrike" u="none">
                <a:solidFill>
                  <a:schemeClr val="dk1"/>
                </a:solidFill>
                <a:uFillTx/>
                <a:latin typeface="Calibri"/>
              </a:rPr>
              <a:t>S</a:t>
            </a:r>
            <a:endParaRPr b="0" lang="en-US" sz="1800" strike="noStrike" u="none">
              <a:solidFill>
                <a:srgbClr val="000000"/>
              </a:solidFill>
              <a:uFillTx/>
              <a:latin typeface="Arial"/>
            </a:endParaRPr>
          </a:p>
        </p:txBody>
      </p:sp>
      <p:sp>
        <p:nvSpPr>
          <p:cNvPr id="357" name="Rectángulo 40"/>
          <p:cNvSpPr/>
          <p:nvPr/>
        </p:nvSpPr>
        <p:spPr>
          <a:xfrm>
            <a:off x="11082240" y="2997720"/>
            <a:ext cx="354960" cy="396000"/>
          </a:xfrm>
          <a:prstGeom prst="rect">
            <a:avLst/>
          </a:prstGeom>
          <a:solidFill>
            <a:schemeClr val="bg1"/>
          </a:solidFill>
          <a:ln>
            <a:solidFill>
              <a:srgbClr val="3a5f8b"/>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r>
              <a:rPr b="0" lang="es-ES" sz="1800" strike="noStrike" u="none">
                <a:solidFill>
                  <a:schemeClr val="dk1"/>
                </a:solidFill>
                <a:uFillTx/>
                <a:latin typeface="Calibri"/>
              </a:rPr>
              <a:t>R</a:t>
            </a:r>
            <a:endParaRPr b="0" lang="en-US" sz="1800" strike="noStrike" u="none">
              <a:solidFill>
                <a:srgbClr val="000000"/>
              </a:solidFill>
              <a:uFillTx/>
              <a:latin typeface="Arial"/>
            </a:endParaRPr>
          </a:p>
        </p:txBody>
      </p:sp>
      <p:sp>
        <p:nvSpPr>
          <p:cNvPr id="358" name="Rectángulo 41"/>
          <p:cNvSpPr/>
          <p:nvPr/>
        </p:nvSpPr>
        <p:spPr>
          <a:xfrm>
            <a:off x="11082240" y="3559680"/>
            <a:ext cx="354960" cy="396000"/>
          </a:xfrm>
          <a:prstGeom prst="rect">
            <a:avLst/>
          </a:prstGeom>
          <a:solidFill>
            <a:schemeClr val="bg1"/>
          </a:solidFill>
          <a:ln>
            <a:solidFill>
              <a:srgbClr val="3a5f8b"/>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r>
              <a:rPr b="0" lang="es-ES" sz="1800" strike="noStrike" u="none">
                <a:solidFill>
                  <a:schemeClr val="dk1"/>
                </a:solidFill>
                <a:uFillTx/>
                <a:latin typeface="Calibri"/>
              </a:rPr>
              <a:t>R</a:t>
            </a:r>
            <a:endParaRPr b="0" lang="en-US" sz="1800" strike="noStrike" u="none">
              <a:solidFill>
                <a:srgbClr val="000000"/>
              </a:solidFill>
              <a:uFillTx/>
              <a:latin typeface="Arial"/>
            </a:endParaRPr>
          </a:p>
        </p:txBody>
      </p:sp>
      <p:sp>
        <p:nvSpPr>
          <p:cNvPr id="359" name="Rectángulo 42"/>
          <p:cNvSpPr/>
          <p:nvPr/>
        </p:nvSpPr>
        <p:spPr>
          <a:xfrm>
            <a:off x="11082240" y="4116600"/>
            <a:ext cx="354960" cy="396000"/>
          </a:xfrm>
          <a:prstGeom prst="rect">
            <a:avLst/>
          </a:prstGeom>
          <a:solidFill>
            <a:schemeClr val="bg1"/>
          </a:solidFill>
          <a:ln>
            <a:solidFill>
              <a:srgbClr val="3a5f8b"/>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r>
              <a:rPr b="0" lang="es-ES" sz="1800" strike="noStrike" u="none">
                <a:solidFill>
                  <a:schemeClr val="dk1"/>
                </a:solidFill>
                <a:uFillTx/>
                <a:latin typeface="Calibri"/>
              </a:rPr>
              <a:t>R</a:t>
            </a:r>
            <a:endParaRPr b="0" lang="en-US" sz="1800" strike="noStrike" u="none">
              <a:solidFill>
                <a:srgbClr val="000000"/>
              </a:solidFill>
              <a:uFillTx/>
              <a:latin typeface="Arial"/>
            </a:endParaRPr>
          </a:p>
        </p:txBody>
      </p:sp>
      <p:sp>
        <p:nvSpPr>
          <p:cNvPr id="360" name="Rectángulo 43"/>
          <p:cNvSpPr/>
          <p:nvPr/>
        </p:nvSpPr>
        <p:spPr>
          <a:xfrm>
            <a:off x="11082240" y="4673880"/>
            <a:ext cx="354960" cy="396000"/>
          </a:xfrm>
          <a:prstGeom prst="rect">
            <a:avLst/>
          </a:prstGeom>
          <a:solidFill>
            <a:schemeClr val="bg1"/>
          </a:solidFill>
          <a:ln>
            <a:solidFill>
              <a:srgbClr val="3a5f8b"/>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r>
              <a:rPr b="0" lang="es-ES" sz="1800" strike="noStrike" u="none">
                <a:solidFill>
                  <a:schemeClr val="dk1"/>
                </a:solidFill>
                <a:uFillTx/>
                <a:latin typeface="Calibri"/>
              </a:rPr>
              <a:t>R</a:t>
            </a:r>
            <a:endParaRPr b="0" lang="en-US" sz="1800" strike="noStrike" u="none">
              <a:solidFill>
                <a:srgbClr val="000000"/>
              </a:solidFill>
              <a:uFillTx/>
              <a:latin typeface="Arial"/>
            </a:endParaRPr>
          </a:p>
        </p:txBody>
      </p:sp>
      <p:cxnSp>
        <p:nvCxnSpPr>
          <p:cNvPr id="361" name="Conector recto de flecha 10"/>
          <p:cNvCxnSpPr>
            <a:stCxn id="347" idx="3"/>
            <a:endCxn id="355" idx="1"/>
          </p:cNvCxnSpPr>
          <p:nvPr/>
        </p:nvCxnSpPr>
        <p:spPr>
          <a:xfrm>
            <a:off x="7100640" y="4055760"/>
            <a:ext cx="1641600" cy="259200"/>
          </a:xfrm>
          <a:prstGeom prst="straightConnector1">
            <a:avLst/>
          </a:prstGeom>
          <a:ln w="0">
            <a:solidFill>
              <a:srgbClr val="4a7ebb"/>
            </a:solidFill>
            <a:tailEnd len="med" type="triangle" w="med"/>
          </a:ln>
        </p:spPr>
      </p:cxnSp>
      <p:cxnSp>
        <p:nvCxnSpPr>
          <p:cNvPr id="362" name="Conector recto de flecha 11"/>
          <p:cNvCxnSpPr>
            <a:stCxn id="355" idx="3"/>
            <a:endCxn id="358" idx="1"/>
          </p:cNvCxnSpPr>
          <p:nvPr/>
        </p:nvCxnSpPr>
        <p:spPr>
          <a:xfrm flipV="1">
            <a:off x="9096840" y="3757680"/>
            <a:ext cx="1985760" cy="557280"/>
          </a:xfrm>
          <a:prstGeom prst="straightConnector1">
            <a:avLst/>
          </a:prstGeom>
          <a:ln w="0">
            <a:solidFill>
              <a:srgbClr val="4a7ebb"/>
            </a:solidFill>
            <a:tailEnd len="med" type="triangle" w="med"/>
          </a:ln>
        </p:spPr>
      </p:cxn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3" name="PlaceHolder 1"/>
          <p:cNvSpPr>
            <a:spLocks noGrp="1"/>
          </p:cNvSpPr>
          <p:nvPr>
            <p:ph type="title"/>
          </p:nvPr>
        </p:nvSpPr>
        <p:spPr>
          <a:xfrm>
            <a:off x="1881360" y="167760"/>
            <a:ext cx="9088200" cy="553320"/>
          </a:xfrm>
          <a:prstGeom prst="rect">
            <a:avLst/>
          </a:prstGeom>
          <a:noFill/>
          <a:ln w="0">
            <a:noFill/>
          </a:ln>
        </p:spPr>
        <p:txBody>
          <a:bodyPr lIns="0" rIns="0" tIns="0" bIns="0" anchor="t">
            <a:noAutofit/>
          </a:bodyPr>
          <a:p>
            <a:pPr indent="0">
              <a:lnSpc>
                <a:spcPct val="100000"/>
              </a:lnSpc>
              <a:buNone/>
              <a:tabLst>
                <a:tab algn="l" pos="0"/>
              </a:tabLst>
            </a:pPr>
            <a:r>
              <a:rPr b="1" lang="es-ES" sz="3600" strike="noStrike" u="none">
                <a:solidFill>
                  <a:srgbClr val="000000"/>
                </a:solidFill>
                <a:uFillTx/>
                <a:latin typeface="Calibri"/>
              </a:rPr>
              <a:t>Todo junto: MVC2 + diseño por capas</a:t>
            </a:r>
            <a:endParaRPr b="0" lang="en-US" sz="3600" strike="noStrike" u="none">
              <a:solidFill>
                <a:srgbClr val="000000"/>
              </a:solidFill>
              <a:uFillTx/>
              <a:latin typeface="Arial"/>
            </a:endParaRPr>
          </a:p>
        </p:txBody>
      </p:sp>
      <p:sp>
        <p:nvSpPr>
          <p:cNvPr id="364" name="Rectángulo 44"/>
          <p:cNvSpPr/>
          <p:nvPr/>
        </p:nvSpPr>
        <p:spPr>
          <a:xfrm>
            <a:off x="1519560" y="1825560"/>
            <a:ext cx="8233200" cy="4350600"/>
          </a:xfrm>
          <a:prstGeom prst="rect">
            <a:avLst/>
          </a:prstGeom>
          <a:gradFill rotWithShape="0">
            <a:gsLst>
              <a:gs pos="0">
                <a:srgbClr val="a4c1ff"/>
              </a:gs>
              <a:gs pos="35000">
                <a:srgbClr val="bfd4fe"/>
              </a:gs>
              <a:gs pos="100000">
                <a:srgbClr val="e5efff"/>
              </a:gs>
            </a:gsLst>
            <a:lin ang="16200000"/>
          </a:gradFill>
          <a:ln>
            <a:solidFill>
              <a:srgbClr val="4a7ebb"/>
            </a:solidFill>
            <a:round/>
          </a:ln>
          <a:effectLst>
            <a:outerShdw blurRad="39960" dir="5400000" dist="20160" rotWithShape="0">
              <a:srgbClr val="000000">
                <a:alpha val="38000"/>
              </a:srgbClr>
            </a:outerShdw>
          </a:effectLst>
        </p:spPr>
        <p:style>
          <a:lnRef idx="1">
            <a:schemeClr val="accent1"/>
          </a:lnRef>
          <a:fillRef idx="2">
            <a:schemeClr val="accent1"/>
          </a:fillRef>
          <a:effectRef idx="1">
            <a:schemeClr val="accent1"/>
          </a:effectRef>
          <a:fontRef idx="minor"/>
        </p:style>
        <p:txBody>
          <a:bodyPr lIns="90000" rIns="90000" tIns="45000" bIns="45000" anchor="t">
            <a:noAutofit/>
          </a:bodyPr>
          <a:p>
            <a:pPr defTabSz="914400">
              <a:lnSpc>
                <a:spcPct val="100000"/>
              </a:lnSpc>
            </a:pPr>
            <a:r>
              <a:rPr b="0" lang="es-ES" sz="1800" strike="noStrike" u="none">
                <a:solidFill>
                  <a:schemeClr val="dk1"/>
                </a:solidFill>
                <a:uFillTx/>
                <a:latin typeface="Calibri"/>
              </a:rPr>
              <a:t>SERVIDOR</a:t>
            </a:r>
            <a:endParaRPr b="0" lang="en-US" sz="1800" strike="noStrike" u="none">
              <a:solidFill>
                <a:srgbClr val="000000"/>
              </a:solidFill>
              <a:uFillTx/>
              <a:latin typeface="Arial"/>
            </a:endParaRPr>
          </a:p>
        </p:txBody>
      </p:sp>
      <p:sp>
        <p:nvSpPr>
          <p:cNvPr id="365" name="Rectángulo 45"/>
          <p:cNvSpPr/>
          <p:nvPr/>
        </p:nvSpPr>
        <p:spPr>
          <a:xfrm>
            <a:off x="3086280" y="3537720"/>
            <a:ext cx="862920" cy="837360"/>
          </a:xfrm>
          <a:prstGeom prst="rect">
            <a:avLst/>
          </a:prstGeom>
          <a:solidFill>
            <a:srgbClr val="4f81bd"/>
          </a:solidFill>
          <a:ln>
            <a:solidFill>
              <a:srgbClr val="3a5f8b"/>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r>
              <a:rPr b="0" lang="es-ES" sz="1800" strike="noStrike" u="none">
                <a:solidFill>
                  <a:schemeClr val="lt1"/>
                </a:solidFill>
                <a:uFillTx/>
                <a:latin typeface="Calibri"/>
              </a:rPr>
              <a:t>FC</a:t>
            </a:r>
            <a:endParaRPr b="0" lang="en-US" sz="1800" strike="noStrike" u="none">
              <a:solidFill>
                <a:srgbClr val="ffffff"/>
              </a:solidFill>
              <a:uFillTx/>
              <a:latin typeface="Arial"/>
            </a:endParaRPr>
          </a:p>
        </p:txBody>
      </p:sp>
      <p:cxnSp>
        <p:nvCxnSpPr>
          <p:cNvPr id="366" name="Conector recto 1"/>
          <p:cNvCxnSpPr/>
          <p:nvPr/>
        </p:nvCxnSpPr>
        <p:spPr>
          <a:xfrm>
            <a:off x="6888960" y="2108160"/>
            <a:ext cx="720" cy="3637800"/>
          </a:xfrm>
          <a:prstGeom prst="straightConnector1">
            <a:avLst/>
          </a:prstGeom>
          <a:ln w="0">
            <a:solidFill>
              <a:srgbClr val="c0504d"/>
            </a:solidFill>
          </a:ln>
        </p:spPr>
      </p:cxnSp>
      <p:cxnSp>
        <p:nvCxnSpPr>
          <p:cNvPr id="367" name="Conector recto 2"/>
          <p:cNvCxnSpPr/>
          <p:nvPr/>
        </p:nvCxnSpPr>
        <p:spPr>
          <a:xfrm>
            <a:off x="8057520" y="2108160"/>
            <a:ext cx="720" cy="3637800"/>
          </a:xfrm>
          <a:prstGeom prst="straightConnector1">
            <a:avLst/>
          </a:prstGeom>
          <a:ln w="0">
            <a:solidFill>
              <a:srgbClr val="c0504d"/>
            </a:solidFill>
          </a:ln>
        </p:spPr>
      </p:cxnSp>
      <p:sp>
        <p:nvSpPr>
          <p:cNvPr id="368" name="Cilindro 2"/>
          <p:cNvSpPr/>
          <p:nvPr/>
        </p:nvSpPr>
        <p:spPr>
          <a:xfrm>
            <a:off x="10273320" y="3372480"/>
            <a:ext cx="1345320" cy="1167840"/>
          </a:xfrm>
          <a:prstGeom prst="can">
            <a:avLst>
              <a:gd name="adj" fmla="val 25000"/>
            </a:avLst>
          </a:prstGeom>
          <a:solidFill>
            <a:srgbClr val="4f81bd"/>
          </a:solidFill>
          <a:ln>
            <a:solidFill>
              <a:srgbClr val="3a5f8b"/>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nSpc>
                <a:spcPct val="100000"/>
              </a:lnSpc>
            </a:pPr>
            <a:endParaRPr b="0" lang="es-ES" sz="1800" strike="noStrike" u="none">
              <a:solidFill>
                <a:schemeClr val="lt1"/>
              </a:solidFill>
              <a:uFillTx/>
              <a:latin typeface="Calibri"/>
            </a:endParaRPr>
          </a:p>
        </p:txBody>
      </p:sp>
      <p:sp>
        <p:nvSpPr>
          <p:cNvPr id="369" name="Rectángulo 46"/>
          <p:cNvSpPr/>
          <p:nvPr/>
        </p:nvSpPr>
        <p:spPr>
          <a:xfrm>
            <a:off x="5466600" y="3197160"/>
            <a:ext cx="354960" cy="396000"/>
          </a:xfrm>
          <a:prstGeom prst="rect">
            <a:avLst/>
          </a:prstGeom>
          <a:solidFill>
            <a:schemeClr val="bg1"/>
          </a:solidFill>
          <a:ln>
            <a:solidFill>
              <a:srgbClr val="3a5f8b"/>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r>
              <a:rPr b="0" lang="es-ES" sz="1800" strike="noStrike" u="none">
                <a:solidFill>
                  <a:schemeClr val="dk1"/>
                </a:solidFill>
                <a:uFillTx/>
                <a:latin typeface="Calibri"/>
              </a:rPr>
              <a:t>C</a:t>
            </a:r>
            <a:endParaRPr b="0" lang="en-US" sz="1800" strike="noStrike" u="none">
              <a:solidFill>
                <a:srgbClr val="000000"/>
              </a:solidFill>
              <a:uFillTx/>
              <a:latin typeface="Arial"/>
            </a:endParaRPr>
          </a:p>
        </p:txBody>
      </p:sp>
      <p:sp>
        <p:nvSpPr>
          <p:cNvPr id="370" name="Rectángulo 47"/>
          <p:cNvSpPr/>
          <p:nvPr/>
        </p:nvSpPr>
        <p:spPr>
          <a:xfrm>
            <a:off x="5466600" y="3759120"/>
            <a:ext cx="354960" cy="396000"/>
          </a:xfrm>
          <a:prstGeom prst="rect">
            <a:avLst/>
          </a:prstGeom>
          <a:solidFill>
            <a:schemeClr val="bg1"/>
          </a:solidFill>
          <a:ln>
            <a:solidFill>
              <a:srgbClr val="3a5f8b"/>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r>
              <a:rPr b="0" lang="es-ES" sz="1800" strike="noStrike" u="none">
                <a:solidFill>
                  <a:schemeClr val="dk1"/>
                </a:solidFill>
                <a:uFillTx/>
                <a:latin typeface="Calibri"/>
              </a:rPr>
              <a:t>C</a:t>
            </a:r>
            <a:endParaRPr b="0" lang="en-US" sz="1800" strike="noStrike" u="none">
              <a:solidFill>
                <a:srgbClr val="000000"/>
              </a:solidFill>
              <a:uFillTx/>
              <a:latin typeface="Arial"/>
            </a:endParaRPr>
          </a:p>
        </p:txBody>
      </p:sp>
      <p:sp>
        <p:nvSpPr>
          <p:cNvPr id="371" name="Rectángulo 48"/>
          <p:cNvSpPr/>
          <p:nvPr/>
        </p:nvSpPr>
        <p:spPr>
          <a:xfrm>
            <a:off x="5466600" y="4316400"/>
            <a:ext cx="354960" cy="396000"/>
          </a:xfrm>
          <a:prstGeom prst="rect">
            <a:avLst/>
          </a:prstGeom>
          <a:solidFill>
            <a:schemeClr val="bg1"/>
          </a:solidFill>
          <a:ln>
            <a:solidFill>
              <a:srgbClr val="3a5f8b"/>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r>
              <a:rPr b="0" lang="es-ES" sz="1800" strike="noStrike" u="none">
                <a:solidFill>
                  <a:schemeClr val="dk1"/>
                </a:solidFill>
                <a:uFillTx/>
                <a:latin typeface="Calibri"/>
              </a:rPr>
              <a:t>C</a:t>
            </a:r>
            <a:endParaRPr b="0" lang="en-US" sz="1800" strike="noStrike" u="none">
              <a:solidFill>
                <a:srgbClr val="000000"/>
              </a:solidFill>
              <a:uFillTx/>
              <a:latin typeface="Arial"/>
            </a:endParaRPr>
          </a:p>
        </p:txBody>
      </p:sp>
      <p:cxnSp>
        <p:nvCxnSpPr>
          <p:cNvPr id="372" name="Conector recto 11"/>
          <p:cNvCxnSpPr/>
          <p:nvPr/>
        </p:nvCxnSpPr>
        <p:spPr>
          <a:xfrm>
            <a:off x="2746440" y="4708440"/>
            <a:ext cx="1359720" cy="720"/>
          </a:xfrm>
          <a:prstGeom prst="straightConnector1">
            <a:avLst/>
          </a:prstGeom>
          <a:ln w="0">
            <a:solidFill>
              <a:srgbClr val="c0504d"/>
            </a:solidFill>
          </a:ln>
        </p:spPr>
      </p:cxnSp>
      <p:sp>
        <p:nvSpPr>
          <p:cNvPr id="373" name="Rectángulo 49"/>
          <p:cNvSpPr/>
          <p:nvPr/>
        </p:nvSpPr>
        <p:spPr>
          <a:xfrm>
            <a:off x="3484080" y="5292720"/>
            <a:ext cx="354960" cy="396000"/>
          </a:xfrm>
          <a:prstGeom prst="rect">
            <a:avLst/>
          </a:prstGeom>
          <a:solidFill>
            <a:schemeClr val="bg1"/>
          </a:solidFill>
          <a:ln>
            <a:solidFill>
              <a:srgbClr val="3a5f8b"/>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r>
              <a:rPr b="0" lang="es-ES" sz="1800" strike="noStrike" u="none">
                <a:solidFill>
                  <a:schemeClr val="dk1"/>
                </a:solidFill>
                <a:uFillTx/>
                <a:latin typeface="Calibri"/>
              </a:rPr>
              <a:t>V</a:t>
            </a:r>
            <a:endParaRPr b="0" lang="en-US" sz="1800" strike="noStrike" u="none">
              <a:solidFill>
                <a:srgbClr val="000000"/>
              </a:solidFill>
              <a:uFillTx/>
              <a:latin typeface="Arial"/>
            </a:endParaRPr>
          </a:p>
        </p:txBody>
      </p:sp>
      <p:sp>
        <p:nvSpPr>
          <p:cNvPr id="374" name="Rectángulo 50"/>
          <p:cNvSpPr/>
          <p:nvPr/>
        </p:nvSpPr>
        <p:spPr>
          <a:xfrm>
            <a:off x="7333560" y="2651400"/>
            <a:ext cx="354960" cy="396000"/>
          </a:xfrm>
          <a:prstGeom prst="rect">
            <a:avLst/>
          </a:prstGeom>
          <a:solidFill>
            <a:schemeClr val="bg1"/>
          </a:solidFill>
          <a:ln>
            <a:solidFill>
              <a:srgbClr val="3a5f8b"/>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r>
              <a:rPr b="0" lang="es-ES" sz="1800" strike="noStrike" u="none">
                <a:solidFill>
                  <a:schemeClr val="dk1"/>
                </a:solidFill>
                <a:uFillTx/>
                <a:latin typeface="Calibri"/>
              </a:rPr>
              <a:t>S</a:t>
            </a:r>
            <a:endParaRPr b="0" lang="en-US" sz="1800" strike="noStrike" u="none">
              <a:solidFill>
                <a:srgbClr val="000000"/>
              </a:solidFill>
              <a:uFillTx/>
              <a:latin typeface="Arial"/>
            </a:endParaRPr>
          </a:p>
        </p:txBody>
      </p:sp>
      <p:sp>
        <p:nvSpPr>
          <p:cNvPr id="375" name="Rectángulo 51"/>
          <p:cNvSpPr/>
          <p:nvPr/>
        </p:nvSpPr>
        <p:spPr>
          <a:xfrm>
            <a:off x="7333560" y="3213360"/>
            <a:ext cx="354960" cy="396000"/>
          </a:xfrm>
          <a:prstGeom prst="rect">
            <a:avLst/>
          </a:prstGeom>
          <a:solidFill>
            <a:schemeClr val="bg1"/>
          </a:solidFill>
          <a:ln>
            <a:solidFill>
              <a:srgbClr val="3a5f8b"/>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r>
              <a:rPr b="0" lang="es-ES" sz="1800" strike="noStrike" u="none">
                <a:solidFill>
                  <a:schemeClr val="dk1"/>
                </a:solidFill>
                <a:uFillTx/>
                <a:latin typeface="Calibri"/>
              </a:rPr>
              <a:t>S</a:t>
            </a:r>
            <a:endParaRPr b="0" lang="en-US" sz="1800" strike="noStrike" u="none">
              <a:solidFill>
                <a:srgbClr val="000000"/>
              </a:solidFill>
              <a:uFillTx/>
              <a:latin typeface="Arial"/>
            </a:endParaRPr>
          </a:p>
        </p:txBody>
      </p:sp>
      <p:sp>
        <p:nvSpPr>
          <p:cNvPr id="376" name="Rectángulo 52"/>
          <p:cNvSpPr/>
          <p:nvPr/>
        </p:nvSpPr>
        <p:spPr>
          <a:xfrm>
            <a:off x="7333560" y="3770640"/>
            <a:ext cx="354960" cy="396000"/>
          </a:xfrm>
          <a:prstGeom prst="rect">
            <a:avLst/>
          </a:prstGeom>
          <a:solidFill>
            <a:schemeClr val="bg1"/>
          </a:solidFill>
          <a:ln>
            <a:solidFill>
              <a:srgbClr val="3a5f8b"/>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r>
              <a:rPr b="0" lang="es-ES" sz="1800" strike="noStrike" u="none">
                <a:solidFill>
                  <a:schemeClr val="dk1"/>
                </a:solidFill>
                <a:uFillTx/>
                <a:latin typeface="Calibri"/>
              </a:rPr>
              <a:t>S</a:t>
            </a:r>
            <a:endParaRPr b="0" lang="en-US" sz="1800" strike="noStrike" u="none">
              <a:solidFill>
                <a:srgbClr val="000000"/>
              </a:solidFill>
              <a:uFillTx/>
              <a:latin typeface="Arial"/>
            </a:endParaRPr>
          </a:p>
        </p:txBody>
      </p:sp>
      <p:sp>
        <p:nvSpPr>
          <p:cNvPr id="377" name="Rectángulo 53"/>
          <p:cNvSpPr/>
          <p:nvPr/>
        </p:nvSpPr>
        <p:spPr>
          <a:xfrm>
            <a:off x="7333560" y="4327920"/>
            <a:ext cx="354960" cy="396000"/>
          </a:xfrm>
          <a:prstGeom prst="rect">
            <a:avLst/>
          </a:prstGeom>
          <a:solidFill>
            <a:schemeClr val="bg1"/>
          </a:solidFill>
          <a:ln>
            <a:solidFill>
              <a:srgbClr val="3a5f8b"/>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r>
              <a:rPr b="0" lang="es-ES" sz="1800" strike="noStrike" u="none">
                <a:solidFill>
                  <a:schemeClr val="dk1"/>
                </a:solidFill>
                <a:uFillTx/>
                <a:latin typeface="Calibri"/>
              </a:rPr>
              <a:t>S</a:t>
            </a:r>
            <a:endParaRPr b="0" lang="en-US" sz="1800" strike="noStrike" u="none">
              <a:solidFill>
                <a:srgbClr val="000000"/>
              </a:solidFill>
              <a:uFillTx/>
              <a:latin typeface="Arial"/>
            </a:endParaRPr>
          </a:p>
        </p:txBody>
      </p:sp>
      <p:sp>
        <p:nvSpPr>
          <p:cNvPr id="378" name="Rectángulo 54"/>
          <p:cNvSpPr/>
          <p:nvPr/>
        </p:nvSpPr>
        <p:spPr>
          <a:xfrm>
            <a:off x="8533800" y="2651400"/>
            <a:ext cx="354960" cy="396000"/>
          </a:xfrm>
          <a:prstGeom prst="rect">
            <a:avLst/>
          </a:prstGeom>
          <a:solidFill>
            <a:schemeClr val="bg1"/>
          </a:solidFill>
          <a:ln>
            <a:solidFill>
              <a:srgbClr val="3a5f8b"/>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r>
              <a:rPr b="0" lang="es-ES" sz="1800" strike="noStrike" u="none">
                <a:solidFill>
                  <a:schemeClr val="dk1"/>
                </a:solidFill>
                <a:uFillTx/>
                <a:latin typeface="Calibri"/>
              </a:rPr>
              <a:t>R</a:t>
            </a:r>
            <a:endParaRPr b="0" lang="en-US" sz="1800" strike="noStrike" u="none">
              <a:solidFill>
                <a:srgbClr val="000000"/>
              </a:solidFill>
              <a:uFillTx/>
              <a:latin typeface="Arial"/>
            </a:endParaRPr>
          </a:p>
        </p:txBody>
      </p:sp>
      <p:sp>
        <p:nvSpPr>
          <p:cNvPr id="379" name="Rectángulo 55"/>
          <p:cNvSpPr/>
          <p:nvPr/>
        </p:nvSpPr>
        <p:spPr>
          <a:xfrm>
            <a:off x="8533800" y="3213360"/>
            <a:ext cx="354960" cy="396000"/>
          </a:xfrm>
          <a:prstGeom prst="rect">
            <a:avLst/>
          </a:prstGeom>
          <a:solidFill>
            <a:schemeClr val="bg1"/>
          </a:solidFill>
          <a:ln>
            <a:solidFill>
              <a:srgbClr val="3a5f8b"/>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r>
              <a:rPr b="0" lang="es-ES" sz="1800" strike="noStrike" u="none">
                <a:solidFill>
                  <a:schemeClr val="dk1"/>
                </a:solidFill>
                <a:uFillTx/>
                <a:latin typeface="Calibri"/>
              </a:rPr>
              <a:t>R</a:t>
            </a:r>
            <a:endParaRPr b="0" lang="en-US" sz="1800" strike="noStrike" u="none">
              <a:solidFill>
                <a:srgbClr val="000000"/>
              </a:solidFill>
              <a:uFillTx/>
              <a:latin typeface="Arial"/>
            </a:endParaRPr>
          </a:p>
        </p:txBody>
      </p:sp>
      <p:sp>
        <p:nvSpPr>
          <p:cNvPr id="380" name="Rectángulo 56"/>
          <p:cNvSpPr/>
          <p:nvPr/>
        </p:nvSpPr>
        <p:spPr>
          <a:xfrm>
            <a:off x="8533800" y="3770640"/>
            <a:ext cx="354960" cy="396000"/>
          </a:xfrm>
          <a:prstGeom prst="rect">
            <a:avLst/>
          </a:prstGeom>
          <a:solidFill>
            <a:schemeClr val="bg1"/>
          </a:solidFill>
          <a:ln>
            <a:solidFill>
              <a:srgbClr val="3a5f8b"/>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r>
              <a:rPr b="0" lang="es-ES" sz="1800" strike="noStrike" u="none">
                <a:solidFill>
                  <a:schemeClr val="dk1"/>
                </a:solidFill>
                <a:uFillTx/>
                <a:latin typeface="Calibri"/>
              </a:rPr>
              <a:t>R</a:t>
            </a:r>
            <a:endParaRPr b="0" lang="en-US" sz="1800" strike="noStrike" u="none">
              <a:solidFill>
                <a:srgbClr val="000000"/>
              </a:solidFill>
              <a:uFillTx/>
              <a:latin typeface="Arial"/>
            </a:endParaRPr>
          </a:p>
        </p:txBody>
      </p:sp>
      <p:sp>
        <p:nvSpPr>
          <p:cNvPr id="381" name="Rectángulo 57"/>
          <p:cNvSpPr/>
          <p:nvPr/>
        </p:nvSpPr>
        <p:spPr>
          <a:xfrm>
            <a:off x="8533800" y="4327920"/>
            <a:ext cx="354960" cy="396000"/>
          </a:xfrm>
          <a:prstGeom prst="rect">
            <a:avLst/>
          </a:prstGeom>
          <a:solidFill>
            <a:schemeClr val="bg1"/>
          </a:solidFill>
          <a:ln>
            <a:solidFill>
              <a:srgbClr val="3a5f8b"/>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r>
              <a:rPr b="0" lang="es-ES" sz="1800" strike="noStrike" u="none">
                <a:solidFill>
                  <a:schemeClr val="dk1"/>
                </a:solidFill>
                <a:uFillTx/>
                <a:latin typeface="Calibri"/>
              </a:rPr>
              <a:t>R</a:t>
            </a:r>
            <a:endParaRPr b="0" lang="en-US" sz="1800" strike="noStrike" u="none">
              <a:solidFill>
                <a:srgbClr val="000000"/>
              </a:solidFill>
              <a:uFillTx/>
              <a:latin typeface="Arial"/>
            </a:endParaRPr>
          </a:p>
        </p:txBody>
      </p:sp>
      <p:cxnSp>
        <p:nvCxnSpPr>
          <p:cNvPr id="382" name="Conector recto de flecha 13"/>
          <p:cNvCxnSpPr>
            <a:endCxn id="365" idx="1"/>
          </p:cNvCxnSpPr>
          <p:nvPr/>
        </p:nvCxnSpPr>
        <p:spPr>
          <a:xfrm>
            <a:off x="1043280" y="2644200"/>
            <a:ext cx="2043360" cy="1312560"/>
          </a:xfrm>
          <a:prstGeom prst="straightConnector1">
            <a:avLst/>
          </a:prstGeom>
          <a:ln w="0">
            <a:solidFill>
              <a:srgbClr val="4a7ebb"/>
            </a:solidFill>
            <a:tailEnd len="med" type="triangle" w="med"/>
          </a:ln>
        </p:spPr>
      </p:cxnSp>
      <p:cxnSp>
        <p:nvCxnSpPr>
          <p:cNvPr id="383" name="Conector recto de flecha 14"/>
          <p:cNvCxnSpPr>
            <a:stCxn id="365" idx="3"/>
            <a:endCxn id="370" idx="1"/>
          </p:cNvCxnSpPr>
          <p:nvPr/>
        </p:nvCxnSpPr>
        <p:spPr>
          <a:xfrm>
            <a:off x="3949200" y="3956400"/>
            <a:ext cx="1517760" cy="1080"/>
          </a:xfrm>
          <a:prstGeom prst="straightConnector1">
            <a:avLst/>
          </a:prstGeom>
          <a:ln w="0">
            <a:solidFill>
              <a:srgbClr val="4a7ebb"/>
            </a:solidFill>
            <a:tailEnd len="med" type="triangle" w="med"/>
          </a:ln>
        </p:spPr>
      </p:cxnSp>
      <p:cxnSp>
        <p:nvCxnSpPr>
          <p:cNvPr id="384" name="Conector recto de flecha 15"/>
          <p:cNvCxnSpPr>
            <a:stCxn id="370" idx="3"/>
            <a:endCxn id="376" idx="1"/>
          </p:cNvCxnSpPr>
          <p:nvPr/>
        </p:nvCxnSpPr>
        <p:spPr>
          <a:xfrm>
            <a:off x="5821560" y="3957120"/>
            <a:ext cx="1512360" cy="11880"/>
          </a:xfrm>
          <a:prstGeom prst="straightConnector1">
            <a:avLst/>
          </a:prstGeom>
          <a:ln w="0">
            <a:solidFill>
              <a:srgbClr val="4a7ebb"/>
            </a:solidFill>
            <a:tailEnd len="med" type="triangle" w="med"/>
          </a:ln>
        </p:spPr>
      </p:cxnSp>
      <p:cxnSp>
        <p:nvCxnSpPr>
          <p:cNvPr id="385" name="Conector recto de flecha 16"/>
          <p:cNvCxnSpPr>
            <a:stCxn id="376" idx="3"/>
            <a:endCxn id="380" idx="1"/>
          </p:cNvCxnSpPr>
          <p:nvPr/>
        </p:nvCxnSpPr>
        <p:spPr>
          <a:xfrm>
            <a:off x="7688520" y="3968640"/>
            <a:ext cx="845640" cy="360"/>
          </a:xfrm>
          <a:prstGeom prst="straightConnector1">
            <a:avLst/>
          </a:prstGeom>
          <a:ln w="0">
            <a:solidFill>
              <a:srgbClr val="4a7ebb"/>
            </a:solidFill>
            <a:tailEnd len="med" type="triangle" w="med"/>
          </a:ln>
        </p:spPr>
      </p:cxnSp>
      <p:cxnSp>
        <p:nvCxnSpPr>
          <p:cNvPr id="386" name="Conector recto de flecha 17"/>
          <p:cNvCxnSpPr>
            <a:stCxn id="365" idx="2"/>
            <a:endCxn id="373" idx="0"/>
          </p:cNvCxnSpPr>
          <p:nvPr/>
        </p:nvCxnSpPr>
        <p:spPr>
          <a:xfrm>
            <a:off x="3517560" y="4375080"/>
            <a:ext cx="144360" cy="918000"/>
          </a:xfrm>
          <a:prstGeom prst="straightConnector1">
            <a:avLst/>
          </a:prstGeom>
          <a:ln w="0">
            <a:solidFill>
              <a:srgbClr val="4a7ebb"/>
            </a:solidFill>
            <a:tailEnd len="med" type="triangle" w="med"/>
          </a:ln>
        </p:spPr>
      </p:cxnSp>
      <p:cxnSp>
        <p:nvCxnSpPr>
          <p:cNvPr id="387" name="Conector recto de flecha 18"/>
          <p:cNvCxnSpPr>
            <a:stCxn id="380" idx="3"/>
            <a:endCxn id="368" idx="2"/>
          </p:cNvCxnSpPr>
          <p:nvPr/>
        </p:nvCxnSpPr>
        <p:spPr>
          <a:xfrm>
            <a:off x="8888760" y="3968640"/>
            <a:ext cx="2057400" cy="572040"/>
          </a:xfrm>
          <a:prstGeom prst="straightConnector1">
            <a:avLst/>
          </a:prstGeom>
          <a:ln w="0">
            <a:solidFill>
              <a:srgbClr val="4a7ebb"/>
            </a:solidFill>
            <a:tailEnd len="med" type="triangle" w="med"/>
          </a:ln>
        </p:spPr>
      </p:cxnSp>
      <p:sp>
        <p:nvSpPr>
          <p:cNvPr id="388" name="Rectángulo 58"/>
          <p:cNvSpPr/>
          <p:nvPr/>
        </p:nvSpPr>
        <p:spPr>
          <a:xfrm>
            <a:off x="4077720" y="5292720"/>
            <a:ext cx="354960" cy="396000"/>
          </a:xfrm>
          <a:prstGeom prst="rect">
            <a:avLst/>
          </a:prstGeom>
          <a:solidFill>
            <a:schemeClr val="bg1"/>
          </a:solidFill>
          <a:ln>
            <a:solidFill>
              <a:srgbClr val="3a5f8b"/>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r>
              <a:rPr b="0" lang="es-ES" sz="1800" strike="noStrike" u="none">
                <a:solidFill>
                  <a:schemeClr val="dk1"/>
                </a:solidFill>
                <a:uFillTx/>
                <a:latin typeface="Calibri"/>
              </a:rPr>
              <a:t>V</a:t>
            </a:r>
            <a:endParaRPr b="0" lang="en-US" sz="1800" strike="noStrike" u="none">
              <a:solidFill>
                <a:srgbClr val="000000"/>
              </a:solidFill>
              <a:uFillTx/>
              <a:latin typeface="Arial"/>
            </a:endParaRPr>
          </a:p>
        </p:txBody>
      </p:sp>
      <p:sp>
        <p:nvSpPr>
          <p:cNvPr id="389" name="Rectángulo 59"/>
          <p:cNvSpPr/>
          <p:nvPr/>
        </p:nvSpPr>
        <p:spPr>
          <a:xfrm>
            <a:off x="2890440" y="5292720"/>
            <a:ext cx="354960" cy="396000"/>
          </a:xfrm>
          <a:prstGeom prst="rect">
            <a:avLst/>
          </a:prstGeom>
          <a:solidFill>
            <a:schemeClr val="bg1"/>
          </a:solidFill>
          <a:ln>
            <a:solidFill>
              <a:srgbClr val="3a5f8b"/>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r>
              <a:rPr b="0" lang="es-ES" sz="1800" strike="noStrike" u="none">
                <a:solidFill>
                  <a:schemeClr val="dk1"/>
                </a:solidFill>
                <a:uFillTx/>
                <a:latin typeface="Calibri"/>
              </a:rPr>
              <a:t>V</a:t>
            </a:r>
            <a:endParaRPr b="0" lang="en-US" sz="1800" strike="noStrike" u="none">
              <a:solidFill>
                <a:srgbClr val="000000"/>
              </a:solidFill>
              <a:uFillTx/>
              <a:latin typeface="Arial"/>
            </a:endParaRPr>
          </a:p>
        </p:txBody>
      </p:sp>
      <p:pic>
        <p:nvPicPr>
          <p:cNvPr id="390" name="Imagen 3" descr=""/>
          <p:cNvPicPr/>
          <p:nvPr/>
        </p:nvPicPr>
        <p:blipFill>
          <a:blip r:embed="rId1"/>
          <a:stretch/>
        </p:blipFill>
        <p:spPr>
          <a:xfrm>
            <a:off x="59760" y="2075760"/>
            <a:ext cx="983160" cy="1136880"/>
          </a:xfrm>
          <a:prstGeom prst="rect">
            <a:avLst/>
          </a:prstGeom>
          <a:ln w="0">
            <a:noFill/>
          </a:ln>
        </p:spPr>
      </p:pic>
      <p:pic>
        <p:nvPicPr>
          <p:cNvPr id="391" name="Imagen 4" descr=""/>
          <p:cNvPicPr/>
          <p:nvPr/>
        </p:nvPicPr>
        <p:blipFill>
          <a:blip r:embed="rId2"/>
          <a:stretch/>
        </p:blipFill>
        <p:spPr>
          <a:xfrm>
            <a:off x="59760" y="4139640"/>
            <a:ext cx="983160" cy="1136880"/>
          </a:xfrm>
          <a:prstGeom prst="rect">
            <a:avLst/>
          </a:prstGeom>
          <a:ln w="0">
            <a:noFill/>
          </a:ln>
        </p:spPr>
      </p:pic>
      <p:cxnSp>
        <p:nvCxnSpPr>
          <p:cNvPr id="392" name="Conector recto de flecha 19"/>
          <p:cNvCxnSpPr>
            <a:endCxn id="365" idx="1"/>
          </p:cNvCxnSpPr>
          <p:nvPr/>
        </p:nvCxnSpPr>
        <p:spPr>
          <a:xfrm flipV="1">
            <a:off x="958320" y="3956400"/>
            <a:ext cx="2128320" cy="768960"/>
          </a:xfrm>
          <a:prstGeom prst="straightConnector1">
            <a:avLst/>
          </a:prstGeom>
          <a:ln w="0">
            <a:solidFill>
              <a:srgbClr val="4a7ebb"/>
            </a:solidFill>
            <a:tailEnd len="med" type="triangle" w="med"/>
          </a:ln>
        </p:spPr>
      </p:cxnSp>
      <p:sp>
        <p:nvSpPr>
          <p:cNvPr id="393" name="Rectángulo: esquina doblada 1"/>
          <p:cNvSpPr/>
          <p:nvPr/>
        </p:nvSpPr>
        <p:spPr>
          <a:xfrm>
            <a:off x="2022120" y="2743200"/>
            <a:ext cx="316080" cy="371160"/>
          </a:xfrm>
          <a:prstGeom prst="foldedCorner">
            <a:avLst>
              <a:gd name="adj" fmla="val 16667"/>
            </a:avLst>
          </a:prstGeom>
          <a:gradFill rotWithShape="0">
            <a:gsLst>
              <a:gs pos="0">
                <a:srgbClr val="d9fda6"/>
              </a:gs>
              <a:gs pos="35000">
                <a:srgbClr val="e3fbc2"/>
              </a:gs>
              <a:gs pos="100000">
                <a:srgbClr val="f4ffe6"/>
              </a:gs>
            </a:gsLst>
            <a:lin ang="16200000"/>
          </a:gradFill>
          <a:ln>
            <a:solidFill>
              <a:srgbClr val="98b855"/>
            </a:solidFill>
            <a:round/>
          </a:ln>
          <a:effectLst>
            <a:outerShdw blurRad="39960" dir="5400000" dist="20160" rotWithShape="0">
              <a:srgbClr val="000000">
                <a:alpha val="38000"/>
              </a:srgbClr>
            </a:outerShdw>
          </a:effectLst>
        </p:spPr>
        <p:style>
          <a:lnRef idx="1">
            <a:schemeClr val="accent3"/>
          </a:lnRef>
          <a:fillRef idx="2">
            <a:schemeClr val="accent3"/>
          </a:fillRef>
          <a:effectRef idx="1">
            <a:schemeClr val="accent3"/>
          </a:effectRef>
          <a:fontRef idx="minor"/>
        </p:style>
        <p:txBody>
          <a:bodyPr lIns="90000" rIns="90000" tIns="45000" bIns="45000" anchor="ctr">
            <a:noAutofit/>
          </a:bodyPr>
          <a:p>
            <a:pPr>
              <a:lnSpc>
                <a:spcPct val="100000"/>
              </a:lnSpc>
            </a:pPr>
            <a:endParaRPr b="0" lang="es-ES" sz="1800" strike="noStrike" u="none">
              <a:solidFill>
                <a:schemeClr val="dk1"/>
              </a:solidFill>
              <a:uFillTx/>
              <a:latin typeface="Calibri"/>
            </a:endParaRPr>
          </a:p>
        </p:txBody>
      </p:sp>
      <p:sp>
        <p:nvSpPr>
          <p:cNvPr id="394" name="Rectángulo: esquina doblada 2"/>
          <p:cNvSpPr/>
          <p:nvPr/>
        </p:nvSpPr>
        <p:spPr>
          <a:xfrm>
            <a:off x="4511160" y="3502080"/>
            <a:ext cx="316080" cy="371160"/>
          </a:xfrm>
          <a:prstGeom prst="foldedCorner">
            <a:avLst>
              <a:gd name="adj" fmla="val 16667"/>
            </a:avLst>
          </a:prstGeom>
          <a:gradFill rotWithShape="0">
            <a:gsLst>
              <a:gs pos="0">
                <a:srgbClr val="d9fda6"/>
              </a:gs>
              <a:gs pos="35000">
                <a:srgbClr val="e3fbc2"/>
              </a:gs>
              <a:gs pos="100000">
                <a:srgbClr val="f4ffe6"/>
              </a:gs>
            </a:gsLst>
            <a:lin ang="16200000"/>
          </a:gradFill>
          <a:ln>
            <a:solidFill>
              <a:srgbClr val="98b855"/>
            </a:solidFill>
            <a:round/>
          </a:ln>
          <a:effectLst>
            <a:outerShdw blurRad="39960" dir="5400000" dist="20160" rotWithShape="0">
              <a:srgbClr val="000000">
                <a:alpha val="38000"/>
              </a:srgbClr>
            </a:outerShdw>
          </a:effectLst>
        </p:spPr>
        <p:style>
          <a:lnRef idx="1">
            <a:schemeClr val="accent3"/>
          </a:lnRef>
          <a:fillRef idx="2">
            <a:schemeClr val="accent3"/>
          </a:fillRef>
          <a:effectRef idx="1">
            <a:schemeClr val="accent3"/>
          </a:effectRef>
          <a:fontRef idx="minor"/>
        </p:style>
        <p:txBody>
          <a:bodyPr lIns="90000" rIns="90000" tIns="45000" bIns="45000" anchor="ctr">
            <a:noAutofit/>
          </a:bodyPr>
          <a:p>
            <a:pPr>
              <a:lnSpc>
                <a:spcPct val="100000"/>
              </a:lnSpc>
            </a:pPr>
            <a:endParaRPr b="0" lang="es-ES" sz="1800" strike="noStrike" u="none">
              <a:solidFill>
                <a:schemeClr val="dk1"/>
              </a:solidFill>
              <a:uFillTx/>
              <a:latin typeface="Calibri"/>
            </a:endParaRPr>
          </a:p>
        </p:txBody>
      </p:sp>
      <p:sp>
        <p:nvSpPr>
          <p:cNvPr id="395" name="Rectángulo: esquina doblada 17"/>
          <p:cNvSpPr/>
          <p:nvPr/>
        </p:nvSpPr>
        <p:spPr>
          <a:xfrm>
            <a:off x="9381240" y="3499200"/>
            <a:ext cx="316080" cy="371160"/>
          </a:xfrm>
          <a:prstGeom prst="foldedCorner">
            <a:avLst>
              <a:gd name="adj" fmla="val 16667"/>
            </a:avLst>
          </a:prstGeom>
          <a:gradFill rotWithShape="0">
            <a:gsLst>
              <a:gs pos="0">
                <a:srgbClr val="d9fda6"/>
              </a:gs>
              <a:gs pos="35000">
                <a:srgbClr val="e3fbc2"/>
              </a:gs>
              <a:gs pos="100000">
                <a:srgbClr val="f4ffe6"/>
              </a:gs>
            </a:gsLst>
            <a:lin ang="16200000"/>
          </a:gradFill>
          <a:ln>
            <a:solidFill>
              <a:srgbClr val="98b855"/>
            </a:solidFill>
            <a:round/>
          </a:ln>
          <a:effectLst>
            <a:outerShdw blurRad="39960" dir="5400000" dist="20160" rotWithShape="0">
              <a:srgbClr val="000000">
                <a:alpha val="38000"/>
              </a:srgbClr>
            </a:outerShdw>
          </a:effectLst>
        </p:spPr>
        <p:style>
          <a:lnRef idx="1">
            <a:schemeClr val="accent3"/>
          </a:lnRef>
          <a:fillRef idx="2">
            <a:schemeClr val="accent3"/>
          </a:fillRef>
          <a:effectRef idx="1">
            <a:schemeClr val="accent3"/>
          </a:effectRef>
          <a:fontRef idx="minor"/>
        </p:style>
        <p:txBody>
          <a:bodyPr lIns="90000" rIns="90000" tIns="45000" bIns="45000" anchor="ctr">
            <a:noAutofit/>
          </a:bodyPr>
          <a:p>
            <a:pPr>
              <a:lnSpc>
                <a:spcPct val="100000"/>
              </a:lnSpc>
            </a:pPr>
            <a:endParaRPr b="0" lang="es-ES" sz="1800" strike="noStrike" u="none">
              <a:solidFill>
                <a:schemeClr val="dk1"/>
              </a:solidFill>
              <a:uFillTx/>
              <a:latin typeface="Calibri"/>
            </a:endParaRPr>
          </a:p>
        </p:txBody>
      </p:sp>
      <p:sp>
        <p:nvSpPr>
          <p:cNvPr id="396" name="Rectángulo: esquina doblada 18"/>
          <p:cNvSpPr/>
          <p:nvPr/>
        </p:nvSpPr>
        <p:spPr>
          <a:xfrm>
            <a:off x="7936560" y="3498120"/>
            <a:ext cx="316080" cy="371160"/>
          </a:xfrm>
          <a:prstGeom prst="foldedCorner">
            <a:avLst>
              <a:gd name="adj" fmla="val 16667"/>
            </a:avLst>
          </a:prstGeom>
          <a:gradFill rotWithShape="0">
            <a:gsLst>
              <a:gs pos="0">
                <a:srgbClr val="d9fda6"/>
              </a:gs>
              <a:gs pos="35000">
                <a:srgbClr val="e3fbc2"/>
              </a:gs>
              <a:gs pos="100000">
                <a:srgbClr val="f4ffe6"/>
              </a:gs>
            </a:gsLst>
            <a:lin ang="16200000"/>
          </a:gradFill>
          <a:ln>
            <a:solidFill>
              <a:srgbClr val="98b855"/>
            </a:solidFill>
            <a:round/>
          </a:ln>
          <a:effectLst>
            <a:outerShdw blurRad="39960" dir="5400000" dist="20160" rotWithShape="0">
              <a:srgbClr val="000000">
                <a:alpha val="38000"/>
              </a:srgbClr>
            </a:outerShdw>
          </a:effectLst>
        </p:spPr>
        <p:style>
          <a:lnRef idx="1">
            <a:schemeClr val="accent3"/>
          </a:lnRef>
          <a:fillRef idx="2">
            <a:schemeClr val="accent3"/>
          </a:fillRef>
          <a:effectRef idx="1">
            <a:schemeClr val="accent3"/>
          </a:effectRef>
          <a:fontRef idx="minor"/>
        </p:style>
        <p:txBody>
          <a:bodyPr lIns="90000" rIns="90000" tIns="45000" bIns="45000" anchor="ctr">
            <a:noAutofit/>
          </a:bodyPr>
          <a:p>
            <a:pPr>
              <a:lnSpc>
                <a:spcPct val="100000"/>
              </a:lnSpc>
            </a:pPr>
            <a:endParaRPr b="0" lang="es-ES" sz="1800" strike="noStrike" u="none">
              <a:solidFill>
                <a:schemeClr val="dk1"/>
              </a:solidFill>
              <a:uFillTx/>
              <a:latin typeface="Calibri"/>
            </a:endParaRPr>
          </a:p>
        </p:txBody>
      </p:sp>
      <p:sp>
        <p:nvSpPr>
          <p:cNvPr id="397" name="Rectángulo: esquina doblada 19"/>
          <p:cNvSpPr/>
          <p:nvPr/>
        </p:nvSpPr>
        <p:spPr>
          <a:xfrm>
            <a:off x="6405480" y="3498480"/>
            <a:ext cx="316080" cy="371160"/>
          </a:xfrm>
          <a:prstGeom prst="foldedCorner">
            <a:avLst>
              <a:gd name="adj" fmla="val 16667"/>
            </a:avLst>
          </a:prstGeom>
          <a:gradFill rotWithShape="0">
            <a:gsLst>
              <a:gs pos="0">
                <a:srgbClr val="d9fda6"/>
              </a:gs>
              <a:gs pos="35000">
                <a:srgbClr val="e3fbc2"/>
              </a:gs>
              <a:gs pos="100000">
                <a:srgbClr val="f4ffe6"/>
              </a:gs>
            </a:gsLst>
            <a:lin ang="16200000"/>
          </a:gradFill>
          <a:ln>
            <a:solidFill>
              <a:srgbClr val="98b855"/>
            </a:solidFill>
            <a:round/>
          </a:ln>
          <a:effectLst>
            <a:outerShdw blurRad="39960" dir="5400000" dist="20160" rotWithShape="0">
              <a:srgbClr val="000000">
                <a:alpha val="38000"/>
              </a:srgbClr>
            </a:outerShdw>
          </a:effectLst>
        </p:spPr>
        <p:style>
          <a:lnRef idx="1">
            <a:schemeClr val="accent3"/>
          </a:lnRef>
          <a:fillRef idx="2">
            <a:schemeClr val="accent3"/>
          </a:fillRef>
          <a:effectRef idx="1">
            <a:schemeClr val="accent3"/>
          </a:effectRef>
          <a:fontRef idx="minor"/>
        </p:style>
        <p:txBody>
          <a:bodyPr lIns="90000" rIns="90000" tIns="45000" bIns="45000" anchor="ctr">
            <a:noAutofit/>
          </a:bodyPr>
          <a:p>
            <a:pPr>
              <a:lnSpc>
                <a:spcPct val="100000"/>
              </a:lnSpc>
            </a:pPr>
            <a:endParaRPr b="0" lang="es-ES" sz="1800" strike="noStrike" u="none">
              <a:solidFill>
                <a:schemeClr val="dk1"/>
              </a:solidFill>
              <a:uFillTx/>
              <a:latin typeface="Calibri"/>
            </a:endParaRPr>
          </a:p>
        </p:txBody>
      </p:sp>
      <p:sp>
        <p:nvSpPr>
          <p:cNvPr id="398" name="Rectángulo: esquina doblada 20"/>
          <p:cNvSpPr/>
          <p:nvPr/>
        </p:nvSpPr>
        <p:spPr>
          <a:xfrm>
            <a:off x="916920" y="1995480"/>
            <a:ext cx="316080" cy="371160"/>
          </a:xfrm>
          <a:prstGeom prst="foldedCorner">
            <a:avLst>
              <a:gd name="adj" fmla="val 16667"/>
            </a:avLst>
          </a:prstGeom>
          <a:gradFill rotWithShape="0">
            <a:gsLst>
              <a:gs pos="0">
                <a:srgbClr val="d9fda6"/>
              </a:gs>
              <a:gs pos="35000">
                <a:srgbClr val="e3fbc2"/>
              </a:gs>
              <a:gs pos="100000">
                <a:srgbClr val="f4ffe6"/>
              </a:gs>
            </a:gsLst>
            <a:lin ang="16200000"/>
          </a:gradFill>
          <a:ln>
            <a:solidFill>
              <a:srgbClr val="98b855"/>
            </a:solidFill>
            <a:round/>
          </a:ln>
          <a:effectLst>
            <a:outerShdw blurRad="39960" dir="5400000" dist="20160" rotWithShape="0">
              <a:srgbClr val="000000">
                <a:alpha val="38000"/>
              </a:srgbClr>
            </a:outerShdw>
          </a:effectLst>
        </p:spPr>
        <p:style>
          <a:lnRef idx="1">
            <a:schemeClr val="accent3"/>
          </a:lnRef>
          <a:fillRef idx="2">
            <a:schemeClr val="accent3"/>
          </a:fillRef>
          <a:effectRef idx="1">
            <a:schemeClr val="accent3"/>
          </a:effectRef>
          <a:fontRef idx="minor"/>
        </p:style>
        <p:txBody>
          <a:bodyPr lIns="90000" rIns="90000" tIns="45000" bIns="45000" anchor="ctr">
            <a:noAutofit/>
          </a:bodyPr>
          <a:p>
            <a:pPr>
              <a:lnSpc>
                <a:spcPct val="100000"/>
              </a:lnSpc>
            </a:pPr>
            <a:endParaRPr b="0" lang="es-ES" sz="1800" strike="noStrike" u="none">
              <a:solidFill>
                <a:schemeClr val="dk1"/>
              </a:solidFill>
              <a:uFillTx/>
              <a:latin typeface="Calibri"/>
            </a:endParaRPr>
          </a:p>
        </p:txBody>
      </p:sp>
      <p:sp>
        <p:nvSpPr>
          <p:cNvPr id="399" name="Rectángulo: esquina doblada 21"/>
          <p:cNvSpPr/>
          <p:nvPr/>
        </p:nvSpPr>
        <p:spPr>
          <a:xfrm>
            <a:off x="10458720" y="3784320"/>
            <a:ext cx="316080" cy="371160"/>
          </a:xfrm>
          <a:prstGeom prst="foldedCorner">
            <a:avLst>
              <a:gd name="adj" fmla="val 16667"/>
            </a:avLst>
          </a:prstGeom>
          <a:gradFill rotWithShape="0">
            <a:gsLst>
              <a:gs pos="0">
                <a:srgbClr val="d9fda6"/>
              </a:gs>
              <a:gs pos="35000">
                <a:srgbClr val="e3fbc2"/>
              </a:gs>
              <a:gs pos="100000">
                <a:srgbClr val="f4ffe6"/>
              </a:gs>
            </a:gsLst>
            <a:lin ang="16200000"/>
          </a:gradFill>
          <a:ln>
            <a:solidFill>
              <a:srgbClr val="98b855"/>
            </a:solidFill>
            <a:round/>
          </a:ln>
          <a:effectLst>
            <a:outerShdw blurRad="39960" dir="5400000" dist="20160" rotWithShape="0">
              <a:srgbClr val="000000">
                <a:alpha val="38000"/>
              </a:srgbClr>
            </a:outerShdw>
          </a:effectLst>
        </p:spPr>
        <p:style>
          <a:lnRef idx="1">
            <a:schemeClr val="accent3"/>
          </a:lnRef>
          <a:fillRef idx="2">
            <a:schemeClr val="accent3"/>
          </a:fillRef>
          <a:effectRef idx="1">
            <a:schemeClr val="accent3"/>
          </a:effectRef>
          <a:fontRef idx="minor"/>
        </p:style>
        <p:txBody>
          <a:bodyPr lIns="90000" rIns="90000" tIns="45000" bIns="45000" anchor="ctr">
            <a:noAutofit/>
          </a:bodyPr>
          <a:p>
            <a:pPr>
              <a:lnSpc>
                <a:spcPct val="100000"/>
              </a:lnSpc>
            </a:pPr>
            <a:endParaRPr b="0" lang="es-ES" sz="1800" strike="noStrike" u="none">
              <a:solidFill>
                <a:schemeClr val="dk1"/>
              </a:solidFill>
              <a:uFillTx/>
              <a:latin typeface="Calibri"/>
            </a:endParaRPr>
          </a:p>
        </p:txBody>
      </p:sp>
      <p:sp>
        <p:nvSpPr>
          <p:cNvPr id="400" name="Rectángulo: esquina doblada 22"/>
          <p:cNvSpPr/>
          <p:nvPr/>
        </p:nvSpPr>
        <p:spPr>
          <a:xfrm>
            <a:off x="915120" y="4905360"/>
            <a:ext cx="316080" cy="371160"/>
          </a:xfrm>
          <a:prstGeom prst="foldedCorner">
            <a:avLst>
              <a:gd name="adj" fmla="val 16667"/>
            </a:avLst>
          </a:prstGeom>
          <a:gradFill rotWithShape="0">
            <a:gsLst>
              <a:gs pos="0">
                <a:srgbClr val="c8b3e9"/>
              </a:gs>
              <a:gs pos="35000">
                <a:srgbClr val="d9caee"/>
              </a:gs>
              <a:gs pos="100000">
                <a:srgbClr val="f1eaf8"/>
              </a:gs>
            </a:gsLst>
            <a:lin ang="16200000"/>
          </a:gradFill>
          <a:ln>
            <a:solidFill>
              <a:srgbClr val="7d5fa0"/>
            </a:solidFill>
            <a:round/>
          </a:ln>
          <a:effectLst>
            <a:outerShdw blurRad="39960" dir="5400000" dist="20160" rotWithShape="0">
              <a:srgbClr val="000000">
                <a:alpha val="38000"/>
              </a:srgbClr>
            </a:outerShdw>
          </a:effectLst>
        </p:spPr>
        <p:style>
          <a:lnRef idx="1">
            <a:schemeClr val="accent4"/>
          </a:lnRef>
          <a:fillRef idx="2">
            <a:schemeClr val="accent4"/>
          </a:fillRef>
          <a:effectRef idx="1">
            <a:schemeClr val="accent4"/>
          </a:effectRef>
          <a:fontRef idx="minor"/>
        </p:style>
        <p:txBody>
          <a:bodyPr lIns="90000" rIns="90000" tIns="45000" bIns="45000" anchor="ctr">
            <a:noAutofit/>
          </a:bodyPr>
          <a:p>
            <a:pPr>
              <a:lnSpc>
                <a:spcPct val="100000"/>
              </a:lnSpc>
            </a:pPr>
            <a:endParaRPr b="0" lang="es-ES" sz="1800" strike="noStrike" u="none">
              <a:solidFill>
                <a:schemeClr val="dk1"/>
              </a:solidFill>
              <a:uFillTx/>
              <a:latin typeface="Calibri"/>
            </a:endParaRPr>
          </a:p>
        </p:txBody>
      </p:sp>
      <p:sp>
        <p:nvSpPr>
          <p:cNvPr id="401" name="Rectángulo: esquina doblada 23"/>
          <p:cNvSpPr/>
          <p:nvPr/>
        </p:nvSpPr>
        <p:spPr>
          <a:xfrm>
            <a:off x="2022120" y="4424760"/>
            <a:ext cx="316080" cy="371160"/>
          </a:xfrm>
          <a:prstGeom prst="foldedCorner">
            <a:avLst>
              <a:gd name="adj" fmla="val 16667"/>
            </a:avLst>
          </a:prstGeom>
          <a:gradFill rotWithShape="0">
            <a:gsLst>
              <a:gs pos="0">
                <a:srgbClr val="c8b3e9"/>
              </a:gs>
              <a:gs pos="35000">
                <a:srgbClr val="d9caee"/>
              </a:gs>
              <a:gs pos="100000">
                <a:srgbClr val="f1eaf8"/>
              </a:gs>
            </a:gsLst>
            <a:lin ang="16200000"/>
          </a:gradFill>
          <a:ln>
            <a:solidFill>
              <a:srgbClr val="7d5fa0"/>
            </a:solidFill>
            <a:round/>
          </a:ln>
          <a:effectLst>
            <a:outerShdw blurRad="39960" dir="5400000" dist="20160" rotWithShape="0">
              <a:srgbClr val="000000">
                <a:alpha val="38000"/>
              </a:srgbClr>
            </a:outerShdw>
          </a:effectLst>
        </p:spPr>
        <p:style>
          <a:lnRef idx="1">
            <a:schemeClr val="accent4"/>
          </a:lnRef>
          <a:fillRef idx="2">
            <a:schemeClr val="accent4"/>
          </a:fillRef>
          <a:effectRef idx="1">
            <a:schemeClr val="accent4"/>
          </a:effectRef>
          <a:fontRef idx="minor"/>
        </p:style>
        <p:txBody>
          <a:bodyPr lIns="90000" rIns="90000" tIns="45000" bIns="45000" anchor="ctr">
            <a:noAutofit/>
          </a:bodyPr>
          <a:p>
            <a:pPr>
              <a:lnSpc>
                <a:spcPct val="100000"/>
              </a:lnSpc>
            </a:pPr>
            <a:endParaRPr b="0" lang="es-ES" sz="1800" strike="noStrike" u="none">
              <a:solidFill>
                <a:schemeClr val="dk1"/>
              </a:solidFill>
              <a:uFillTx/>
              <a:latin typeface="Calibri"/>
            </a:endParaRPr>
          </a:p>
        </p:txBody>
      </p:sp>
      <p:sp>
        <p:nvSpPr>
          <p:cNvPr id="402" name="Rectángulo: esquina doblada 24"/>
          <p:cNvSpPr/>
          <p:nvPr/>
        </p:nvSpPr>
        <p:spPr>
          <a:xfrm>
            <a:off x="4505760" y="4004280"/>
            <a:ext cx="316080" cy="371160"/>
          </a:xfrm>
          <a:prstGeom prst="foldedCorner">
            <a:avLst>
              <a:gd name="adj" fmla="val 16667"/>
            </a:avLst>
          </a:prstGeom>
          <a:gradFill rotWithShape="0">
            <a:gsLst>
              <a:gs pos="0">
                <a:srgbClr val="c8b3e9"/>
              </a:gs>
              <a:gs pos="35000">
                <a:srgbClr val="d9caee"/>
              </a:gs>
              <a:gs pos="100000">
                <a:srgbClr val="f1eaf8"/>
              </a:gs>
            </a:gsLst>
            <a:lin ang="16200000"/>
          </a:gradFill>
          <a:ln>
            <a:solidFill>
              <a:srgbClr val="7d5fa0"/>
            </a:solidFill>
            <a:round/>
          </a:ln>
          <a:effectLst>
            <a:outerShdw blurRad="39960" dir="5400000" dist="20160" rotWithShape="0">
              <a:srgbClr val="000000">
                <a:alpha val="38000"/>
              </a:srgbClr>
            </a:outerShdw>
          </a:effectLst>
        </p:spPr>
        <p:style>
          <a:lnRef idx="1">
            <a:schemeClr val="accent4"/>
          </a:lnRef>
          <a:fillRef idx="2">
            <a:schemeClr val="accent4"/>
          </a:fillRef>
          <a:effectRef idx="1">
            <a:schemeClr val="accent4"/>
          </a:effectRef>
          <a:fontRef idx="minor"/>
        </p:style>
        <p:txBody>
          <a:bodyPr lIns="90000" rIns="90000" tIns="45000" bIns="45000" anchor="ctr">
            <a:noAutofit/>
          </a:bodyPr>
          <a:p>
            <a:pPr>
              <a:lnSpc>
                <a:spcPct val="100000"/>
              </a:lnSpc>
            </a:pPr>
            <a:endParaRPr b="0" lang="es-ES" sz="1800" strike="noStrike" u="none">
              <a:solidFill>
                <a:schemeClr val="dk1"/>
              </a:solidFill>
              <a:uFillTx/>
              <a:latin typeface="Calibri"/>
            </a:endParaRPr>
          </a:p>
        </p:txBody>
      </p:sp>
      <p:sp>
        <p:nvSpPr>
          <p:cNvPr id="403" name="Rectángulo: esquina doblada 25"/>
          <p:cNvSpPr/>
          <p:nvPr/>
        </p:nvSpPr>
        <p:spPr>
          <a:xfrm>
            <a:off x="6399360" y="4032000"/>
            <a:ext cx="316080" cy="371160"/>
          </a:xfrm>
          <a:prstGeom prst="foldedCorner">
            <a:avLst>
              <a:gd name="adj" fmla="val 16667"/>
            </a:avLst>
          </a:prstGeom>
          <a:gradFill rotWithShape="0">
            <a:gsLst>
              <a:gs pos="0">
                <a:srgbClr val="c8b3e9"/>
              </a:gs>
              <a:gs pos="35000">
                <a:srgbClr val="d9caee"/>
              </a:gs>
              <a:gs pos="100000">
                <a:srgbClr val="f1eaf8"/>
              </a:gs>
            </a:gsLst>
            <a:lin ang="16200000"/>
          </a:gradFill>
          <a:ln>
            <a:solidFill>
              <a:srgbClr val="7d5fa0"/>
            </a:solidFill>
            <a:round/>
          </a:ln>
          <a:effectLst>
            <a:outerShdw blurRad="39960" dir="5400000" dist="20160" rotWithShape="0">
              <a:srgbClr val="000000">
                <a:alpha val="38000"/>
              </a:srgbClr>
            </a:outerShdw>
          </a:effectLst>
        </p:spPr>
        <p:style>
          <a:lnRef idx="1">
            <a:schemeClr val="accent4"/>
          </a:lnRef>
          <a:fillRef idx="2">
            <a:schemeClr val="accent4"/>
          </a:fillRef>
          <a:effectRef idx="1">
            <a:schemeClr val="accent4"/>
          </a:effectRef>
          <a:fontRef idx="minor"/>
        </p:style>
        <p:txBody>
          <a:bodyPr lIns="90000" rIns="90000" tIns="45000" bIns="45000" anchor="ctr">
            <a:noAutofit/>
          </a:bodyPr>
          <a:p>
            <a:pPr>
              <a:lnSpc>
                <a:spcPct val="100000"/>
              </a:lnSpc>
            </a:pPr>
            <a:endParaRPr b="0" lang="es-ES" sz="1800" strike="noStrike" u="none">
              <a:solidFill>
                <a:schemeClr val="dk1"/>
              </a:solidFill>
              <a:uFillTx/>
              <a:latin typeface="Calibri"/>
            </a:endParaRPr>
          </a:p>
        </p:txBody>
      </p:sp>
      <p:sp>
        <p:nvSpPr>
          <p:cNvPr id="404" name="Rectángulo: esquina doblada 26"/>
          <p:cNvSpPr/>
          <p:nvPr/>
        </p:nvSpPr>
        <p:spPr>
          <a:xfrm>
            <a:off x="7931160" y="4053240"/>
            <a:ext cx="316080" cy="371160"/>
          </a:xfrm>
          <a:prstGeom prst="foldedCorner">
            <a:avLst>
              <a:gd name="adj" fmla="val 16667"/>
            </a:avLst>
          </a:prstGeom>
          <a:gradFill rotWithShape="0">
            <a:gsLst>
              <a:gs pos="0">
                <a:srgbClr val="c8b3e9"/>
              </a:gs>
              <a:gs pos="35000">
                <a:srgbClr val="d9caee"/>
              </a:gs>
              <a:gs pos="100000">
                <a:srgbClr val="f1eaf8"/>
              </a:gs>
            </a:gsLst>
            <a:lin ang="16200000"/>
          </a:gradFill>
          <a:ln>
            <a:solidFill>
              <a:srgbClr val="7d5fa0"/>
            </a:solidFill>
            <a:round/>
          </a:ln>
          <a:effectLst>
            <a:outerShdw blurRad="39960" dir="5400000" dist="20160" rotWithShape="0">
              <a:srgbClr val="000000">
                <a:alpha val="38000"/>
              </a:srgbClr>
            </a:outerShdw>
          </a:effectLst>
        </p:spPr>
        <p:style>
          <a:lnRef idx="1">
            <a:schemeClr val="accent4"/>
          </a:lnRef>
          <a:fillRef idx="2">
            <a:schemeClr val="accent4"/>
          </a:fillRef>
          <a:effectRef idx="1">
            <a:schemeClr val="accent4"/>
          </a:effectRef>
          <a:fontRef idx="minor"/>
        </p:style>
        <p:txBody>
          <a:bodyPr lIns="90000" rIns="90000" tIns="45000" bIns="45000" anchor="ctr">
            <a:noAutofit/>
          </a:bodyPr>
          <a:p>
            <a:pPr>
              <a:lnSpc>
                <a:spcPct val="100000"/>
              </a:lnSpc>
            </a:pPr>
            <a:endParaRPr b="0" lang="es-ES" sz="1800" strike="noStrike" u="none">
              <a:solidFill>
                <a:schemeClr val="dk1"/>
              </a:solidFill>
              <a:uFillTx/>
              <a:latin typeface="Calibri"/>
            </a:endParaRPr>
          </a:p>
        </p:txBody>
      </p:sp>
      <p:sp>
        <p:nvSpPr>
          <p:cNvPr id="405" name="Rectángulo: esquina doblada 27"/>
          <p:cNvSpPr/>
          <p:nvPr/>
        </p:nvSpPr>
        <p:spPr>
          <a:xfrm>
            <a:off x="9381240" y="4053240"/>
            <a:ext cx="316080" cy="371160"/>
          </a:xfrm>
          <a:prstGeom prst="foldedCorner">
            <a:avLst>
              <a:gd name="adj" fmla="val 16667"/>
            </a:avLst>
          </a:prstGeom>
          <a:gradFill rotWithShape="0">
            <a:gsLst>
              <a:gs pos="0">
                <a:srgbClr val="c8b3e9"/>
              </a:gs>
              <a:gs pos="35000">
                <a:srgbClr val="d9caee"/>
              </a:gs>
              <a:gs pos="100000">
                <a:srgbClr val="f1eaf8"/>
              </a:gs>
            </a:gsLst>
            <a:lin ang="16200000"/>
          </a:gradFill>
          <a:ln>
            <a:solidFill>
              <a:srgbClr val="7d5fa0"/>
            </a:solidFill>
            <a:round/>
          </a:ln>
          <a:effectLst>
            <a:outerShdw blurRad="39960" dir="5400000" dist="20160" rotWithShape="0">
              <a:srgbClr val="000000">
                <a:alpha val="38000"/>
              </a:srgbClr>
            </a:outerShdw>
          </a:effectLst>
        </p:spPr>
        <p:style>
          <a:lnRef idx="1">
            <a:schemeClr val="accent4"/>
          </a:lnRef>
          <a:fillRef idx="2">
            <a:schemeClr val="accent4"/>
          </a:fillRef>
          <a:effectRef idx="1">
            <a:schemeClr val="accent4"/>
          </a:effectRef>
          <a:fontRef idx="minor"/>
        </p:style>
        <p:txBody>
          <a:bodyPr lIns="90000" rIns="90000" tIns="45000" bIns="45000" anchor="ctr">
            <a:noAutofit/>
          </a:bodyPr>
          <a:p>
            <a:pPr>
              <a:lnSpc>
                <a:spcPct val="100000"/>
              </a:lnSpc>
            </a:pPr>
            <a:endParaRPr b="0" lang="es-ES" sz="1800" strike="noStrike" u="none">
              <a:solidFill>
                <a:schemeClr val="dk1"/>
              </a:solidFill>
              <a:uFillTx/>
              <a:latin typeface="Calibri"/>
            </a:endParaRPr>
          </a:p>
        </p:txBody>
      </p:sp>
      <p:sp>
        <p:nvSpPr>
          <p:cNvPr id="406" name="Rectángulo: esquina doblada 28"/>
          <p:cNvSpPr/>
          <p:nvPr/>
        </p:nvSpPr>
        <p:spPr>
          <a:xfrm>
            <a:off x="11112120" y="3784320"/>
            <a:ext cx="316080" cy="371160"/>
          </a:xfrm>
          <a:prstGeom prst="foldedCorner">
            <a:avLst>
              <a:gd name="adj" fmla="val 16667"/>
            </a:avLst>
          </a:prstGeom>
          <a:gradFill rotWithShape="0">
            <a:gsLst>
              <a:gs pos="0">
                <a:srgbClr val="c8b3e9"/>
              </a:gs>
              <a:gs pos="35000">
                <a:srgbClr val="d9caee"/>
              </a:gs>
              <a:gs pos="100000">
                <a:srgbClr val="f1eaf8"/>
              </a:gs>
            </a:gsLst>
            <a:lin ang="16200000"/>
          </a:gradFill>
          <a:ln>
            <a:solidFill>
              <a:srgbClr val="7d5fa0"/>
            </a:solidFill>
            <a:round/>
          </a:ln>
          <a:effectLst>
            <a:outerShdw blurRad="39960" dir="5400000" dist="20160" rotWithShape="0">
              <a:srgbClr val="000000">
                <a:alpha val="38000"/>
              </a:srgbClr>
            </a:outerShdw>
          </a:effectLst>
        </p:spPr>
        <p:style>
          <a:lnRef idx="1">
            <a:schemeClr val="accent4"/>
          </a:lnRef>
          <a:fillRef idx="2">
            <a:schemeClr val="accent4"/>
          </a:fillRef>
          <a:effectRef idx="1">
            <a:schemeClr val="accent4"/>
          </a:effectRef>
          <a:fontRef idx="minor"/>
        </p:style>
        <p:txBody>
          <a:bodyPr lIns="90000" rIns="90000" tIns="45000" bIns="45000" anchor="ctr">
            <a:noAutofit/>
          </a:bodyPr>
          <a:p>
            <a:pPr>
              <a:lnSpc>
                <a:spcPct val="100000"/>
              </a:lnSpc>
            </a:pPr>
            <a:endParaRPr b="0" lang="es-ES" sz="1800" strike="noStrike" u="none">
              <a:solidFill>
                <a:schemeClr val="dk1"/>
              </a:solidFill>
              <a:uFillTx/>
              <a:latin typeface="Calibri"/>
            </a:endParaRPr>
          </a:p>
        </p:txBody>
      </p:sp>
      <p:sp>
        <p:nvSpPr>
          <p:cNvPr id="407" name="CuadroTexto 21"/>
          <p:cNvSpPr/>
          <p:nvPr/>
        </p:nvSpPr>
        <p:spPr>
          <a:xfrm>
            <a:off x="5644440" y="1049400"/>
            <a:ext cx="2740680" cy="91260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0" lang="es-ES" sz="1800" strike="noStrike" u="none">
                <a:solidFill>
                  <a:schemeClr val="dk1"/>
                </a:solidFill>
                <a:uFillTx/>
                <a:latin typeface="Calibri"/>
              </a:rPr>
              <a:t>Los datos se mueven, las clases de lógica no.</a:t>
            </a:r>
            <a:endParaRPr b="0" lang="en-US" sz="1800" strike="noStrike" u="none">
              <a:solidFill>
                <a:srgbClr val="000000"/>
              </a:solidFill>
              <a:uFillTx/>
              <a:latin typeface="Arial"/>
            </a:endParaRPr>
          </a:p>
        </p:txBody>
      </p:sp>
    </p:spTree>
  </p:cSld>
  <mc:AlternateContent>
    <mc:Choice Requires="p14">
      <p:transition spd="slow" p14:dur="2000"/>
    </mc:Choice>
    <mc:Fallback>
      <p:transition spd="slow"/>
    </mc:Fallback>
  </mc:AlternateContent>
  <p:timing>
    <p:tnLst>
      <p:par>
        <p:cTn id="29" dur="indefinite" restart="never" nodeType="tmRoot">
          <p:childTnLst>
            <p:seq>
              <p:cTn id="30" dur="indefinite" nodeType="mainSeq">
                <p:childTnLst>
                  <p:par>
                    <p:cTn id="31" fill="hold">
                      <p:stCondLst>
                        <p:cond delay="indefinite"/>
                      </p:stCondLst>
                      <p:childTnLst>
                        <p:par>
                          <p:cTn id="32" fill="hold">
                            <p:stCondLst>
                              <p:cond delay="0"/>
                            </p:stCondLst>
                            <p:childTnLst>
                              <p:par>
                                <p:cTn id="33" nodeType="clickEffect" fill="hold" presetClass="entr" presetID="1">
                                  <p:stCondLst>
                                    <p:cond delay="0"/>
                                  </p:stCondLst>
                                  <p:childTnLst>
                                    <p:set>
                                      <p:cBhvr>
                                        <p:cTn id="34" dur="1" fill="hold">
                                          <p:stCondLst>
                                            <p:cond delay="0"/>
                                          </p:stCondLst>
                                        </p:cTn>
                                        <p:tgtEl>
                                          <p:spTgt spid="39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nodeType="clickEffect" fill="hold" presetClass="entr" presetID="1">
                                  <p:stCondLst>
                                    <p:cond delay="0"/>
                                  </p:stCondLst>
                                  <p:childTnLst>
                                    <p:set>
                                      <p:cBhvr>
                                        <p:cTn id="38" dur="1" fill="hold">
                                          <p:stCondLst>
                                            <p:cond delay="0"/>
                                          </p:stCondLst>
                                        </p:cTn>
                                        <p:tgtEl>
                                          <p:spTgt spid="40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nodeType="clickEffect" fill="hold" presetClass="entr" presetID="1">
                                  <p:stCondLst>
                                    <p:cond delay="0"/>
                                  </p:stCondLst>
                                  <p:childTnLst>
                                    <p:set>
                                      <p:cBhvr>
                                        <p:cTn id="42" dur="1" fill="hold">
                                          <p:stCondLst>
                                            <p:cond delay="0"/>
                                          </p:stCondLst>
                                        </p:cTn>
                                        <p:tgtEl>
                                          <p:spTgt spid="39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nodeType="clickEffect" fill="hold" presetClass="exit" presetID="1">
                                  <p:stCondLst>
                                    <p:cond delay="0"/>
                                  </p:stCondLst>
                                  <p:childTnLst>
                                    <p:set>
                                      <p:cBhvr>
                                        <p:cTn id="46" dur="1" fill="hold">
                                          <p:stCondLst>
                                            <p:cond delay="0"/>
                                          </p:stCondLst>
                                        </p:cTn>
                                        <p:tgtEl>
                                          <p:spTgt spid="393"/>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nodeType="clickEffect" fill="hold" presetClass="entr" presetID="1">
                                  <p:stCondLst>
                                    <p:cond delay="0"/>
                                  </p:stCondLst>
                                  <p:childTnLst>
                                    <p:set>
                                      <p:cBhvr>
                                        <p:cTn id="50" dur="1" fill="hold">
                                          <p:stCondLst>
                                            <p:cond delay="0"/>
                                          </p:stCondLst>
                                        </p:cTn>
                                        <p:tgtEl>
                                          <p:spTgt spid="394"/>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nodeType="clickEffect" fill="hold" presetClass="exit" presetID="1">
                                  <p:stCondLst>
                                    <p:cond delay="0"/>
                                  </p:stCondLst>
                                  <p:childTnLst>
                                    <p:set>
                                      <p:cBhvr>
                                        <p:cTn id="54" dur="1" fill="hold">
                                          <p:stCondLst>
                                            <p:cond delay="0"/>
                                          </p:stCondLst>
                                        </p:cTn>
                                        <p:tgtEl>
                                          <p:spTgt spid="394"/>
                                        </p:tgtEl>
                                        <p:attrNameLst>
                                          <p:attrName>style.visibility</p:attrName>
                                        </p:attrNameLst>
                                      </p:cBhvr>
                                      <p:to>
                                        <p:strVal val="hidden"/>
                                      </p:to>
                                    </p:set>
                                  </p:childTnLst>
                                </p:cTn>
                              </p:par>
                            </p:childTnLst>
                          </p:cTn>
                        </p:par>
                      </p:childTnLst>
                    </p:cTn>
                  </p:par>
                  <p:par>
                    <p:cTn id="55" fill="hold">
                      <p:stCondLst>
                        <p:cond delay="indefinite"/>
                      </p:stCondLst>
                      <p:childTnLst>
                        <p:par>
                          <p:cTn id="56" fill="hold">
                            <p:stCondLst>
                              <p:cond delay="0"/>
                            </p:stCondLst>
                            <p:childTnLst>
                              <p:par>
                                <p:cTn id="57" nodeType="clickEffect" fill="hold" presetClass="entr" presetID="1">
                                  <p:stCondLst>
                                    <p:cond delay="0"/>
                                  </p:stCondLst>
                                  <p:childTnLst>
                                    <p:set>
                                      <p:cBhvr>
                                        <p:cTn id="58" dur="1" fill="hold">
                                          <p:stCondLst>
                                            <p:cond delay="0"/>
                                          </p:stCondLst>
                                        </p:cTn>
                                        <p:tgtEl>
                                          <p:spTgt spid="397"/>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nodeType="clickEffect" fill="hold" presetClass="exit" presetID="1">
                                  <p:stCondLst>
                                    <p:cond delay="0"/>
                                  </p:stCondLst>
                                  <p:childTnLst>
                                    <p:set>
                                      <p:cBhvr>
                                        <p:cTn id="62" dur="1" fill="hold">
                                          <p:stCondLst>
                                            <p:cond delay="0"/>
                                          </p:stCondLst>
                                        </p:cTn>
                                        <p:tgtEl>
                                          <p:spTgt spid="397"/>
                                        </p:tgtEl>
                                        <p:attrNameLst>
                                          <p:attrName>style.visibility</p:attrName>
                                        </p:attrNameLst>
                                      </p:cBhvr>
                                      <p:to>
                                        <p:strVal val="hidden"/>
                                      </p:to>
                                    </p:set>
                                  </p:childTnLst>
                                </p:cTn>
                              </p:par>
                            </p:childTnLst>
                          </p:cTn>
                        </p:par>
                      </p:childTnLst>
                    </p:cTn>
                  </p:par>
                  <p:par>
                    <p:cTn id="63" fill="hold">
                      <p:stCondLst>
                        <p:cond delay="indefinite"/>
                      </p:stCondLst>
                      <p:childTnLst>
                        <p:par>
                          <p:cTn id="64" fill="hold">
                            <p:stCondLst>
                              <p:cond delay="0"/>
                            </p:stCondLst>
                            <p:childTnLst>
                              <p:par>
                                <p:cTn id="65" nodeType="clickEffect" fill="hold" presetClass="entr" presetID="1">
                                  <p:stCondLst>
                                    <p:cond delay="0"/>
                                  </p:stCondLst>
                                  <p:childTnLst>
                                    <p:set>
                                      <p:cBhvr>
                                        <p:cTn id="66" dur="1" fill="hold">
                                          <p:stCondLst>
                                            <p:cond delay="0"/>
                                          </p:stCondLst>
                                        </p:cTn>
                                        <p:tgtEl>
                                          <p:spTgt spid="396"/>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nodeType="clickEffect" fill="hold" presetClass="exit" presetID="1">
                                  <p:stCondLst>
                                    <p:cond delay="0"/>
                                  </p:stCondLst>
                                  <p:childTnLst>
                                    <p:set>
                                      <p:cBhvr>
                                        <p:cTn id="70" dur="1" fill="hold">
                                          <p:stCondLst>
                                            <p:cond delay="0"/>
                                          </p:stCondLst>
                                        </p:cTn>
                                        <p:tgtEl>
                                          <p:spTgt spid="396"/>
                                        </p:tgtEl>
                                        <p:attrNameLst>
                                          <p:attrName>style.visibility</p:attrName>
                                        </p:attrNameLst>
                                      </p:cBhvr>
                                      <p:to>
                                        <p:strVal val="hidden"/>
                                      </p:to>
                                    </p:set>
                                  </p:childTnLst>
                                </p:cTn>
                              </p:par>
                            </p:childTnLst>
                          </p:cTn>
                        </p:par>
                      </p:childTnLst>
                    </p:cTn>
                  </p:par>
                  <p:par>
                    <p:cTn id="71" fill="hold">
                      <p:stCondLst>
                        <p:cond delay="indefinite"/>
                      </p:stCondLst>
                      <p:childTnLst>
                        <p:par>
                          <p:cTn id="72" fill="hold">
                            <p:stCondLst>
                              <p:cond delay="0"/>
                            </p:stCondLst>
                            <p:childTnLst>
                              <p:par>
                                <p:cTn id="73" nodeType="clickEffect" fill="hold" presetClass="entr" presetID="1">
                                  <p:stCondLst>
                                    <p:cond delay="0"/>
                                  </p:stCondLst>
                                  <p:childTnLst>
                                    <p:set>
                                      <p:cBhvr>
                                        <p:cTn id="74" dur="1" fill="hold">
                                          <p:stCondLst>
                                            <p:cond delay="0"/>
                                          </p:stCondLst>
                                        </p:cTn>
                                        <p:tgtEl>
                                          <p:spTgt spid="395"/>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nodeType="clickEffect" fill="hold" presetClass="exit" presetID="1">
                                  <p:stCondLst>
                                    <p:cond delay="0"/>
                                  </p:stCondLst>
                                  <p:childTnLst>
                                    <p:set>
                                      <p:cBhvr>
                                        <p:cTn id="78" dur="1" fill="hold">
                                          <p:stCondLst>
                                            <p:cond delay="0"/>
                                          </p:stCondLst>
                                        </p:cTn>
                                        <p:tgtEl>
                                          <p:spTgt spid="395"/>
                                        </p:tgtEl>
                                        <p:attrNameLst>
                                          <p:attrName>style.visibility</p:attrName>
                                        </p:attrNameLst>
                                      </p:cBhvr>
                                      <p:to>
                                        <p:strVal val="hidden"/>
                                      </p:to>
                                    </p:set>
                                  </p:childTnLst>
                                </p:cTn>
                              </p:par>
                            </p:childTnLst>
                          </p:cTn>
                        </p:par>
                      </p:childTnLst>
                    </p:cTn>
                  </p:par>
                  <p:par>
                    <p:cTn id="79" fill="hold">
                      <p:stCondLst>
                        <p:cond delay="indefinite"/>
                      </p:stCondLst>
                      <p:childTnLst>
                        <p:par>
                          <p:cTn id="80" fill="hold">
                            <p:stCondLst>
                              <p:cond delay="0"/>
                            </p:stCondLst>
                            <p:childTnLst>
                              <p:par>
                                <p:cTn id="81" nodeType="clickEffect" fill="hold" presetClass="entr" presetID="1">
                                  <p:stCondLst>
                                    <p:cond delay="0"/>
                                  </p:stCondLst>
                                  <p:childTnLst>
                                    <p:set>
                                      <p:cBhvr>
                                        <p:cTn id="82" dur="1" fill="hold">
                                          <p:stCondLst>
                                            <p:cond delay="0"/>
                                          </p:stCondLst>
                                        </p:cTn>
                                        <p:tgtEl>
                                          <p:spTgt spid="399"/>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nodeType="clickEffect" fill="hold" presetClass="entr" presetID="1">
                                  <p:stCondLst>
                                    <p:cond delay="0"/>
                                  </p:stCondLst>
                                  <p:childTnLst>
                                    <p:set>
                                      <p:cBhvr>
                                        <p:cTn id="86" dur="1" fill="hold">
                                          <p:stCondLst>
                                            <p:cond delay="0"/>
                                          </p:stCondLst>
                                        </p:cTn>
                                        <p:tgtEl>
                                          <p:spTgt spid="401"/>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nodeType="clickEffect" fill="hold" presetClass="exit" presetID="1">
                                  <p:stCondLst>
                                    <p:cond delay="0"/>
                                  </p:stCondLst>
                                  <p:childTnLst>
                                    <p:set>
                                      <p:cBhvr>
                                        <p:cTn id="90" dur="1" fill="hold">
                                          <p:stCondLst>
                                            <p:cond delay="0"/>
                                          </p:stCondLst>
                                        </p:cTn>
                                        <p:tgtEl>
                                          <p:spTgt spid="401"/>
                                        </p:tgtEl>
                                        <p:attrNameLst>
                                          <p:attrName>style.visibility</p:attrName>
                                        </p:attrNameLst>
                                      </p:cBhvr>
                                      <p:to>
                                        <p:strVal val="hidden"/>
                                      </p:to>
                                    </p:set>
                                  </p:childTnLst>
                                </p:cTn>
                              </p:par>
                            </p:childTnLst>
                          </p:cTn>
                        </p:par>
                      </p:childTnLst>
                    </p:cTn>
                  </p:par>
                  <p:par>
                    <p:cTn id="91" fill="hold">
                      <p:stCondLst>
                        <p:cond delay="indefinite"/>
                      </p:stCondLst>
                      <p:childTnLst>
                        <p:par>
                          <p:cTn id="92" fill="hold">
                            <p:stCondLst>
                              <p:cond delay="0"/>
                            </p:stCondLst>
                            <p:childTnLst>
                              <p:par>
                                <p:cTn id="93" nodeType="clickEffect" fill="hold" presetClass="entr" presetID="1">
                                  <p:stCondLst>
                                    <p:cond delay="0"/>
                                  </p:stCondLst>
                                  <p:childTnLst>
                                    <p:set>
                                      <p:cBhvr>
                                        <p:cTn id="94" dur="1" fill="hold">
                                          <p:stCondLst>
                                            <p:cond delay="0"/>
                                          </p:stCondLst>
                                        </p:cTn>
                                        <p:tgtEl>
                                          <p:spTgt spid="402"/>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nodeType="clickEffect" fill="hold" presetClass="exit" presetID="1">
                                  <p:stCondLst>
                                    <p:cond delay="0"/>
                                  </p:stCondLst>
                                  <p:childTnLst>
                                    <p:set>
                                      <p:cBhvr>
                                        <p:cTn id="98" dur="1" fill="hold">
                                          <p:stCondLst>
                                            <p:cond delay="0"/>
                                          </p:stCondLst>
                                        </p:cTn>
                                        <p:tgtEl>
                                          <p:spTgt spid="402"/>
                                        </p:tgtEl>
                                        <p:attrNameLst>
                                          <p:attrName>style.visibility</p:attrName>
                                        </p:attrNameLst>
                                      </p:cBhvr>
                                      <p:to>
                                        <p:strVal val="hidden"/>
                                      </p:to>
                                    </p:set>
                                  </p:childTnLst>
                                </p:cTn>
                              </p:par>
                            </p:childTnLst>
                          </p:cTn>
                        </p:par>
                      </p:childTnLst>
                    </p:cTn>
                  </p:par>
                  <p:par>
                    <p:cTn id="99" fill="hold">
                      <p:stCondLst>
                        <p:cond delay="indefinite"/>
                      </p:stCondLst>
                      <p:childTnLst>
                        <p:par>
                          <p:cTn id="100" fill="hold">
                            <p:stCondLst>
                              <p:cond delay="0"/>
                            </p:stCondLst>
                            <p:childTnLst>
                              <p:par>
                                <p:cTn id="101" nodeType="clickEffect" fill="hold" presetClass="entr" presetID="1">
                                  <p:stCondLst>
                                    <p:cond delay="0"/>
                                  </p:stCondLst>
                                  <p:childTnLst>
                                    <p:set>
                                      <p:cBhvr>
                                        <p:cTn id="102" dur="1" fill="hold">
                                          <p:stCondLst>
                                            <p:cond delay="0"/>
                                          </p:stCondLst>
                                        </p:cTn>
                                        <p:tgtEl>
                                          <p:spTgt spid="403"/>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nodeType="clickEffect" fill="hold" presetClass="exit" presetID="1">
                                  <p:stCondLst>
                                    <p:cond delay="0"/>
                                  </p:stCondLst>
                                  <p:childTnLst>
                                    <p:set>
                                      <p:cBhvr>
                                        <p:cTn id="106" dur="1" fill="hold">
                                          <p:stCondLst>
                                            <p:cond delay="0"/>
                                          </p:stCondLst>
                                        </p:cTn>
                                        <p:tgtEl>
                                          <p:spTgt spid="403"/>
                                        </p:tgtEl>
                                        <p:attrNameLst>
                                          <p:attrName>style.visibility</p:attrName>
                                        </p:attrNameLst>
                                      </p:cBhvr>
                                      <p:to>
                                        <p:strVal val="hidden"/>
                                      </p:to>
                                    </p:set>
                                  </p:childTnLst>
                                </p:cTn>
                              </p:par>
                            </p:childTnLst>
                          </p:cTn>
                        </p:par>
                      </p:childTnLst>
                    </p:cTn>
                  </p:par>
                  <p:par>
                    <p:cTn id="107" fill="hold">
                      <p:stCondLst>
                        <p:cond delay="indefinite"/>
                      </p:stCondLst>
                      <p:childTnLst>
                        <p:par>
                          <p:cTn id="108" fill="hold">
                            <p:stCondLst>
                              <p:cond delay="0"/>
                            </p:stCondLst>
                            <p:childTnLst>
                              <p:par>
                                <p:cTn id="109" nodeType="clickEffect" fill="hold" presetClass="entr" presetID="1">
                                  <p:stCondLst>
                                    <p:cond delay="0"/>
                                  </p:stCondLst>
                                  <p:childTnLst>
                                    <p:set>
                                      <p:cBhvr>
                                        <p:cTn id="110" dur="1" fill="hold">
                                          <p:stCondLst>
                                            <p:cond delay="0"/>
                                          </p:stCondLst>
                                        </p:cTn>
                                        <p:tgtEl>
                                          <p:spTgt spid="404"/>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nodeType="clickEffect" fill="hold" presetClass="exit" presetID="1">
                                  <p:stCondLst>
                                    <p:cond delay="0"/>
                                  </p:stCondLst>
                                  <p:childTnLst>
                                    <p:set>
                                      <p:cBhvr>
                                        <p:cTn id="114" dur="1" fill="hold">
                                          <p:stCondLst>
                                            <p:cond delay="0"/>
                                          </p:stCondLst>
                                        </p:cTn>
                                        <p:tgtEl>
                                          <p:spTgt spid="404"/>
                                        </p:tgtEl>
                                        <p:attrNameLst>
                                          <p:attrName>style.visibility</p:attrName>
                                        </p:attrNameLst>
                                      </p:cBhvr>
                                      <p:to>
                                        <p:strVal val="hidden"/>
                                      </p:to>
                                    </p:set>
                                  </p:childTnLst>
                                </p:cTn>
                              </p:par>
                            </p:childTnLst>
                          </p:cTn>
                        </p:par>
                      </p:childTnLst>
                    </p:cTn>
                  </p:par>
                  <p:par>
                    <p:cTn id="115" fill="hold">
                      <p:stCondLst>
                        <p:cond delay="indefinite"/>
                      </p:stCondLst>
                      <p:childTnLst>
                        <p:par>
                          <p:cTn id="116" fill="hold">
                            <p:stCondLst>
                              <p:cond delay="0"/>
                            </p:stCondLst>
                            <p:childTnLst>
                              <p:par>
                                <p:cTn id="117" nodeType="clickEffect" fill="hold" presetClass="entr" presetID="1">
                                  <p:stCondLst>
                                    <p:cond delay="0"/>
                                  </p:stCondLst>
                                  <p:childTnLst>
                                    <p:set>
                                      <p:cBhvr>
                                        <p:cTn id="118" dur="1" fill="hold">
                                          <p:stCondLst>
                                            <p:cond delay="0"/>
                                          </p:stCondLst>
                                        </p:cTn>
                                        <p:tgtEl>
                                          <p:spTgt spid="405"/>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nodeType="clickEffect" fill="hold" presetClass="exit" presetID="1">
                                  <p:stCondLst>
                                    <p:cond delay="0"/>
                                  </p:stCondLst>
                                  <p:childTnLst>
                                    <p:set>
                                      <p:cBhvr>
                                        <p:cTn id="122" dur="1" fill="hold">
                                          <p:stCondLst>
                                            <p:cond delay="0"/>
                                          </p:stCondLst>
                                        </p:cTn>
                                        <p:tgtEl>
                                          <p:spTgt spid="405"/>
                                        </p:tgtEl>
                                        <p:attrNameLst>
                                          <p:attrName>style.visibility</p:attrName>
                                        </p:attrNameLst>
                                      </p:cBhvr>
                                      <p:to>
                                        <p:strVal val="hidden"/>
                                      </p:to>
                                    </p:set>
                                  </p:childTnLst>
                                </p:cTn>
                              </p:par>
                            </p:childTnLst>
                          </p:cTn>
                        </p:par>
                      </p:childTnLst>
                    </p:cTn>
                  </p:par>
                  <p:par>
                    <p:cTn id="123" fill="hold">
                      <p:stCondLst>
                        <p:cond delay="indefinite"/>
                      </p:stCondLst>
                      <p:childTnLst>
                        <p:par>
                          <p:cTn id="124" fill="hold">
                            <p:stCondLst>
                              <p:cond delay="0"/>
                            </p:stCondLst>
                            <p:childTnLst>
                              <p:par>
                                <p:cTn id="125" nodeType="clickEffect" fill="hold" presetClass="entr" presetID="1">
                                  <p:stCondLst>
                                    <p:cond delay="0"/>
                                  </p:stCondLst>
                                  <p:childTnLst>
                                    <p:set>
                                      <p:cBhvr>
                                        <p:cTn id="126" dur="1" fill="hold">
                                          <p:stCondLst>
                                            <p:cond delay="0"/>
                                          </p:stCondLst>
                                        </p:cTn>
                                        <p:tgtEl>
                                          <p:spTgt spid="40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8" name="PlaceHolder 1"/>
          <p:cNvSpPr>
            <a:spLocks noGrp="1"/>
          </p:cNvSpPr>
          <p:nvPr>
            <p:ph type="title"/>
          </p:nvPr>
        </p:nvSpPr>
        <p:spPr>
          <a:xfrm>
            <a:off x="1881360" y="167760"/>
            <a:ext cx="9088200" cy="553320"/>
          </a:xfrm>
          <a:prstGeom prst="rect">
            <a:avLst/>
          </a:prstGeom>
          <a:noFill/>
          <a:ln w="0">
            <a:noFill/>
          </a:ln>
        </p:spPr>
        <p:txBody>
          <a:bodyPr lIns="0" rIns="0" tIns="0" bIns="0" anchor="t">
            <a:noAutofit/>
          </a:bodyPr>
          <a:p>
            <a:pPr indent="0">
              <a:lnSpc>
                <a:spcPct val="100000"/>
              </a:lnSpc>
              <a:buNone/>
              <a:tabLst>
                <a:tab algn="l" pos="0"/>
              </a:tabLst>
            </a:pPr>
            <a:r>
              <a:rPr b="1" lang="es-ES" sz="3600" strike="noStrike" u="none">
                <a:solidFill>
                  <a:srgbClr val="000000"/>
                </a:solidFill>
                <a:uFillTx/>
                <a:latin typeface="Calibri"/>
              </a:rPr>
              <a:t>Cuando no hay vistas: Servicios REST</a:t>
            </a:r>
            <a:endParaRPr b="0" lang="en-US" sz="3600" strike="noStrike" u="none">
              <a:solidFill>
                <a:srgbClr val="000000"/>
              </a:solidFill>
              <a:uFillTx/>
              <a:latin typeface="Arial"/>
            </a:endParaRPr>
          </a:p>
        </p:txBody>
      </p:sp>
      <p:sp>
        <p:nvSpPr>
          <p:cNvPr id="409" name="Rectángulo 63"/>
          <p:cNvSpPr/>
          <p:nvPr/>
        </p:nvSpPr>
        <p:spPr>
          <a:xfrm>
            <a:off x="4064040" y="1825560"/>
            <a:ext cx="5688720" cy="4350600"/>
          </a:xfrm>
          <a:prstGeom prst="rect">
            <a:avLst/>
          </a:prstGeom>
          <a:gradFill rotWithShape="0">
            <a:gsLst>
              <a:gs pos="0">
                <a:srgbClr val="a4c1ff"/>
              </a:gs>
              <a:gs pos="35000">
                <a:srgbClr val="bfd4fe"/>
              </a:gs>
              <a:gs pos="100000">
                <a:srgbClr val="e5efff"/>
              </a:gs>
            </a:gsLst>
            <a:lin ang="16200000"/>
          </a:gradFill>
          <a:ln>
            <a:solidFill>
              <a:srgbClr val="4a7ebb"/>
            </a:solidFill>
            <a:round/>
          </a:ln>
          <a:effectLst>
            <a:outerShdw blurRad="39960" dir="5400000" dist="20160" rotWithShape="0">
              <a:srgbClr val="000000">
                <a:alpha val="38000"/>
              </a:srgbClr>
            </a:outerShdw>
          </a:effectLst>
        </p:spPr>
        <p:style>
          <a:lnRef idx="1">
            <a:schemeClr val="accent1"/>
          </a:lnRef>
          <a:fillRef idx="2">
            <a:schemeClr val="accent1"/>
          </a:fillRef>
          <a:effectRef idx="1">
            <a:schemeClr val="accent1"/>
          </a:effectRef>
          <a:fontRef idx="minor"/>
        </p:style>
        <p:txBody>
          <a:bodyPr lIns="90000" rIns="90000" tIns="45000" bIns="45000" anchor="t">
            <a:noAutofit/>
          </a:bodyPr>
          <a:p>
            <a:pPr defTabSz="914400">
              <a:lnSpc>
                <a:spcPct val="100000"/>
              </a:lnSpc>
            </a:pPr>
            <a:r>
              <a:rPr b="0" lang="es-ES" sz="1800" strike="noStrike" u="none">
                <a:solidFill>
                  <a:schemeClr val="dk1"/>
                </a:solidFill>
                <a:uFillTx/>
                <a:latin typeface="Calibri"/>
              </a:rPr>
              <a:t>SERVIDOR</a:t>
            </a:r>
            <a:endParaRPr b="0" lang="en-US" sz="1800" strike="noStrike" u="none">
              <a:solidFill>
                <a:srgbClr val="000000"/>
              </a:solidFill>
              <a:uFillTx/>
              <a:latin typeface="Arial"/>
            </a:endParaRPr>
          </a:p>
        </p:txBody>
      </p:sp>
      <p:sp>
        <p:nvSpPr>
          <p:cNvPr id="410" name="Rectángulo 64"/>
          <p:cNvSpPr/>
          <p:nvPr/>
        </p:nvSpPr>
        <p:spPr>
          <a:xfrm>
            <a:off x="674280" y="2193840"/>
            <a:ext cx="2412360" cy="1631160"/>
          </a:xfrm>
          <a:prstGeom prst="rect">
            <a:avLst/>
          </a:prstGeom>
          <a:gradFill rotWithShape="0">
            <a:gsLst>
              <a:gs pos="0">
                <a:srgbClr val="c8b3e9"/>
              </a:gs>
              <a:gs pos="35000">
                <a:srgbClr val="d9caee"/>
              </a:gs>
              <a:gs pos="100000">
                <a:srgbClr val="f1eaf8"/>
              </a:gs>
            </a:gsLst>
            <a:lin ang="16200000"/>
          </a:gradFill>
          <a:ln>
            <a:solidFill>
              <a:srgbClr val="7d5fa0"/>
            </a:solidFill>
            <a:round/>
          </a:ln>
          <a:effectLst>
            <a:outerShdw blurRad="39960" dir="5400000" dist="20160" rotWithShape="0">
              <a:srgbClr val="000000">
                <a:alpha val="38000"/>
              </a:srgbClr>
            </a:outerShdw>
          </a:effectLst>
        </p:spPr>
        <p:style>
          <a:lnRef idx="1">
            <a:schemeClr val="accent4"/>
          </a:lnRef>
          <a:fillRef idx="2">
            <a:schemeClr val="accent4"/>
          </a:fillRef>
          <a:effectRef idx="1">
            <a:schemeClr val="accent4"/>
          </a:effectRef>
          <a:fontRef idx="minor"/>
        </p:style>
        <p:txBody>
          <a:bodyPr lIns="90000" rIns="90000" tIns="45000" bIns="45000" anchor="t">
            <a:noAutofit/>
          </a:bodyPr>
          <a:p>
            <a:pPr defTabSz="914400">
              <a:lnSpc>
                <a:spcPct val="100000"/>
              </a:lnSpc>
            </a:pPr>
            <a:r>
              <a:rPr b="0" lang="es-ES" sz="1800" strike="noStrike" u="none">
                <a:solidFill>
                  <a:schemeClr val="dk1"/>
                </a:solidFill>
                <a:uFillTx/>
                <a:latin typeface="Calibri"/>
              </a:rPr>
              <a:t>BROWSER</a:t>
            </a:r>
            <a:endParaRPr b="0" lang="en-US" sz="1800" strike="noStrike" u="none">
              <a:solidFill>
                <a:srgbClr val="000000"/>
              </a:solidFill>
              <a:uFillTx/>
              <a:latin typeface="Arial"/>
            </a:endParaRPr>
          </a:p>
        </p:txBody>
      </p:sp>
      <p:sp>
        <p:nvSpPr>
          <p:cNvPr id="411" name="Rectángulo 65"/>
          <p:cNvSpPr/>
          <p:nvPr/>
        </p:nvSpPr>
        <p:spPr>
          <a:xfrm>
            <a:off x="4483080" y="2590920"/>
            <a:ext cx="862920" cy="837360"/>
          </a:xfrm>
          <a:prstGeom prst="rect">
            <a:avLst/>
          </a:prstGeom>
          <a:solidFill>
            <a:srgbClr val="4f81bd"/>
          </a:solidFill>
          <a:ln>
            <a:solidFill>
              <a:srgbClr val="3a5f8b"/>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r>
              <a:rPr b="0" lang="es-ES" sz="1800" strike="noStrike" u="none">
                <a:solidFill>
                  <a:schemeClr val="lt1"/>
                </a:solidFill>
                <a:uFillTx/>
                <a:latin typeface="Calibri"/>
              </a:rPr>
              <a:t>FC</a:t>
            </a:r>
            <a:endParaRPr b="0" lang="en-US" sz="1800" strike="noStrike" u="none">
              <a:solidFill>
                <a:srgbClr val="ffffff"/>
              </a:solidFill>
              <a:uFillTx/>
              <a:latin typeface="Arial"/>
            </a:endParaRPr>
          </a:p>
        </p:txBody>
      </p:sp>
      <p:cxnSp>
        <p:nvCxnSpPr>
          <p:cNvPr id="412" name="Conector recto 5"/>
          <p:cNvCxnSpPr/>
          <p:nvPr/>
        </p:nvCxnSpPr>
        <p:spPr>
          <a:xfrm>
            <a:off x="7264080" y="2489040"/>
            <a:ext cx="720" cy="3637800"/>
          </a:xfrm>
          <a:prstGeom prst="straightConnector1">
            <a:avLst/>
          </a:prstGeom>
          <a:ln w="0">
            <a:solidFill>
              <a:srgbClr val="c0504d"/>
            </a:solidFill>
          </a:ln>
        </p:spPr>
      </p:cxnSp>
      <p:cxnSp>
        <p:nvCxnSpPr>
          <p:cNvPr id="413" name="Conector recto 13"/>
          <p:cNvCxnSpPr/>
          <p:nvPr/>
        </p:nvCxnSpPr>
        <p:spPr>
          <a:xfrm>
            <a:off x="8432640" y="2489040"/>
            <a:ext cx="720" cy="3637800"/>
          </a:xfrm>
          <a:prstGeom prst="straightConnector1">
            <a:avLst/>
          </a:prstGeom>
          <a:ln w="0">
            <a:solidFill>
              <a:srgbClr val="c0504d"/>
            </a:solidFill>
          </a:ln>
        </p:spPr>
      </p:cxnSp>
      <p:cxnSp>
        <p:nvCxnSpPr>
          <p:cNvPr id="414" name="Conector recto 14"/>
          <p:cNvCxnSpPr/>
          <p:nvPr/>
        </p:nvCxnSpPr>
        <p:spPr>
          <a:xfrm>
            <a:off x="4444920" y="4446360"/>
            <a:ext cx="2693160" cy="720"/>
          </a:xfrm>
          <a:prstGeom prst="straightConnector1">
            <a:avLst/>
          </a:prstGeom>
          <a:ln w="0">
            <a:solidFill>
              <a:srgbClr val="c0504d"/>
            </a:solidFill>
          </a:ln>
        </p:spPr>
      </p:cxnSp>
      <p:sp>
        <p:nvSpPr>
          <p:cNvPr id="415" name="Cilindro 1"/>
          <p:cNvSpPr/>
          <p:nvPr/>
        </p:nvSpPr>
        <p:spPr>
          <a:xfrm>
            <a:off x="10007640" y="3429000"/>
            <a:ext cx="1345320" cy="1167840"/>
          </a:xfrm>
          <a:prstGeom prst="can">
            <a:avLst>
              <a:gd name="adj" fmla="val 25000"/>
            </a:avLst>
          </a:prstGeom>
          <a:solidFill>
            <a:srgbClr val="4f81bd"/>
          </a:solidFill>
          <a:ln>
            <a:solidFill>
              <a:srgbClr val="3a5f8b"/>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nSpc>
                <a:spcPct val="100000"/>
              </a:lnSpc>
            </a:pPr>
            <a:endParaRPr b="0" lang="es-ES" sz="1800" strike="noStrike" u="none">
              <a:solidFill>
                <a:schemeClr val="lt1"/>
              </a:solidFill>
              <a:uFillTx/>
              <a:latin typeface="Calibri"/>
            </a:endParaRPr>
          </a:p>
        </p:txBody>
      </p:sp>
      <p:sp>
        <p:nvSpPr>
          <p:cNvPr id="416" name="Rectángulo 66"/>
          <p:cNvSpPr/>
          <p:nvPr/>
        </p:nvSpPr>
        <p:spPr>
          <a:xfrm>
            <a:off x="6159600" y="2579040"/>
            <a:ext cx="354960" cy="396000"/>
          </a:xfrm>
          <a:prstGeom prst="rect">
            <a:avLst/>
          </a:prstGeom>
          <a:solidFill>
            <a:schemeClr val="bg1"/>
          </a:solidFill>
          <a:ln>
            <a:solidFill>
              <a:srgbClr val="3a5f8b"/>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r>
              <a:rPr b="0" lang="es-ES" sz="1800" strike="noStrike" u="none">
                <a:solidFill>
                  <a:schemeClr val="dk1"/>
                </a:solidFill>
                <a:uFillTx/>
                <a:latin typeface="Calibri"/>
              </a:rPr>
              <a:t>C</a:t>
            </a:r>
            <a:endParaRPr b="0" lang="en-US" sz="1800" strike="noStrike" u="none">
              <a:solidFill>
                <a:srgbClr val="000000"/>
              </a:solidFill>
              <a:uFillTx/>
              <a:latin typeface="Arial"/>
            </a:endParaRPr>
          </a:p>
        </p:txBody>
      </p:sp>
      <p:sp>
        <p:nvSpPr>
          <p:cNvPr id="417" name="Rectángulo 67"/>
          <p:cNvSpPr/>
          <p:nvPr/>
        </p:nvSpPr>
        <p:spPr>
          <a:xfrm>
            <a:off x="6159600" y="3141000"/>
            <a:ext cx="354960" cy="396000"/>
          </a:xfrm>
          <a:prstGeom prst="rect">
            <a:avLst/>
          </a:prstGeom>
          <a:solidFill>
            <a:schemeClr val="bg1"/>
          </a:solidFill>
          <a:ln>
            <a:solidFill>
              <a:srgbClr val="3a5f8b"/>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r>
              <a:rPr b="0" lang="es-ES" sz="1800" strike="noStrike" u="none">
                <a:solidFill>
                  <a:schemeClr val="dk1"/>
                </a:solidFill>
                <a:uFillTx/>
                <a:latin typeface="Calibri"/>
              </a:rPr>
              <a:t>C</a:t>
            </a:r>
            <a:endParaRPr b="0" lang="en-US" sz="1800" strike="noStrike" u="none">
              <a:solidFill>
                <a:srgbClr val="000000"/>
              </a:solidFill>
              <a:uFillTx/>
              <a:latin typeface="Arial"/>
            </a:endParaRPr>
          </a:p>
        </p:txBody>
      </p:sp>
      <p:sp>
        <p:nvSpPr>
          <p:cNvPr id="418" name="Rectángulo 68"/>
          <p:cNvSpPr/>
          <p:nvPr/>
        </p:nvSpPr>
        <p:spPr>
          <a:xfrm>
            <a:off x="6159600" y="3697920"/>
            <a:ext cx="354960" cy="396000"/>
          </a:xfrm>
          <a:prstGeom prst="rect">
            <a:avLst/>
          </a:prstGeom>
          <a:solidFill>
            <a:schemeClr val="bg1"/>
          </a:solidFill>
          <a:ln>
            <a:solidFill>
              <a:srgbClr val="3a5f8b"/>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r>
              <a:rPr b="0" lang="es-ES" sz="1800" strike="noStrike" u="none">
                <a:solidFill>
                  <a:schemeClr val="dk1"/>
                </a:solidFill>
                <a:uFillTx/>
                <a:latin typeface="Calibri"/>
              </a:rPr>
              <a:t>C</a:t>
            </a:r>
            <a:endParaRPr b="0" lang="en-US" sz="1800" strike="noStrike" u="none">
              <a:solidFill>
                <a:srgbClr val="000000"/>
              </a:solidFill>
              <a:uFillTx/>
              <a:latin typeface="Arial"/>
            </a:endParaRPr>
          </a:p>
        </p:txBody>
      </p:sp>
      <p:cxnSp>
        <p:nvCxnSpPr>
          <p:cNvPr id="419" name="Conector recto 15"/>
          <p:cNvCxnSpPr/>
          <p:nvPr/>
        </p:nvCxnSpPr>
        <p:spPr>
          <a:xfrm>
            <a:off x="4444920" y="3697920"/>
            <a:ext cx="1359360" cy="720"/>
          </a:xfrm>
          <a:prstGeom prst="straightConnector1">
            <a:avLst/>
          </a:prstGeom>
          <a:ln w="0">
            <a:solidFill>
              <a:srgbClr val="c0504d"/>
            </a:solidFill>
          </a:ln>
        </p:spPr>
      </p:cxnSp>
      <p:sp>
        <p:nvSpPr>
          <p:cNvPr id="420" name="Rectángulo 69"/>
          <p:cNvSpPr/>
          <p:nvPr/>
        </p:nvSpPr>
        <p:spPr>
          <a:xfrm>
            <a:off x="4457880" y="3898800"/>
            <a:ext cx="354960" cy="396000"/>
          </a:xfrm>
          <a:prstGeom prst="rect">
            <a:avLst/>
          </a:prstGeom>
          <a:solidFill>
            <a:schemeClr val="bg1"/>
          </a:solidFill>
          <a:ln>
            <a:solidFill>
              <a:srgbClr val="3a5f8b"/>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r>
              <a:rPr b="0" lang="es-ES" sz="1800" strike="noStrike" u="none">
                <a:solidFill>
                  <a:schemeClr val="dk1"/>
                </a:solidFill>
                <a:uFillTx/>
                <a:latin typeface="Calibri"/>
              </a:rPr>
              <a:t>V</a:t>
            </a:r>
            <a:endParaRPr b="0" lang="en-US" sz="1800" strike="noStrike" u="none">
              <a:solidFill>
                <a:srgbClr val="000000"/>
              </a:solidFill>
              <a:uFillTx/>
              <a:latin typeface="Arial"/>
            </a:endParaRPr>
          </a:p>
        </p:txBody>
      </p:sp>
      <p:sp>
        <p:nvSpPr>
          <p:cNvPr id="421" name="Rectángulo 70"/>
          <p:cNvSpPr/>
          <p:nvPr/>
        </p:nvSpPr>
        <p:spPr>
          <a:xfrm>
            <a:off x="4940280" y="3898800"/>
            <a:ext cx="354960" cy="396000"/>
          </a:xfrm>
          <a:prstGeom prst="rect">
            <a:avLst/>
          </a:prstGeom>
          <a:solidFill>
            <a:schemeClr val="bg1"/>
          </a:solidFill>
          <a:ln>
            <a:solidFill>
              <a:srgbClr val="3a5f8b"/>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r>
              <a:rPr b="0" lang="es-ES" sz="1800" strike="noStrike" u="none">
                <a:solidFill>
                  <a:schemeClr val="dk1"/>
                </a:solidFill>
                <a:uFillTx/>
                <a:latin typeface="Calibri"/>
              </a:rPr>
              <a:t>V</a:t>
            </a:r>
            <a:endParaRPr b="0" lang="en-US" sz="1800" strike="noStrike" u="none">
              <a:solidFill>
                <a:srgbClr val="000000"/>
              </a:solidFill>
              <a:uFillTx/>
              <a:latin typeface="Arial"/>
            </a:endParaRPr>
          </a:p>
        </p:txBody>
      </p:sp>
      <p:sp>
        <p:nvSpPr>
          <p:cNvPr id="422" name="Rectángulo 71"/>
          <p:cNvSpPr/>
          <p:nvPr/>
        </p:nvSpPr>
        <p:spPr>
          <a:xfrm>
            <a:off x="5448240" y="3898800"/>
            <a:ext cx="354960" cy="396000"/>
          </a:xfrm>
          <a:prstGeom prst="rect">
            <a:avLst/>
          </a:prstGeom>
          <a:solidFill>
            <a:schemeClr val="bg1"/>
          </a:solidFill>
          <a:ln>
            <a:solidFill>
              <a:srgbClr val="3a5f8b"/>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r>
              <a:rPr b="0" lang="es-ES" sz="1800" strike="noStrike" u="none">
                <a:solidFill>
                  <a:schemeClr val="dk1"/>
                </a:solidFill>
                <a:uFillTx/>
                <a:latin typeface="Calibri"/>
              </a:rPr>
              <a:t>V</a:t>
            </a:r>
            <a:endParaRPr b="0" lang="en-US" sz="1800" strike="noStrike" u="none">
              <a:solidFill>
                <a:srgbClr val="000000"/>
              </a:solidFill>
              <a:uFillTx/>
              <a:latin typeface="Arial"/>
            </a:endParaRPr>
          </a:p>
        </p:txBody>
      </p:sp>
      <p:sp>
        <p:nvSpPr>
          <p:cNvPr id="423" name="Rectángulo 72"/>
          <p:cNvSpPr/>
          <p:nvPr/>
        </p:nvSpPr>
        <p:spPr>
          <a:xfrm>
            <a:off x="7709040" y="3032280"/>
            <a:ext cx="354960" cy="396000"/>
          </a:xfrm>
          <a:prstGeom prst="rect">
            <a:avLst/>
          </a:prstGeom>
          <a:solidFill>
            <a:schemeClr val="bg1"/>
          </a:solidFill>
          <a:ln>
            <a:solidFill>
              <a:srgbClr val="3a5f8b"/>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r>
              <a:rPr b="0" lang="es-ES" sz="1800" strike="noStrike" u="none">
                <a:solidFill>
                  <a:schemeClr val="dk1"/>
                </a:solidFill>
                <a:uFillTx/>
                <a:latin typeface="Calibri"/>
              </a:rPr>
              <a:t>S</a:t>
            </a:r>
            <a:endParaRPr b="0" lang="en-US" sz="1800" strike="noStrike" u="none">
              <a:solidFill>
                <a:srgbClr val="000000"/>
              </a:solidFill>
              <a:uFillTx/>
              <a:latin typeface="Arial"/>
            </a:endParaRPr>
          </a:p>
        </p:txBody>
      </p:sp>
      <p:sp>
        <p:nvSpPr>
          <p:cNvPr id="424" name="Rectángulo 73"/>
          <p:cNvSpPr/>
          <p:nvPr/>
        </p:nvSpPr>
        <p:spPr>
          <a:xfrm>
            <a:off x="7709040" y="3594240"/>
            <a:ext cx="354960" cy="396000"/>
          </a:xfrm>
          <a:prstGeom prst="rect">
            <a:avLst/>
          </a:prstGeom>
          <a:solidFill>
            <a:schemeClr val="bg1"/>
          </a:solidFill>
          <a:ln>
            <a:solidFill>
              <a:srgbClr val="3a5f8b"/>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r>
              <a:rPr b="0" lang="es-ES" sz="1800" strike="noStrike" u="none">
                <a:solidFill>
                  <a:schemeClr val="dk1"/>
                </a:solidFill>
                <a:uFillTx/>
                <a:latin typeface="Calibri"/>
              </a:rPr>
              <a:t>S</a:t>
            </a:r>
            <a:endParaRPr b="0" lang="en-US" sz="1800" strike="noStrike" u="none">
              <a:solidFill>
                <a:srgbClr val="000000"/>
              </a:solidFill>
              <a:uFillTx/>
              <a:latin typeface="Arial"/>
            </a:endParaRPr>
          </a:p>
        </p:txBody>
      </p:sp>
      <p:sp>
        <p:nvSpPr>
          <p:cNvPr id="425" name="Rectángulo 74"/>
          <p:cNvSpPr/>
          <p:nvPr/>
        </p:nvSpPr>
        <p:spPr>
          <a:xfrm>
            <a:off x="7709040" y="4151160"/>
            <a:ext cx="354960" cy="396000"/>
          </a:xfrm>
          <a:prstGeom prst="rect">
            <a:avLst/>
          </a:prstGeom>
          <a:solidFill>
            <a:schemeClr val="bg1"/>
          </a:solidFill>
          <a:ln>
            <a:solidFill>
              <a:srgbClr val="3a5f8b"/>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r>
              <a:rPr b="0" lang="es-ES" sz="1800" strike="noStrike" u="none">
                <a:solidFill>
                  <a:schemeClr val="dk1"/>
                </a:solidFill>
                <a:uFillTx/>
                <a:latin typeface="Calibri"/>
              </a:rPr>
              <a:t>S</a:t>
            </a:r>
            <a:endParaRPr b="0" lang="en-US" sz="1800" strike="noStrike" u="none">
              <a:solidFill>
                <a:srgbClr val="000000"/>
              </a:solidFill>
              <a:uFillTx/>
              <a:latin typeface="Arial"/>
            </a:endParaRPr>
          </a:p>
        </p:txBody>
      </p:sp>
      <p:sp>
        <p:nvSpPr>
          <p:cNvPr id="426" name="Rectángulo 75"/>
          <p:cNvSpPr/>
          <p:nvPr/>
        </p:nvSpPr>
        <p:spPr>
          <a:xfrm>
            <a:off x="7709040" y="4708440"/>
            <a:ext cx="354960" cy="396000"/>
          </a:xfrm>
          <a:prstGeom prst="rect">
            <a:avLst/>
          </a:prstGeom>
          <a:solidFill>
            <a:schemeClr val="bg1"/>
          </a:solidFill>
          <a:ln>
            <a:solidFill>
              <a:srgbClr val="3a5f8b"/>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r>
              <a:rPr b="0" lang="es-ES" sz="1800" strike="noStrike" u="none">
                <a:solidFill>
                  <a:schemeClr val="dk1"/>
                </a:solidFill>
                <a:uFillTx/>
                <a:latin typeface="Calibri"/>
              </a:rPr>
              <a:t>S</a:t>
            </a:r>
            <a:endParaRPr b="0" lang="en-US" sz="1800" strike="noStrike" u="none">
              <a:solidFill>
                <a:srgbClr val="000000"/>
              </a:solidFill>
              <a:uFillTx/>
              <a:latin typeface="Arial"/>
            </a:endParaRPr>
          </a:p>
        </p:txBody>
      </p:sp>
      <p:sp>
        <p:nvSpPr>
          <p:cNvPr id="427" name="Rectángulo 76"/>
          <p:cNvSpPr/>
          <p:nvPr/>
        </p:nvSpPr>
        <p:spPr>
          <a:xfrm>
            <a:off x="8908920" y="3032280"/>
            <a:ext cx="354960" cy="396000"/>
          </a:xfrm>
          <a:prstGeom prst="rect">
            <a:avLst/>
          </a:prstGeom>
          <a:solidFill>
            <a:schemeClr val="bg1"/>
          </a:solidFill>
          <a:ln>
            <a:solidFill>
              <a:srgbClr val="3a5f8b"/>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r>
              <a:rPr b="0" lang="es-ES" sz="1800" strike="noStrike" u="none">
                <a:solidFill>
                  <a:schemeClr val="dk1"/>
                </a:solidFill>
                <a:uFillTx/>
                <a:latin typeface="Calibri"/>
              </a:rPr>
              <a:t>R</a:t>
            </a:r>
            <a:endParaRPr b="0" lang="en-US" sz="1800" strike="noStrike" u="none">
              <a:solidFill>
                <a:srgbClr val="000000"/>
              </a:solidFill>
              <a:uFillTx/>
              <a:latin typeface="Arial"/>
            </a:endParaRPr>
          </a:p>
        </p:txBody>
      </p:sp>
      <p:sp>
        <p:nvSpPr>
          <p:cNvPr id="428" name="Rectángulo 77"/>
          <p:cNvSpPr/>
          <p:nvPr/>
        </p:nvSpPr>
        <p:spPr>
          <a:xfrm>
            <a:off x="8908920" y="3594240"/>
            <a:ext cx="354960" cy="396000"/>
          </a:xfrm>
          <a:prstGeom prst="rect">
            <a:avLst/>
          </a:prstGeom>
          <a:solidFill>
            <a:schemeClr val="bg1"/>
          </a:solidFill>
          <a:ln>
            <a:solidFill>
              <a:srgbClr val="3a5f8b"/>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r>
              <a:rPr b="0" lang="es-ES" sz="1800" strike="noStrike" u="none">
                <a:solidFill>
                  <a:schemeClr val="dk1"/>
                </a:solidFill>
                <a:uFillTx/>
                <a:latin typeface="Calibri"/>
              </a:rPr>
              <a:t>R</a:t>
            </a:r>
            <a:endParaRPr b="0" lang="en-US" sz="1800" strike="noStrike" u="none">
              <a:solidFill>
                <a:srgbClr val="000000"/>
              </a:solidFill>
              <a:uFillTx/>
              <a:latin typeface="Arial"/>
            </a:endParaRPr>
          </a:p>
        </p:txBody>
      </p:sp>
      <p:sp>
        <p:nvSpPr>
          <p:cNvPr id="429" name="Rectángulo 78"/>
          <p:cNvSpPr/>
          <p:nvPr/>
        </p:nvSpPr>
        <p:spPr>
          <a:xfrm>
            <a:off x="8908920" y="4151160"/>
            <a:ext cx="354960" cy="396000"/>
          </a:xfrm>
          <a:prstGeom prst="rect">
            <a:avLst/>
          </a:prstGeom>
          <a:solidFill>
            <a:schemeClr val="bg1"/>
          </a:solidFill>
          <a:ln>
            <a:solidFill>
              <a:srgbClr val="3a5f8b"/>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r>
              <a:rPr b="0" lang="es-ES" sz="1800" strike="noStrike" u="none">
                <a:solidFill>
                  <a:schemeClr val="dk1"/>
                </a:solidFill>
                <a:uFillTx/>
                <a:latin typeface="Calibri"/>
              </a:rPr>
              <a:t>R</a:t>
            </a:r>
            <a:endParaRPr b="0" lang="en-US" sz="1800" strike="noStrike" u="none">
              <a:solidFill>
                <a:srgbClr val="000000"/>
              </a:solidFill>
              <a:uFillTx/>
              <a:latin typeface="Arial"/>
            </a:endParaRPr>
          </a:p>
        </p:txBody>
      </p:sp>
      <p:sp>
        <p:nvSpPr>
          <p:cNvPr id="430" name="Rectángulo 79"/>
          <p:cNvSpPr/>
          <p:nvPr/>
        </p:nvSpPr>
        <p:spPr>
          <a:xfrm>
            <a:off x="8908920" y="4708440"/>
            <a:ext cx="354960" cy="396000"/>
          </a:xfrm>
          <a:prstGeom prst="rect">
            <a:avLst/>
          </a:prstGeom>
          <a:solidFill>
            <a:schemeClr val="bg1"/>
          </a:solidFill>
          <a:ln>
            <a:solidFill>
              <a:srgbClr val="3a5f8b"/>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r>
              <a:rPr b="0" lang="es-ES" sz="1800" strike="noStrike" u="none">
                <a:solidFill>
                  <a:schemeClr val="dk1"/>
                </a:solidFill>
                <a:uFillTx/>
                <a:latin typeface="Calibri"/>
              </a:rPr>
              <a:t>R</a:t>
            </a:r>
            <a:endParaRPr b="0" lang="en-US" sz="1800" strike="noStrike" u="none">
              <a:solidFill>
                <a:srgbClr val="000000"/>
              </a:solidFill>
              <a:uFillTx/>
              <a:latin typeface="Arial"/>
            </a:endParaRPr>
          </a:p>
        </p:txBody>
      </p:sp>
      <p:cxnSp>
        <p:nvCxnSpPr>
          <p:cNvPr id="431" name="Conector recto de flecha 12"/>
          <p:cNvCxnSpPr>
            <a:stCxn id="410" idx="3"/>
            <a:endCxn id="411" idx="1"/>
          </p:cNvCxnSpPr>
          <p:nvPr/>
        </p:nvCxnSpPr>
        <p:spPr>
          <a:xfrm>
            <a:off x="3086640" y="3009240"/>
            <a:ext cx="1396800" cy="720"/>
          </a:xfrm>
          <a:prstGeom prst="straightConnector1">
            <a:avLst/>
          </a:prstGeom>
          <a:ln w="0">
            <a:solidFill>
              <a:srgbClr val="4a7ebb"/>
            </a:solidFill>
            <a:tailEnd len="med" type="triangle" w="med"/>
          </a:ln>
        </p:spPr>
      </p:cxnSp>
      <p:cxnSp>
        <p:nvCxnSpPr>
          <p:cNvPr id="432" name="Conector recto de flecha 23"/>
          <p:cNvCxnSpPr>
            <a:stCxn id="411" idx="3"/>
            <a:endCxn id="417" idx="1"/>
          </p:cNvCxnSpPr>
          <p:nvPr/>
        </p:nvCxnSpPr>
        <p:spPr>
          <a:xfrm>
            <a:off x="5346000" y="3009600"/>
            <a:ext cx="813960" cy="329760"/>
          </a:xfrm>
          <a:prstGeom prst="straightConnector1">
            <a:avLst/>
          </a:prstGeom>
          <a:ln w="0">
            <a:solidFill>
              <a:srgbClr val="4a7ebb"/>
            </a:solidFill>
            <a:tailEnd len="med" type="triangle" w="med"/>
          </a:ln>
        </p:spPr>
      </p:cxnSp>
      <p:cxnSp>
        <p:nvCxnSpPr>
          <p:cNvPr id="433" name="Conector recto de flecha 24"/>
          <p:cNvCxnSpPr>
            <a:stCxn id="417" idx="3"/>
            <a:endCxn id="425" idx="1"/>
          </p:cNvCxnSpPr>
          <p:nvPr/>
        </p:nvCxnSpPr>
        <p:spPr>
          <a:xfrm>
            <a:off x="6514560" y="3339000"/>
            <a:ext cx="1194840" cy="1010520"/>
          </a:xfrm>
          <a:prstGeom prst="straightConnector1">
            <a:avLst/>
          </a:prstGeom>
          <a:ln w="0">
            <a:solidFill>
              <a:srgbClr val="4a7ebb"/>
            </a:solidFill>
            <a:tailEnd len="med" type="triangle" w="med"/>
          </a:ln>
        </p:spPr>
      </p:cxnSp>
      <p:cxnSp>
        <p:nvCxnSpPr>
          <p:cNvPr id="434" name="Conector recto de flecha 25"/>
          <p:cNvCxnSpPr>
            <a:stCxn id="425" idx="3"/>
            <a:endCxn id="429" idx="1"/>
          </p:cNvCxnSpPr>
          <p:nvPr/>
        </p:nvCxnSpPr>
        <p:spPr>
          <a:xfrm>
            <a:off x="8064000" y="4349160"/>
            <a:ext cx="845280" cy="360"/>
          </a:xfrm>
          <a:prstGeom prst="straightConnector1">
            <a:avLst/>
          </a:prstGeom>
          <a:ln w="0">
            <a:solidFill>
              <a:srgbClr val="4a7ebb"/>
            </a:solidFill>
            <a:tailEnd len="med" type="triangle" w="med"/>
          </a:ln>
        </p:spPr>
      </p:cxnSp>
      <p:cxnSp>
        <p:nvCxnSpPr>
          <p:cNvPr id="435" name="Conector recto de flecha 26"/>
          <p:cNvCxnSpPr>
            <a:endCxn id="415" idx="2"/>
          </p:cNvCxnSpPr>
          <p:nvPr/>
        </p:nvCxnSpPr>
        <p:spPr>
          <a:xfrm>
            <a:off x="9264600" y="4349520"/>
            <a:ext cx="1415880" cy="247680"/>
          </a:xfrm>
          <a:prstGeom prst="straightConnector1">
            <a:avLst/>
          </a:prstGeom>
          <a:ln w="0">
            <a:solidFill>
              <a:srgbClr val="4a7ebb"/>
            </a:solidFill>
            <a:tailEnd len="med" type="triangle" w="med"/>
          </a:ln>
        </p:spPr>
      </p:cxnSp>
      <p:cxnSp>
        <p:nvCxnSpPr>
          <p:cNvPr id="436" name="Conector recto de flecha 27"/>
          <p:cNvCxnSpPr>
            <a:stCxn id="411" idx="2"/>
            <a:endCxn id="421" idx="0"/>
          </p:cNvCxnSpPr>
          <p:nvPr/>
        </p:nvCxnSpPr>
        <p:spPr>
          <a:xfrm>
            <a:off x="4914360" y="3428280"/>
            <a:ext cx="203760" cy="470880"/>
          </a:xfrm>
          <a:prstGeom prst="straightConnector1">
            <a:avLst/>
          </a:prstGeom>
          <a:ln w="0">
            <a:solidFill>
              <a:srgbClr val="4a7ebb"/>
            </a:solidFill>
            <a:tailEnd len="med" type="triangle" w="med"/>
          </a:ln>
        </p:spPr>
      </p:cxnSp>
      <p:cxnSp>
        <p:nvCxnSpPr>
          <p:cNvPr id="437" name="Conector recto de flecha 28"/>
          <p:cNvCxnSpPr>
            <a:endCxn id="430" idx="1"/>
          </p:cNvCxnSpPr>
          <p:nvPr/>
        </p:nvCxnSpPr>
        <p:spPr>
          <a:xfrm flipV="1">
            <a:off x="8064360" y="4906440"/>
            <a:ext cx="844920" cy="1080"/>
          </a:xfrm>
          <a:prstGeom prst="straightConnector1">
            <a:avLst/>
          </a:prstGeom>
          <a:ln w="0">
            <a:solidFill>
              <a:srgbClr val="4a7ebb"/>
            </a:solidFill>
            <a:tailEnd len="med" type="triangle" w="med"/>
          </a:ln>
        </p:spPr>
      </p:cxnSp>
      <p:cxnSp>
        <p:nvCxnSpPr>
          <p:cNvPr id="438" name="Conector recto de flecha 29"/>
          <p:cNvCxnSpPr>
            <a:stCxn id="430" idx="3"/>
            <a:endCxn id="415" idx="2"/>
          </p:cNvCxnSpPr>
          <p:nvPr/>
        </p:nvCxnSpPr>
        <p:spPr>
          <a:xfrm flipV="1">
            <a:off x="9263880" y="4596840"/>
            <a:ext cx="1416600" cy="309960"/>
          </a:xfrm>
          <a:prstGeom prst="straightConnector1">
            <a:avLst/>
          </a:prstGeom>
          <a:ln w="0">
            <a:solidFill>
              <a:srgbClr val="4a7ebb"/>
            </a:solidFill>
            <a:tailEnd len="med" type="triangle" w="med"/>
          </a:ln>
        </p:spPr>
      </p:cxnSp>
      <p:cxnSp>
        <p:nvCxnSpPr>
          <p:cNvPr id="439" name="Conector recto de flecha 30"/>
          <p:cNvCxnSpPr>
            <a:stCxn id="426" idx="3"/>
            <a:endCxn id="440" idx="1"/>
          </p:cNvCxnSpPr>
          <p:nvPr/>
        </p:nvCxnSpPr>
        <p:spPr>
          <a:xfrm>
            <a:off x="8064000" y="4906440"/>
            <a:ext cx="2134440" cy="584640"/>
          </a:xfrm>
          <a:prstGeom prst="straightConnector1">
            <a:avLst/>
          </a:prstGeom>
          <a:ln w="0">
            <a:solidFill>
              <a:srgbClr val="4a7ebb"/>
            </a:solidFill>
            <a:tailEnd len="med" type="triangle" w="med"/>
          </a:ln>
        </p:spPr>
      </p:cxnSp>
      <p:sp>
        <p:nvSpPr>
          <p:cNvPr id="440" name="Rectángulo 80"/>
          <p:cNvSpPr/>
          <p:nvPr/>
        </p:nvSpPr>
        <p:spPr>
          <a:xfrm>
            <a:off x="10198080" y="5033160"/>
            <a:ext cx="1154880" cy="915120"/>
          </a:xfrm>
          <a:prstGeom prst="rect">
            <a:avLst/>
          </a:prstGeom>
          <a:gradFill rotWithShape="0">
            <a:gsLst>
              <a:gs pos="0">
                <a:srgbClr val="ffd2bc"/>
              </a:gs>
              <a:gs pos="35000">
                <a:srgbClr val="ffded0"/>
              </a:gs>
              <a:gs pos="100000">
                <a:srgbClr val="fff1ec"/>
              </a:gs>
            </a:gsLst>
            <a:lin ang="16200000"/>
          </a:gradFill>
          <a:ln>
            <a:solidFill>
              <a:srgbClr val="f59240"/>
            </a:solidFill>
            <a:round/>
          </a:ln>
          <a:effectLst>
            <a:outerShdw blurRad="39960" dir="5400000" dist="20160" rotWithShape="0">
              <a:srgbClr val="000000">
                <a:alpha val="38000"/>
              </a:srgbClr>
            </a:outerShdw>
          </a:effectLst>
        </p:spPr>
        <p:style>
          <a:lnRef idx="1">
            <a:schemeClr val="accent6"/>
          </a:lnRef>
          <a:fillRef idx="2">
            <a:schemeClr val="accent6"/>
          </a:fillRef>
          <a:effectRef idx="1">
            <a:schemeClr val="accent6"/>
          </a:effectRef>
          <a:fontRef idx="minor"/>
        </p:style>
        <p:txBody>
          <a:bodyPr lIns="90000" rIns="90000" tIns="45000" bIns="45000" anchor="t">
            <a:noAutofit/>
          </a:bodyPr>
          <a:p>
            <a:pPr defTabSz="914400">
              <a:lnSpc>
                <a:spcPct val="100000"/>
              </a:lnSpc>
            </a:pPr>
            <a:r>
              <a:rPr b="0" lang="es-ES" sz="1800" strike="noStrike" u="none">
                <a:solidFill>
                  <a:schemeClr val="dk1"/>
                </a:solidFill>
                <a:uFillTx/>
                <a:latin typeface="Calibri"/>
              </a:rPr>
              <a:t>OTROS</a:t>
            </a:r>
            <a:endParaRPr b="0" lang="en-US" sz="1800" strike="noStrike" u="none">
              <a:solidFill>
                <a:srgbClr val="000000"/>
              </a:solidFill>
              <a:uFillTx/>
              <a:latin typeface="Arial"/>
            </a:endParaRPr>
          </a:p>
          <a:p>
            <a:pPr defTabSz="914400">
              <a:lnSpc>
                <a:spcPct val="100000"/>
              </a:lnSpc>
            </a:pPr>
            <a:r>
              <a:rPr b="0" lang="es-ES" sz="1800" strike="noStrike" u="none">
                <a:solidFill>
                  <a:schemeClr val="dk1"/>
                </a:solidFill>
                <a:uFillTx/>
                <a:latin typeface="Calibri"/>
              </a:rPr>
              <a:t>SERVICIOS</a:t>
            </a:r>
            <a:endParaRPr b="0" lang="en-US" sz="1800" strike="noStrike" u="none">
              <a:solidFill>
                <a:srgbClr val="000000"/>
              </a:solidFill>
              <a:uFillTx/>
              <a:latin typeface="Arial"/>
            </a:endParaRPr>
          </a:p>
        </p:txBody>
      </p:sp>
      <p:cxnSp>
        <p:nvCxnSpPr>
          <p:cNvPr id="441" name="Conector recto de flecha 31"/>
          <p:cNvCxnSpPr>
            <a:stCxn id="425" idx="3"/>
            <a:endCxn id="440" idx="1"/>
          </p:cNvCxnSpPr>
          <p:nvPr/>
        </p:nvCxnSpPr>
        <p:spPr>
          <a:xfrm>
            <a:off x="8064000" y="4349160"/>
            <a:ext cx="2134440" cy="1141920"/>
          </a:xfrm>
          <a:prstGeom prst="straightConnector1">
            <a:avLst/>
          </a:prstGeom>
          <a:ln w="0">
            <a:solidFill>
              <a:srgbClr val="4a7ebb"/>
            </a:solidFill>
            <a:tailEnd len="med" type="triangle" w="med"/>
          </a:ln>
        </p:spPr>
      </p:cxnSp>
      <p:sp>
        <p:nvSpPr>
          <p:cNvPr id="442" name="Signo de multiplicación 2"/>
          <p:cNvSpPr/>
          <p:nvPr/>
        </p:nvSpPr>
        <p:spPr>
          <a:xfrm>
            <a:off x="4142520" y="3141000"/>
            <a:ext cx="1887480" cy="1877040"/>
          </a:xfrm>
          <a:prstGeom prst="mathMultiply">
            <a:avLst>
              <a:gd name="adj1" fmla="val 1530"/>
            </a:avLst>
          </a:prstGeom>
          <a:solidFill>
            <a:srgbClr val="ff0000"/>
          </a:solidFill>
          <a:ln>
            <a:solidFill>
              <a:srgbClr val="ff0000"/>
            </a:solidFill>
            <a:round/>
          </a:ln>
        </p:spPr>
        <p:style>
          <a:lnRef idx="2">
            <a:schemeClr val="accent1">
              <a:shade val="15000"/>
            </a:schemeClr>
          </a:lnRef>
          <a:fillRef idx="1">
            <a:schemeClr val="accent1"/>
          </a:fillRef>
          <a:effectRef idx="0">
            <a:schemeClr val="accent1"/>
          </a:effectRef>
          <a:fontRef idx="minor"/>
        </p:style>
        <p:txBody>
          <a:bodyPr lIns="90000" rIns="90000" tIns="45000" bIns="45000" anchor="ctr">
            <a:noAutofit/>
          </a:bodyPr>
          <a:p>
            <a:pPr>
              <a:lnSpc>
                <a:spcPct val="100000"/>
              </a:lnSpc>
            </a:pPr>
            <a:endParaRPr b="0" lang="es-ES" sz="1800" strike="noStrike" u="none">
              <a:solidFill>
                <a:schemeClr val="lt1"/>
              </a:solidFill>
              <a:uFillTx/>
              <a:latin typeface="Calibri"/>
            </a:endParaRPr>
          </a:p>
        </p:txBody>
      </p:sp>
      <p:sp>
        <p:nvSpPr>
          <p:cNvPr id="443" name="CuadroTexto 22"/>
          <p:cNvSpPr/>
          <p:nvPr/>
        </p:nvSpPr>
        <p:spPr>
          <a:xfrm>
            <a:off x="838080" y="5298120"/>
            <a:ext cx="2921040" cy="63828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0" lang="es-ES" sz="1800" strike="noStrike" u="none">
                <a:solidFill>
                  <a:schemeClr val="dk1"/>
                </a:solidFill>
                <a:uFillTx/>
                <a:latin typeface="Calibri"/>
              </a:rPr>
              <a:t>Reaprovechando MVC para los servicios REST.</a:t>
            </a:r>
            <a:endParaRPr b="0" lang="en-US" sz="1800" strike="noStrike" u="none">
              <a:solidFill>
                <a:srgbClr val="000000"/>
              </a:solidFill>
              <a:uFillTx/>
              <a:latin typeface="Arial"/>
            </a:endParaRPr>
          </a:p>
        </p:txBody>
      </p:sp>
    </p:spTree>
  </p:cSld>
  <mc:AlternateContent>
    <mc:Choice Requires="p14">
      <p:transition spd="slow" p14:dur="2000"/>
    </mc:Choice>
    <mc:Fallback>
      <p:transition spd="slow"/>
    </mc:Fallback>
  </mc:AlternateContent>
  <p:timing>
    <p:tnLst>
      <p:par>
        <p:cTn id="127" dur="indefinite" restart="never" nodeType="tmRoot">
          <p:childTnLst>
            <p:seq>
              <p:cTn id="128" dur="indefinite" nodeType="mainSeq">
                <p:childTnLst>
                  <p:par>
                    <p:cTn id="129" fill="hold">
                      <p:stCondLst>
                        <p:cond delay="indefinite"/>
                      </p:stCondLst>
                      <p:childTnLst>
                        <p:par>
                          <p:cTn id="130" fill="hold">
                            <p:stCondLst>
                              <p:cond delay="0"/>
                            </p:stCondLst>
                            <p:childTnLst>
                              <p:par>
                                <p:cTn id="131" nodeType="clickEffect" fill="hold" presetClass="entr" presetID="1">
                                  <p:stCondLst>
                                    <p:cond delay="0"/>
                                  </p:stCondLst>
                                  <p:childTnLst>
                                    <p:set>
                                      <p:cBhvr>
                                        <p:cTn id="132" dur="1" fill="hold">
                                          <p:stCondLst>
                                            <p:cond delay="0"/>
                                          </p:stCondLst>
                                        </p:cTn>
                                        <p:tgtEl>
                                          <p:spTgt spid="44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4" name="PlaceHolder 1"/>
          <p:cNvSpPr>
            <a:spLocks noGrp="1"/>
          </p:cNvSpPr>
          <p:nvPr>
            <p:ph type="title"/>
          </p:nvPr>
        </p:nvSpPr>
        <p:spPr>
          <a:xfrm>
            <a:off x="1881360" y="167760"/>
            <a:ext cx="9088200" cy="513000"/>
          </a:xfrm>
          <a:prstGeom prst="rect">
            <a:avLst/>
          </a:prstGeom>
          <a:noFill/>
          <a:ln w="0">
            <a:noFill/>
          </a:ln>
        </p:spPr>
        <p:txBody>
          <a:bodyPr lIns="0" rIns="0" tIns="0" bIns="0" anchor="t">
            <a:noAutofit/>
          </a:bodyPr>
          <a:p>
            <a:pPr indent="0">
              <a:lnSpc>
                <a:spcPct val="100000"/>
              </a:lnSpc>
              <a:buNone/>
              <a:tabLst>
                <a:tab algn="l" pos="0"/>
              </a:tabLst>
            </a:pPr>
            <a:r>
              <a:rPr b="1" lang="es-ES" sz="3600" strike="noStrike" u="none">
                <a:solidFill>
                  <a:srgbClr val="000000"/>
                </a:solidFill>
                <a:uFillTx/>
                <a:latin typeface="Calibri"/>
              </a:rPr>
              <a:t>Responsabilidades de cada capa</a:t>
            </a:r>
            <a:endParaRPr b="0" lang="en-US" sz="3600" strike="noStrike" u="none">
              <a:solidFill>
                <a:srgbClr val="000000"/>
              </a:solidFill>
              <a:uFillTx/>
              <a:latin typeface="Arial"/>
            </a:endParaRPr>
          </a:p>
        </p:txBody>
      </p:sp>
      <p:sp>
        <p:nvSpPr>
          <p:cNvPr id="445" name="PlaceHolder 2"/>
          <p:cNvSpPr>
            <a:spLocks noGrp="1"/>
          </p:cNvSpPr>
          <p:nvPr>
            <p:ph/>
          </p:nvPr>
        </p:nvSpPr>
        <p:spPr>
          <a:xfrm>
            <a:off x="688320" y="1031040"/>
            <a:ext cx="10536480" cy="5658480"/>
          </a:xfrm>
          <a:prstGeom prst="rect">
            <a:avLst/>
          </a:prstGeom>
          <a:noFill/>
          <a:ln w="0">
            <a:noFill/>
          </a:ln>
        </p:spPr>
        <p:txBody>
          <a:bodyPr lIns="0" rIns="0" tIns="0" bIns="0" anchor="t">
            <a:noAutofit/>
          </a:bodyPr>
          <a:p>
            <a:pPr marL="343080" indent="-343080">
              <a:lnSpc>
                <a:spcPct val="107000"/>
              </a:lnSpc>
              <a:spcAft>
                <a:spcPts val="799"/>
              </a:spcAft>
              <a:buClr>
                <a:srgbClr val="000000"/>
              </a:buClr>
              <a:buFont typeface="Symbol" charset="2"/>
              <a:buChar char=""/>
              <a:tabLst>
                <a:tab algn="l" pos="457200"/>
              </a:tabLst>
            </a:pPr>
            <a:r>
              <a:rPr b="1" lang="es-ES" sz="1800" strike="noStrike" u="none">
                <a:solidFill>
                  <a:schemeClr val="dk1"/>
                </a:solidFill>
                <a:uFillTx/>
                <a:latin typeface="Calibri"/>
                <a:ea typeface="Aptos"/>
              </a:rPr>
              <a:t>Capa de Controlador</a:t>
            </a:r>
            <a:r>
              <a:rPr b="0" lang="es-ES" sz="1800" strike="noStrike" u="none">
                <a:solidFill>
                  <a:schemeClr val="dk1"/>
                </a:solidFill>
                <a:uFillTx/>
                <a:latin typeface="Calibri"/>
                <a:ea typeface="Aptos"/>
              </a:rPr>
              <a:t>:</a:t>
            </a:r>
            <a:endParaRPr b="0" lang="en-US" sz="1800" strike="noStrike" u="none">
              <a:solidFill>
                <a:srgbClr val="000000"/>
              </a:solidFill>
              <a:uFillTx/>
              <a:latin typeface="Arial"/>
            </a:endParaRPr>
          </a:p>
          <a:p>
            <a:pPr lvl="1" marL="743040" indent="-285840">
              <a:lnSpc>
                <a:spcPct val="107000"/>
              </a:lnSpc>
              <a:spcAft>
                <a:spcPts val="799"/>
              </a:spcAft>
              <a:buClr>
                <a:srgbClr val="000000"/>
              </a:buClr>
              <a:buFont typeface="Courier New"/>
              <a:buChar char="o"/>
              <a:tabLst>
                <a:tab algn="l" pos="914400"/>
              </a:tabLst>
            </a:pPr>
            <a:r>
              <a:rPr b="0" lang="es-ES" sz="1800" strike="noStrike" u="none">
                <a:solidFill>
                  <a:srgbClr val="000000"/>
                </a:solidFill>
                <a:uFillTx/>
                <a:latin typeface="Calibri"/>
                <a:ea typeface="Aptos"/>
              </a:rPr>
              <a:t>Recepción de solicitudes HTTP.</a:t>
            </a:r>
            <a:endParaRPr b="0" lang="en-US" sz="1800" strike="noStrike" u="none">
              <a:solidFill>
                <a:srgbClr val="000000"/>
              </a:solidFill>
              <a:uFillTx/>
              <a:latin typeface="Arial"/>
            </a:endParaRPr>
          </a:p>
          <a:p>
            <a:pPr lvl="1" marL="743040" indent="-285840">
              <a:lnSpc>
                <a:spcPct val="107000"/>
              </a:lnSpc>
              <a:spcAft>
                <a:spcPts val="799"/>
              </a:spcAft>
              <a:buClr>
                <a:srgbClr val="000000"/>
              </a:buClr>
              <a:buFont typeface="Courier New"/>
              <a:buChar char="o"/>
              <a:tabLst>
                <a:tab algn="l" pos="914400"/>
              </a:tabLst>
            </a:pPr>
            <a:r>
              <a:rPr b="0" lang="es-ES" sz="1800" strike="noStrike" u="none">
                <a:solidFill>
                  <a:srgbClr val="000000"/>
                </a:solidFill>
                <a:uFillTx/>
                <a:latin typeface="Calibri"/>
                <a:ea typeface="Aptos"/>
              </a:rPr>
              <a:t>Validación de entradas.</a:t>
            </a:r>
            <a:endParaRPr b="0" lang="en-US" sz="1800" strike="noStrike" u="none">
              <a:solidFill>
                <a:srgbClr val="000000"/>
              </a:solidFill>
              <a:uFillTx/>
              <a:latin typeface="Arial"/>
            </a:endParaRPr>
          </a:p>
          <a:p>
            <a:pPr lvl="1" marL="743040" indent="-285840">
              <a:lnSpc>
                <a:spcPct val="107000"/>
              </a:lnSpc>
              <a:spcAft>
                <a:spcPts val="799"/>
              </a:spcAft>
              <a:buClr>
                <a:srgbClr val="000000"/>
              </a:buClr>
              <a:buFont typeface="Courier New"/>
              <a:buChar char="o"/>
              <a:tabLst>
                <a:tab algn="l" pos="914400"/>
              </a:tabLst>
            </a:pPr>
            <a:r>
              <a:rPr b="0" lang="es-ES" sz="1800" strike="noStrike" u="none">
                <a:solidFill>
                  <a:srgbClr val="000000"/>
                </a:solidFill>
                <a:uFillTx/>
                <a:latin typeface="Calibri"/>
                <a:ea typeface="Aptos"/>
              </a:rPr>
              <a:t>Delegación de la lógica de negocio a la capa de servicio.</a:t>
            </a:r>
            <a:endParaRPr b="0" lang="en-US" sz="1800" strike="noStrike" u="none">
              <a:solidFill>
                <a:srgbClr val="000000"/>
              </a:solidFill>
              <a:uFillTx/>
              <a:latin typeface="Arial"/>
            </a:endParaRPr>
          </a:p>
          <a:p>
            <a:pPr lvl="1" marL="743040" indent="-285840">
              <a:lnSpc>
                <a:spcPct val="107000"/>
              </a:lnSpc>
              <a:spcAft>
                <a:spcPts val="799"/>
              </a:spcAft>
              <a:buClr>
                <a:srgbClr val="000000"/>
              </a:buClr>
              <a:buFont typeface="Courier New"/>
              <a:buChar char="o"/>
              <a:tabLst>
                <a:tab algn="l" pos="914400"/>
              </a:tabLst>
            </a:pPr>
            <a:r>
              <a:rPr b="0" lang="es-ES" sz="1800" strike="noStrike" u="none">
                <a:solidFill>
                  <a:srgbClr val="000000"/>
                </a:solidFill>
                <a:uFillTx/>
                <a:latin typeface="Calibri"/>
                <a:ea typeface="Aptos"/>
              </a:rPr>
              <a:t>Selección y retorno de la vista correspondiente.</a:t>
            </a:r>
            <a:endParaRPr b="0" lang="en-US" sz="1800" strike="noStrike" u="none">
              <a:solidFill>
                <a:srgbClr val="000000"/>
              </a:solidFill>
              <a:uFillTx/>
              <a:latin typeface="Arial"/>
            </a:endParaRPr>
          </a:p>
          <a:p>
            <a:pPr marL="343080" indent="-343080">
              <a:lnSpc>
                <a:spcPct val="107000"/>
              </a:lnSpc>
              <a:spcAft>
                <a:spcPts val="799"/>
              </a:spcAft>
              <a:buClr>
                <a:srgbClr val="000000"/>
              </a:buClr>
              <a:buFont typeface="Symbol" charset="2"/>
              <a:buChar char=""/>
              <a:tabLst>
                <a:tab algn="l" pos="457200"/>
              </a:tabLst>
            </a:pPr>
            <a:r>
              <a:rPr b="1" lang="es-ES" sz="1800" strike="noStrike" u="none">
                <a:solidFill>
                  <a:schemeClr val="dk1"/>
                </a:solidFill>
                <a:uFillTx/>
                <a:latin typeface="Calibri"/>
                <a:ea typeface="Aptos"/>
              </a:rPr>
              <a:t>Capa de Servicio</a:t>
            </a:r>
            <a:r>
              <a:rPr b="0" lang="es-ES" sz="1800" strike="noStrike" u="none">
                <a:solidFill>
                  <a:schemeClr val="dk1"/>
                </a:solidFill>
                <a:uFillTx/>
                <a:latin typeface="Calibri"/>
                <a:ea typeface="Aptos"/>
              </a:rPr>
              <a:t>:</a:t>
            </a:r>
            <a:endParaRPr b="0" lang="en-US" sz="1800" strike="noStrike" u="none">
              <a:solidFill>
                <a:srgbClr val="000000"/>
              </a:solidFill>
              <a:uFillTx/>
              <a:latin typeface="Arial"/>
            </a:endParaRPr>
          </a:p>
          <a:p>
            <a:pPr lvl="1" marL="743040" indent="-285840">
              <a:lnSpc>
                <a:spcPct val="107000"/>
              </a:lnSpc>
              <a:spcAft>
                <a:spcPts val="799"/>
              </a:spcAft>
              <a:buClr>
                <a:srgbClr val="000000"/>
              </a:buClr>
              <a:buFont typeface="Courier New"/>
              <a:buChar char="o"/>
              <a:tabLst>
                <a:tab algn="l" pos="914400"/>
              </a:tabLst>
            </a:pPr>
            <a:r>
              <a:rPr b="0" lang="es-ES" sz="1800" strike="noStrike" u="none">
                <a:solidFill>
                  <a:srgbClr val="000000"/>
                </a:solidFill>
                <a:uFillTx/>
                <a:latin typeface="Calibri"/>
                <a:ea typeface="Aptos"/>
              </a:rPr>
              <a:t>Contiene la lógica de negocio.</a:t>
            </a:r>
            <a:endParaRPr b="0" lang="en-US" sz="1800" strike="noStrike" u="none">
              <a:solidFill>
                <a:srgbClr val="000000"/>
              </a:solidFill>
              <a:uFillTx/>
              <a:latin typeface="Arial"/>
            </a:endParaRPr>
          </a:p>
          <a:p>
            <a:pPr lvl="1" marL="743040" indent="-285840">
              <a:lnSpc>
                <a:spcPct val="107000"/>
              </a:lnSpc>
              <a:spcAft>
                <a:spcPts val="799"/>
              </a:spcAft>
              <a:buClr>
                <a:srgbClr val="000000"/>
              </a:buClr>
              <a:buFont typeface="Courier New"/>
              <a:buChar char="o"/>
              <a:tabLst>
                <a:tab algn="l" pos="914400"/>
              </a:tabLst>
            </a:pPr>
            <a:r>
              <a:rPr b="0" lang="es-ES" sz="1800" strike="noStrike" u="none">
                <a:solidFill>
                  <a:srgbClr val="000000"/>
                </a:solidFill>
                <a:uFillTx/>
                <a:latin typeface="Calibri"/>
                <a:ea typeface="Aptos"/>
              </a:rPr>
              <a:t>Orquesta las operaciones entre diferentes repositorios.</a:t>
            </a:r>
            <a:endParaRPr b="0" lang="en-US" sz="1800" strike="noStrike" u="none">
              <a:solidFill>
                <a:srgbClr val="000000"/>
              </a:solidFill>
              <a:uFillTx/>
              <a:latin typeface="Arial"/>
            </a:endParaRPr>
          </a:p>
          <a:p>
            <a:pPr lvl="1" marL="743040" indent="-285840">
              <a:lnSpc>
                <a:spcPct val="107000"/>
              </a:lnSpc>
              <a:spcAft>
                <a:spcPts val="799"/>
              </a:spcAft>
              <a:buClr>
                <a:srgbClr val="000000"/>
              </a:buClr>
              <a:buFont typeface="Courier New"/>
              <a:buChar char="o"/>
              <a:tabLst>
                <a:tab algn="l" pos="914400"/>
              </a:tabLst>
            </a:pPr>
            <a:r>
              <a:rPr b="0" lang="es-ES" sz="1800" strike="noStrike" u="none">
                <a:solidFill>
                  <a:srgbClr val="000000"/>
                </a:solidFill>
                <a:uFillTx/>
                <a:latin typeface="Calibri"/>
                <a:ea typeface="Aptos"/>
              </a:rPr>
              <a:t>Implementa las reglas de negocio y transforma los datos según sea necesario.</a:t>
            </a:r>
            <a:endParaRPr b="0" lang="en-US" sz="1800" strike="noStrike" u="none">
              <a:solidFill>
                <a:srgbClr val="000000"/>
              </a:solidFill>
              <a:uFillTx/>
              <a:latin typeface="Arial"/>
            </a:endParaRPr>
          </a:p>
          <a:p>
            <a:pPr marL="343080" indent="-343080">
              <a:lnSpc>
                <a:spcPct val="107000"/>
              </a:lnSpc>
              <a:spcAft>
                <a:spcPts val="799"/>
              </a:spcAft>
              <a:buClr>
                <a:srgbClr val="000000"/>
              </a:buClr>
              <a:buFont typeface="Symbol" charset="2"/>
              <a:buChar char=""/>
              <a:tabLst>
                <a:tab algn="l" pos="457200"/>
              </a:tabLst>
            </a:pPr>
            <a:r>
              <a:rPr b="1" lang="es-ES" sz="1800" strike="noStrike" u="none">
                <a:solidFill>
                  <a:schemeClr val="dk1"/>
                </a:solidFill>
                <a:uFillTx/>
                <a:latin typeface="Calibri"/>
                <a:ea typeface="Aptos"/>
              </a:rPr>
              <a:t>Capa de Repositorio</a:t>
            </a:r>
            <a:r>
              <a:rPr b="0" lang="es-ES" sz="1800" strike="noStrike" u="none">
                <a:solidFill>
                  <a:schemeClr val="dk1"/>
                </a:solidFill>
                <a:uFillTx/>
                <a:latin typeface="Calibri"/>
                <a:ea typeface="Aptos"/>
              </a:rPr>
              <a:t>:</a:t>
            </a:r>
            <a:endParaRPr b="0" lang="en-US" sz="1800" strike="noStrike" u="none">
              <a:solidFill>
                <a:srgbClr val="000000"/>
              </a:solidFill>
              <a:uFillTx/>
              <a:latin typeface="Arial"/>
            </a:endParaRPr>
          </a:p>
          <a:p>
            <a:pPr lvl="1" marL="743040" indent="-285840">
              <a:lnSpc>
                <a:spcPct val="107000"/>
              </a:lnSpc>
              <a:spcAft>
                <a:spcPts val="799"/>
              </a:spcAft>
              <a:buClr>
                <a:srgbClr val="000000"/>
              </a:buClr>
              <a:buFont typeface="Courier New"/>
              <a:buChar char="o"/>
              <a:tabLst>
                <a:tab algn="l" pos="914400"/>
              </a:tabLst>
            </a:pPr>
            <a:r>
              <a:rPr b="0" lang="es-ES" sz="1800" strike="noStrike" u="none">
                <a:solidFill>
                  <a:srgbClr val="000000"/>
                </a:solidFill>
                <a:uFillTx/>
                <a:latin typeface="Calibri"/>
                <a:ea typeface="Aptos"/>
              </a:rPr>
              <a:t>Abstracción de la lógica de acceso a datos.</a:t>
            </a:r>
            <a:endParaRPr b="0" lang="en-US" sz="1800" strike="noStrike" u="none">
              <a:solidFill>
                <a:srgbClr val="000000"/>
              </a:solidFill>
              <a:uFillTx/>
              <a:latin typeface="Arial"/>
            </a:endParaRPr>
          </a:p>
          <a:p>
            <a:pPr lvl="1" marL="743040" indent="-285840">
              <a:lnSpc>
                <a:spcPct val="107000"/>
              </a:lnSpc>
              <a:spcAft>
                <a:spcPts val="799"/>
              </a:spcAft>
              <a:buClr>
                <a:srgbClr val="000000"/>
              </a:buClr>
              <a:buFont typeface="Courier New"/>
              <a:buChar char="o"/>
              <a:tabLst>
                <a:tab algn="l" pos="914400"/>
              </a:tabLst>
            </a:pPr>
            <a:r>
              <a:rPr b="0" lang="es-ES" sz="1800" strike="noStrike" u="none">
                <a:solidFill>
                  <a:srgbClr val="000000"/>
                </a:solidFill>
                <a:uFillTx/>
                <a:latin typeface="Calibri"/>
                <a:ea typeface="Aptos"/>
              </a:rPr>
              <a:t>Uso de ORM (como JPA) para mapear entidades a la base de datos.</a:t>
            </a:r>
            <a:endParaRPr b="0" lang="en-US" sz="1800" strike="noStrike" u="none">
              <a:solidFill>
                <a:srgbClr val="000000"/>
              </a:solidFill>
              <a:uFillTx/>
              <a:latin typeface="Arial"/>
            </a:endParaRPr>
          </a:p>
          <a:p>
            <a:pPr lvl="1" marL="743040" indent="-285840">
              <a:lnSpc>
                <a:spcPct val="107000"/>
              </a:lnSpc>
              <a:spcAft>
                <a:spcPts val="799"/>
              </a:spcAft>
              <a:buClr>
                <a:srgbClr val="000000"/>
              </a:buClr>
              <a:buFont typeface="Courier New"/>
              <a:buChar char="o"/>
              <a:tabLst>
                <a:tab algn="l" pos="914400"/>
              </a:tabLst>
            </a:pPr>
            <a:r>
              <a:rPr b="0" lang="es-ES" sz="1800" strike="noStrike" u="none">
                <a:solidFill>
                  <a:srgbClr val="000000"/>
                </a:solidFill>
                <a:uFillTx/>
                <a:latin typeface="Calibri"/>
                <a:ea typeface="Aptos"/>
              </a:rPr>
              <a:t>Proporciona métodos para realizar operaciones CRUD (Crear, Leer, Actualizar, Borrar).</a:t>
            </a:r>
            <a:endParaRPr b="0" lang="en-US" sz="18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6" name="PlaceHolder 1"/>
          <p:cNvSpPr>
            <a:spLocks noGrp="1"/>
          </p:cNvSpPr>
          <p:nvPr>
            <p:ph type="title"/>
          </p:nvPr>
        </p:nvSpPr>
        <p:spPr>
          <a:xfrm>
            <a:off x="1881360" y="167760"/>
            <a:ext cx="9088200" cy="553320"/>
          </a:xfrm>
          <a:prstGeom prst="rect">
            <a:avLst/>
          </a:prstGeom>
          <a:noFill/>
          <a:ln w="0">
            <a:noFill/>
          </a:ln>
        </p:spPr>
        <p:txBody>
          <a:bodyPr lIns="0" rIns="0" tIns="0" bIns="0" anchor="t">
            <a:noAutofit/>
          </a:bodyPr>
          <a:p>
            <a:pPr indent="0">
              <a:lnSpc>
                <a:spcPct val="100000"/>
              </a:lnSpc>
              <a:buNone/>
              <a:tabLst>
                <a:tab algn="l" pos="0"/>
              </a:tabLst>
            </a:pPr>
            <a:r>
              <a:rPr b="1" lang="es-ES" sz="3600" strike="noStrike" u="none">
                <a:solidFill>
                  <a:srgbClr val="000000"/>
                </a:solidFill>
                <a:uFillTx/>
                <a:latin typeface="Calibri"/>
              </a:rPr>
              <a:t>Ejemplo de estructura de capas</a:t>
            </a:r>
            <a:endParaRPr b="0" lang="en-US" sz="3600" strike="noStrike" u="none">
              <a:solidFill>
                <a:srgbClr val="000000"/>
              </a:solidFill>
              <a:uFillTx/>
              <a:latin typeface="Arial"/>
            </a:endParaRPr>
          </a:p>
        </p:txBody>
      </p:sp>
      <p:graphicFrame>
        <p:nvGraphicFramePr>
          <p:cNvPr id="447" name="Tabla 2"/>
          <p:cNvGraphicFramePr/>
          <p:nvPr/>
        </p:nvGraphicFramePr>
        <p:xfrm>
          <a:off x="785160" y="1550880"/>
          <a:ext cx="10708920" cy="3935520"/>
        </p:xfrm>
        <a:graphic>
          <a:graphicData uri="http://schemas.openxmlformats.org/drawingml/2006/table">
            <a:tbl>
              <a:tblPr/>
              <a:tblGrid>
                <a:gridCol w="3569760"/>
                <a:gridCol w="3569760"/>
                <a:gridCol w="3569760"/>
              </a:tblGrid>
              <a:tr h="3935520">
                <a:tc>
                  <a:txBody>
                    <a:bodyPr anchor="t">
                      <a:noAutofit/>
                    </a:bodyPr>
                    <a:p>
                      <a:pPr>
                        <a:lnSpc>
                          <a:spcPct val="100000"/>
                        </a:lnSpc>
                      </a:pPr>
                      <a:r>
                        <a:rPr b="1" lang="en-US" sz="1600" strike="noStrike" u="none">
                          <a:solidFill>
                            <a:schemeClr val="lt1"/>
                          </a:solidFill>
                          <a:uFillTx/>
                          <a:latin typeface="Calibri"/>
                        </a:rPr>
                        <a:t>// Controlador</a:t>
                      </a:r>
                      <a:endParaRPr b="0" lang="en-US" sz="1600" strike="noStrike" u="none">
                        <a:solidFill>
                          <a:srgbClr val="ffffff"/>
                        </a:solidFill>
                        <a:uFillTx/>
                        <a:latin typeface="Arial"/>
                      </a:endParaRPr>
                    </a:p>
                    <a:p>
                      <a:pPr>
                        <a:lnSpc>
                          <a:spcPct val="100000"/>
                        </a:lnSpc>
                      </a:pPr>
                      <a:r>
                        <a:rPr b="1" lang="en-US" sz="1600" strike="noStrike" u="none">
                          <a:solidFill>
                            <a:srgbClr val="ff0000"/>
                          </a:solidFill>
                          <a:uFillTx/>
                          <a:latin typeface="Calibri"/>
                        </a:rPr>
                        <a:t>@Controller</a:t>
                      </a:r>
                      <a:endParaRPr b="0" lang="en-US" sz="1600" strike="noStrike" u="none">
                        <a:solidFill>
                          <a:srgbClr val="ffffff"/>
                        </a:solidFill>
                        <a:uFillTx/>
                        <a:latin typeface="Arial"/>
                      </a:endParaRPr>
                    </a:p>
                    <a:p>
                      <a:pPr>
                        <a:lnSpc>
                          <a:spcPct val="100000"/>
                        </a:lnSpc>
                      </a:pPr>
                      <a:r>
                        <a:rPr b="1" lang="en-US" sz="1600" strike="noStrike" u="none">
                          <a:solidFill>
                            <a:schemeClr val="lt1"/>
                          </a:solidFill>
                          <a:uFillTx/>
                          <a:latin typeface="Calibri"/>
                        </a:rPr>
                        <a:t>@RequestMapping("/users")</a:t>
                      </a:r>
                      <a:endParaRPr b="0" lang="en-US" sz="1600" strike="noStrike" u="none">
                        <a:solidFill>
                          <a:srgbClr val="ffffff"/>
                        </a:solidFill>
                        <a:uFillTx/>
                        <a:latin typeface="Arial"/>
                      </a:endParaRPr>
                    </a:p>
                    <a:p>
                      <a:pPr>
                        <a:lnSpc>
                          <a:spcPct val="100000"/>
                        </a:lnSpc>
                      </a:pPr>
                      <a:r>
                        <a:rPr b="1" lang="en-US" sz="1600" strike="noStrike" u="none">
                          <a:solidFill>
                            <a:schemeClr val="lt1"/>
                          </a:solidFill>
                          <a:uFillTx/>
                          <a:latin typeface="Calibri"/>
                        </a:rPr>
                        <a:t>public class UserController {</a:t>
                      </a:r>
                      <a:endParaRPr b="0" lang="en-US" sz="1600" strike="noStrike" u="none">
                        <a:solidFill>
                          <a:srgbClr val="ffffff"/>
                        </a:solidFill>
                        <a:uFillTx/>
                        <a:latin typeface="Arial"/>
                      </a:endParaRPr>
                    </a:p>
                    <a:p>
                      <a:pPr>
                        <a:lnSpc>
                          <a:spcPct val="100000"/>
                        </a:lnSpc>
                      </a:pPr>
                      <a:r>
                        <a:rPr b="1" lang="en-US" sz="1600" strike="noStrike" u="none">
                          <a:solidFill>
                            <a:srgbClr val="ff0000"/>
                          </a:solidFill>
                          <a:uFillTx/>
                          <a:latin typeface="Calibri"/>
                        </a:rPr>
                        <a:t>    </a:t>
                      </a:r>
                      <a:r>
                        <a:rPr b="1" lang="en-US" sz="1600" strike="noStrike" u="none">
                          <a:solidFill>
                            <a:srgbClr val="ff0000"/>
                          </a:solidFill>
                          <a:uFillTx/>
                          <a:latin typeface="Calibri"/>
                        </a:rPr>
                        <a:t>@Autowired</a:t>
                      </a:r>
                      <a:endParaRPr b="0" lang="en-US" sz="1600" strike="noStrike" u="none">
                        <a:solidFill>
                          <a:srgbClr val="ffffff"/>
                        </a:solidFill>
                        <a:uFillTx/>
                        <a:latin typeface="Arial"/>
                      </a:endParaRPr>
                    </a:p>
                    <a:p>
                      <a:pPr>
                        <a:lnSpc>
                          <a:spcPct val="100000"/>
                        </a:lnSpc>
                      </a:pPr>
                      <a:r>
                        <a:rPr b="1" lang="en-US" sz="1600" strike="noStrike" u="none">
                          <a:solidFill>
                            <a:schemeClr val="lt1"/>
                          </a:solidFill>
                          <a:uFillTx/>
                          <a:latin typeface="Calibri"/>
                        </a:rPr>
                        <a:t>    </a:t>
                      </a:r>
                      <a:r>
                        <a:rPr b="1" lang="en-US" sz="1600" strike="noStrike" u="none">
                          <a:solidFill>
                            <a:schemeClr val="lt1"/>
                          </a:solidFill>
                          <a:uFillTx/>
                          <a:latin typeface="Calibri"/>
                        </a:rPr>
                        <a:t>private UserService userService;</a:t>
                      </a:r>
                      <a:endParaRPr b="0" lang="en-US" sz="1600" strike="noStrike" u="none">
                        <a:solidFill>
                          <a:srgbClr val="ffffff"/>
                        </a:solidFill>
                        <a:uFillTx/>
                        <a:latin typeface="Arial"/>
                      </a:endParaRPr>
                    </a:p>
                    <a:p>
                      <a:pPr>
                        <a:lnSpc>
                          <a:spcPct val="100000"/>
                        </a:lnSpc>
                      </a:pPr>
                      <a:r>
                        <a:rPr b="1" lang="en-US" sz="1600" strike="noStrike" u="none">
                          <a:solidFill>
                            <a:schemeClr val="lt1"/>
                          </a:solidFill>
                          <a:uFillTx/>
                          <a:latin typeface="Calibri"/>
                        </a:rPr>
                        <a:t> </a:t>
                      </a:r>
                      <a:endParaRPr b="0" lang="en-US" sz="1600" strike="noStrike" u="none">
                        <a:solidFill>
                          <a:srgbClr val="ffffff"/>
                        </a:solidFill>
                        <a:uFillTx/>
                        <a:latin typeface="Arial"/>
                      </a:endParaRPr>
                    </a:p>
                    <a:p>
                      <a:pPr>
                        <a:lnSpc>
                          <a:spcPct val="100000"/>
                        </a:lnSpc>
                      </a:pPr>
                      <a:r>
                        <a:rPr b="1" lang="en-US" sz="1600" strike="noStrike" u="none">
                          <a:solidFill>
                            <a:schemeClr val="lt1"/>
                          </a:solidFill>
                          <a:uFillTx/>
                          <a:latin typeface="Calibri"/>
                        </a:rPr>
                        <a:t>    </a:t>
                      </a:r>
                      <a:r>
                        <a:rPr b="1" lang="en-US" sz="1600" strike="noStrike" u="none">
                          <a:solidFill>
                            <a:schemeClr val="lt1"/>
                          </a:solidFill>
                          <a:uFillTx/>
                          <a:latin typeface="Calibri"/>
                        </a:rPr>
                        <a:t>@GetMapping</a:t>
                      </a:r>
                      <a:endParaRPr b="0" lang="en-US" sz="1600" strike="noStrike" u="none">
                        <a:solidFill>
                          <a:srgbClr val="ffffff"/>
                        </a:solidFill>
                        <a:uFillTx/>
                        <a:latin typeface="Arial"/>
                      </a:endParaRPr>
                    </a:p>
                    <a:p>
                      <a:pPr>
                        <a:lnSpc>
                          <a:spcPct val="100000"/>
                        </a:lnSpc>
                      </a:pPr>
                      <a:r>
                        <a:rPr b="1" lang="en-US" sz="1600" strike="noStrike" u="none">
                          <a:solidFill>
                            <a:schemeClr val="lt1"/>
                          </a:solidFill>
                          <a:uFillTx/>
                          <a:latin typeface="Calibri"/>
                        </a:rPr>
                        <a:t>    </a:t>
                      </a:r>
                      <a:r>
                        <a:rPr b="1" lang="en-US" sz="1600" strike="noStrike" u="none">
                          <a:solidFill>
                            <a:schemeClr val="lt1"/>
                          </a:solidFill>
                          <a:uFillTx/>
                          <a:latin typeface="Calibri"/>
                        </a:rPr>
                        <a:t>public List&lt;User&gt; getUsers() {</a:t>
                      </a:r>
                      <a:endParaRPr b="0" lang="en-US" sz="1600" strike="noStrike" u="none">
                        <a:solidFill>
                          <a:srgbClr val="ffffff"/>
                        </a:solidFill>
                        <a:uFillTx/>
                        <a:latin typeface="Arial"/>
                      </a:endParaRPr>
                    </a:p>
                    <a:p>
                      <a:pPr>
                        <a:lnSpc>
                          <a:spcPct val="100000"/>
                        </a:lnSpc>
                      </a:pPr>
                      <a:r>
                        <a:rPr b="1" lang="en-US" sz="1600" strike="noStrike" u="none">
                          <a:solidFill>
                            <a:schemeClr val="lt1"/>
                          </a:solidFill>
                          <a:uFillTx/>
                          <a:latin typeface="Calibri"/>
                        </a:rPr>
                        <a:t>        </a:t>
                      </a:r>
                      <a:r>
                        <a:rPr b="1" lang="en-US" sz="1600" strike="noStrike" u="none">
                          <a:solidFill>
                            <a:schemeClr val="lt1"/>
                          </a:solidFill>
                          <a:uFillTx/>
                          <a:latin typeface="Calibri"/>
                        </a:rPr>
                        <a:t>return userService.findAll();</a:t>
                      </a:r>
                      <a:endParaRPr b="0" lang="en-US" sz="1600" strike="noStrike" u="none">
                        <a:solidFill>
                          <a:srgbClr val="ffffff"/>
                        </a:solidFill>
                        <a:uFillTx/>
                        <a:latin typeface="Arial"/>
                      </a:endParaRPr>
                    </a:p>
                    <a:p>
                      <a:pPr>
                        <a:lnSpc>
                          <a:spcPct val="100000"/>
                        </a:lnSpc>
                      </a:pPr>
                      <a:r>
                        <a:rPr b="1" lang="en-US" sz="1600" strike="noStrike" u="none">
                          <a:solidFill>
                            <a:schemeClr val="lt1"/>
                          </a:solidFill>
                          <a:uFillTx/>
                          <a:latin typeface="Calibri"/>
                        </a:rPr>
                        <a:t>    </a:t>
                      </a:r>
                      <a:r>
                        <a:rPr b="1" lang="en-US" sz="1600" strike="noStrike" u="none">
                          <a:solidFill>
                            <a:schemeClr val="lt1"/>
                          </a:solidFill>
                          <a:uFillTx/>
                          <a:latin typeface="Calibri"/>
                        </a:rPr>
                        <a:t>}</a:t>
                      </a:r>
                      <a:endParaRPr b="0" lang="en-US" sz="1600" strike="noStrike" u="none">
                        <a:solidFill>
                          <a:srgbClr val="ffffff"/>
                        </a:solidFill>
                        <a:uFillTx/>
                        <a:latin typeface="Arial"/>
                      </a:endParaRPr>
                    </a:p>
                    <a:p>
                      <a:pPr>
                        <a:lnSpc>
                          <a:spcPct val="100000"/>
                        </a:lnSpc>
                      </a:pPr>
                      <a:r>
                        <a:rPr b="1" lang="en-US" sz="1600" strike="noStrike" u="none">
                          <a:solidFill>
                            <a:schemeClr val="lt1"/>
                          </a:solidFill>
                          <a:uFillTx/>
                          <a:latin typeface="Calibri"/>
                        </a:rPr>
                        <a:t>}</a:t>
                      </a:r>
                      <a:endParaRPr b="0" lang="en-US" sz="1600" strike="noStrike" u="none">
                        <a:solidFill>
                          <a:srgbClr val="ffffff"/>
                        </a:solidFill>
                        <a:uFillTx/>
                        <a:latin typeface="Arial"/>
                      </a:endParaRPr>
                    </a:p>
                    <a:p>
                      <a:pPr>
                        <a:lnSpc>
                          <a:spcPct val="100000"/>
                        </a:lnSpc>
                      </a:pPr>
                      <a:endParaRPr b="0" lang="en-US" sz="1600" strike="noStrike" u="none">
                        <a:solidFill>
                          <a:srgbClr val="ffffff"/>
                        </a:solidFill>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c>
                  <a:txBody>
                    <a:bodyPr anchor="t">
                      <a:noAutofit/>
                    </a:bodyPr>
                    <a:p>
                      <a:pPr>
                        <a:lnSpc>
                          <a:spcPct val="100000"/>
                        </a:lnSpc>
                      </a:pPr>
                      <a:r>
                        <a:rPr b="1" lang="en-US" sz="1600" strike="noStrike" u="none">
                          <a:solidFill>
                            <a:schemeClr val="lt1"/>
                          </a:solidFill>
                          <a:uFillTx/>
                          <a:latin typeface="Calibri"/>
                        </a:rPr>
                        <a:t>// Servicio</a:t>
                      </a:r>
                      <a:endParaRPr b="0" lang="en-US" sz="1600" strike="noStrike" u="none">
                        <a:solidFill>
                          <a:srgbClr val="ffffff"/>
                        </a:solidFill>
                        <a:uFillTx/>
                        <a:latin typeface="Arial"/>
                      </a:endParaRPr>
                    </a:p>
                    <a:p>
                      <a:pPr>
                        <a:lnSpc>
                          <a:spcPct val="100000"/>
                        </a:lnSpc>
                      </a:pPr>
                      <a:r>
                        <a:rPr b="1" lang="en-US" sz="1600" strike="noStrike" u="none">
                          <a:solidFill>
                            <a:srgbClr val="ff0000"/>
                          </a:solidFill>
                          <a:uFillTx/>
                          <a:latin typeface="Calibri"/>
                        </a:rPr>
                        <a:t>@Service</a:t>
                      </a:r>
                      <a:endParaRPr b="0" lang="en-US" sz="1600" strike="noStrike" u="none">
                        <a:solidFill>
                          <a:srgbClr val="ffffff"/>
                        </a:solidFill>
                        <a:uFillTx/>
                        <a:latin typeface="Arial"/>
                      </a:endParaRPr>
                    </a:p>
                    <a:p>
                      <a:pPr>
                        <a:lnSpc>
                          <a:spcPct val="100000"/>
                        </a:lnSpc>
                      </a:pPr>
                      <a:r>
                        <a:rPr b="1" lang="en-US" sz="1600" strike="noStrike" u="none">
                          <a:solidFill>
                            <a:schemeClr val="lt1"/>
                          </a:solidFill>
                          <a:uFillTx/>
                          <a:latin typeface="Calibri"/>
                        </a:rPr>
                        <a:t>public class UserService {</a:t>
                      </a:r>
                      <a:endParaRPr b="0" lang="en-US" sz="1600" strike="noStrike" u="none">
                        <a:solidFill>
                          <a:srgbClr val="ffffff"/>
                        </a:solidFill>
                        <a:uFillTx/>
                        <a:latin typeface="Arial"/>
                      </a:endParaRPr>
                    </a:p>
                    <a:p>
                      <a:pPr>
                        <a:lnSpc>
                          <a:spcPct val="100000"/>
                        </a:lnSpc>
                      </a:pPr>
                      <a:r>
                        <a:rPr b="1" lang="en-US" sz="1600" strike="noStrike" u="none">
                          <a:solidFill>
                            <a:srgbClr val="ff0000"/>
                          </a:solidFill>
                          <a:uFillTx/>
                          <a:latin typeface="Calibri"/>
                        </a:rPr>
                        <a:t>    </a:t>
                      </a:r>
                      <a:r>
                        <a:rPr b="1" lang="en-US" sz="1600" strike="noStrike" u="none">
                          <a:solidFill>
                            <a:srgbClr val="ff0000"/>
                          </a:solidFill>
                          <a:uFillTx/>
                          <a:latin typeface="Calibri"/>
                        </a:rPr>
                        <a:t>@Autowired</a:t>
                      </a:r>
                      <a:endParaRPr b="0" lang="en-US" sz="1600" strike="noStrike" u="none">
                        <a:solidFill>
                          <a:srgbClr val="ffffff"/>
                        </a:solidFill>
                        <a:uFillTx/>
                        <a:latin typeface="Arial"/>
                      </a:endParaRPr>
                    </a:p>
                    <a:p>
                      <a:pPr>
                        <a:lnSpc>
                          <a:spcPct val="100000"/>
                        </a:lnSpc>
                      </a:pPr>
                      <a:r>
                        <a:rPr b="1" lang="en-US" sz="1600" strike="noStrike" u="none">
                          <a:solidFill>
                            <a:schemeClr val="lt1"/>
                          </a:solidFill>
                          <a:uFillTx/>
                          <a:latin typeface="Calibri"/>
                        </a:rPr>
                        <a:t>    </a:t>
                      </a:r>
                      <a:r>
                        <a:rPr b="1" lang="en-US" sz="1600" strike="noStrike" u="none">
                          <a:solidFill>
                            <a:schemeClr val="lt1"/>
                          </a:solidFill>
                          <a:uFillTx/>
                          <a:latin typeface="Calibri"/>
                        </a:rPr>
                        <a:t>private UserRepository userRepository;</a:t>
                      </a:r>
                      <a:endParaRPr b="0" lang="en-US" sz="1600" strike="noStrike" u="none">
                        <a:solidFill>
                          <a:srgbClr val="ffffff"/>
                        </a:solidFill>
                        <a:uFillTx/>
                        <a:latin typeface="Arial"/>
                      </a:endParaRPr>
                    </a:p>
                    <a:p>
                      <a:pPr>
                        <a:lnSpc>
                          <a:spcPct val="100000"/>
                        </a:lnSpc>
                      </a:pPr>
                      <a:r>
                        <a:rPr b="1" lang="en-US" sz="1600" strike="noStrike" u="none">
                          <a:solidFill>
                            <a:schemeClr val="lt1"/>
                          </a:solidFill>
                          <a:uFillTx/>
                          <a:latin typeface="Calibri"/>
                        </a:rPr>
                        <a:t> </a:t>
                      </a:r>
                      <a:endParaRPr b="0" lang="en-US" sz="1600" strike="noStrike" u="none">
                        <a:solidFill>
                          <a:srgbClr val="ffffff"/>
                        </a:solidFill>
                        <a:uFillTx/>
                        <a:latin typeface="Arial"/>
                      </a:endParaRPr>
                    </a:p>
                    <a:p>
                      <a:pPr>
                        <a:lnSpc>
                          <a:spcPct val="100000"/>
                        </a:lnSpc>
                      </a:pPr>
                      <a:r>
                        <a:rPr b="1" lang="en-US" sz="1600" strike="noStrike" u="none">
                          <a:solidFill>
                            <a:schemeClr val="lt1"/>
                          </a:solidFill>
                          <a:uFillTx/>
                          <a:latin typeface="Calibri"/>
                        </a:rPr>
                        <a:t>    </a:t>
                      </a:r>
                      <a:r>
                        <a:rPr b="1" lang="en-US" sz="1600" strike="noStrike" u="none">
                          <a:solidFill>
                            <a:schemeClr val="lt1"/>
                          </a:solidFill>
                          <a:uFillTx/>
                          <a:latin typeface="Calibri"/>
                        </a:rPr>
                        <a:t>public List&lt;User&gt; findAll() {</a:t>
                      </a:r>
                      <a:endParaRPr b="0" lang="en-US" sz="1600" strike="noStrike" u="none">
                        <a:solidFill>
                          <a:srgbClr val="ffffff"/>
                        </a:solidFill>
                        <a:uFillTx/>
                        <a:latin typeface="Arial"/>
                      </a:endParaRPr>
                    </a:p>
                    <a:p>
                      <a:pPr>
                        <a:lnSpc>
                          <a:spcPct val="100000"/>
                        </a:lnSpc>
                      </a:pPr>
                      <a:r>
                        <a:rPr b="1" lang="en-US" sz="1600" strike="noStrike" u="none">
                          <a:solidFill>
                            <a:schemeClr val="lt1"/>
                          </a:solidFill>
                          <a:uFillTx/>
                          <a:latin typeface="Calibri"/>
                        </a:rPr>
                        <a:t>        </a:t>
                      </a:r>
                      <a:r>
                        <a:rPr b="1" lang="en-US" sz="1600" strike="noStrike" u="none">
                          <a:solidFill>
                            <a:schemeClr val="lt1"/>
                          </a:solidFill>
                          <a:uFillTx/>
                          <a:latin typeface="Calibri"/>
                        </a:rPr>
                        <a:t>return userRepository.findAll();</a:t>
                      </a:r>
                      <a:endParaRPr b="0" lang="en-US" sz="1600" strike="noStrike" u="none">
                        <a:solidFill>
                          <a:srgbClr val="ffffff"/>
                        </a:solidFill>
                        <a:uFillTx/>
                        <a:latin typeface="Arial"/>
                      </a:endParaRPr>
                    </a:p>
                    <a:p>
                      <a:pPr>
                        <a:lnSpc>
                          <a:spcPct val="100000"/>
                        </a:lnSpc>
                      </a:pPr>
                      <a:r>
                        <a:rPr b="1" lang="en-US" sz="1600" strike="noStrike" u="none">
                          <a:solidFill>
                            <a:schemeClr val="lt1"/>
                          </a:solidFill>
                          <a:uFillTx/>
                          <a:latin typeface="Calibri"/>
                        </a:rPr>
                        <a:t>    </a:t>
                      </a:r>
                      <a:r>
                        <a:rPr b="1" lang="en-US" sz="1600" strike="noStrike" u="none">
                          <a:solidFill>
                            <a:schemeClr val="lt1"/>
                          </a:solidFill>
                          <a:uFillTx/>
                          <a:latin typeface="Calibri"/>
                        </a:rPr>
                        <a:t>}</a:t>
                      </a:r>
                      <a:endParaRPr b="0" lang="en-US" sz="1600" strike="noStrike" u="none">
                        <a:solidFill>
                          <a:srgbClr val="ffffff"/>
                        </a:solidFill>
                        <a:uFillTx/>
                        <a:latin typeface="Arial"/>
                      </a:endParaRPr>
                    </a:p>
                    <a:p>
                      <a:pPr>
                        <a:lnSpc>
                          <a:spcPct val="100000"/>
                        </a:lnSpc>
                      </a:pPr>
                      <a:r>
                        <a:rPr b="1" lang="en-US" sz="1600" strike="noStrike" u="none">
                          <a:solidFill>
                            <a:schemeClr val="lt1"/>
                          </a:solidFill>
                          <a:uFillTx/>
                          <a:latin typeface="Calibri"/>
                        </a:rPr>
                        <a:t>}</a:t>
                      </a:r>
                      <a:endParaRPr b="0" lang="en-US" sz="1600" strike="noStrike" u="none">
                        <a:solidFill>
                          <a:srgbClr val="ffffff"/>
                        </a:solidFill>
                        <a:uFillTx/>
                        <a:latin typeface="Arial"/>
                      </a:endParaRPr>
                    </a:p>
                    <a:p>
                      <a:pPr>
                        <a:lnSpc>
                          <a:spcPct val="100000"/>
                        </a:lnSpc>
                      </a:pPr>
                      <a:endParaRPr b="0" lang="en-US" sz="1600" strike="noStrike" u="none">
                        <a:solidFill>
                          <a:srgbClr val="ffffff"/>
                        </a:solidFill>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c>
                  <a:txBody>
                    <a:bodyPr anchor="t">
                      <a:noAutofit/>
                    </a:bodyPr>
                    <a:p>
                      <a:pPr>
                        <a:lnSpc>
                          <a:spcPct val="100000"/>
                        </a:lnSpc>
                      </a:pPr>
                      <a:r>
                        <a:rPr b="1" lang="en-US" sz="1600" strike="noStrike" u="none">
                          <a:solidFill>
                            <a:schemeClr val="lt1"/>
                          </a:solidFill>
                          <a:uFillTx/>
                          <a:latin typeface="Calibri"/>
                        </a:rPr>
                        <a:t>// Repositorio</a:t>
                      </a:r>
                      <a:endParaRPr b="0" lang="en-US" sz="1600" strike="noStrike" u="none">
                        <a:solidFill>
                          <a:srgbClr val="ffffff"/>
                        </a:solidFill>
                        <a:uFillTx/>
                        <a:latin typeface="Arial"/>
                      </a:endParaRPr>
                    </a:p>
                    <a:p>
                      <a:pPr>
                        <a:lnSpc>
                          <a:spcPct val="100000"/>
                        </a:lnSpc>
                      </a:pPr>
                      <a:r>
                        <a:rPr b="1" lang="en-US" sz="1600" strike="noStrike" u="none">
                          <a:solidFill>
                            <a:srgbClr val="ff0000"/>
                          </a:solidFill>
                          <a:uFillTx/>
                          <a:latin typeface="Calibri"/>
                        </a:rPr>
                        <a:t>@Repository</a:t>
                      </a:r>
                      <a:endParaRPr b="0" lang="en-US" sz="1600" strike="noStrike" u="none">
                        <a:solidFill>
                          <a:srgbClr val="ffffff"/>
                        </a:solidFill>
                        <a:uFillTx/>
                        <a:latin typeface="Arial"/>
                      </a:endParaRPr>
                    </a:p>
                    <a:p>
                      <a:pPr>
                        <a:lnSpc>
                          <a:spcPct val="100000"/>
                        </a:lnSpc>
                      </a:pPr>
                      <a:r>
                        <a:rPr b="1" lang="en-US" sz="1600" strike="noStrike" u="none">
                          <a:solidFill>
                            <a:schemeClr val="lt1"/>
                          </a:solidFill>
                          <a:uFillTx/>
                          <a:latin typeface="Calibri"/>
                        </a:rPr>
                        <a:t>public interface UserRepository extends JpaRepository&lt;User, Long&gt; {</a:t>
                      </a:r>
                      <a:endParaRPr b="0" lang="en-US" sz="1600" strike="noStrike" u="none">
                        <a:solidFill>
                          <a:srgbClr val="ffffff"/>
                        </a:solidFill>
                        <a:uFillTx/>
                        <a:latin typeface="Arial"/>
                      </a:endParaRPr>
                    </a:p>
                    <a:p>
                      <a:pPr>
                        <a:lnSpc>
                          <a:spcPct val="100000"/>
                        </a:lnSpc>
                      </a:pPr>
                      <a:r>
                        <a:rPr b="1" lang="en-US" sz="1600" strike="noStrike" u="none">
                          <a:solidFill>
                            <a:schemeClr val="lt1"/>
                          </a:solidFill>
                          <a:uFillTx/>
                          <a:latin typeface="Calibri"/>
                        </a:rPr>
                        <a:t>    </a:t>
                      </a:r>
                      <a:r>
                        <a:rPr b="1" lang="es-ES" sz="1600" strike="noStrike" u="none">
                          <a:solidFill>
                            <a:schemeClr val="lt1"/>
                          </a:solidFill>
                          <a:uFillTx/>
                          <a:latin typeface="Calibri"/>
                        </a:rPr>
                        <a:t>// Métodos adicionales de consulta</a:t>
                      </a:r>
                      <a:endParaRPr b="0" lang="en-US" sz="1600" strike="noStrike" u="none">
                        <a:solidFill>
                          <a:srgbClr val="ffffff"/>
                        </a:solidFill>
                        <a:uFillTx/>
                        <a:latin typeface="Arial"/>
                      </a:endParaRPr>
                    </a:p>
                    <a:p>
                      <a:pPr>
                        <a:lnSpc>
                          <a:spcPct val="100000"/>
                        </a:lnSpc>
                      </a:pPr>
                      <a:r>
                        <a:rPr b="1" lang="es-ES" sz="1600" strike="noStrike" u="none">
                          <a:solidFill>
                            <a:schemeClr val="lt1"/>
                          </a:solidFill>
                          <a:uFillTx/>
                          <a:latin typeface="Calibri"/>
                        </a:rPr>
                        <a:t>}</a:t>
                      </a:r>
                      <a:endParaRPr b="0" lang="en-US" sz="1600" strike="noStrike" u="none">
                        <a:solidFill>
                          <a:srgbClr val="ffffff"/>
                        </a:solidFill>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r>
            </a:tbl>
          </a:graphicData>
        </a:graphic>
      </p:graphicFrame>
      <p:cxnSp>
        <p:nvCxnSpPr>
          <p:cNvPr id="448" name="Conector recto de flecha 20"/>
          <p:cNvCxnSpPr/>
          <p:nvPr/>
        </p:nvCxnSpPr>
        <p:spPr>
          <a:xfrm flipV="1">
            <a:off x="3754080" y="2323440"/>
            <a:ext cx="646200" cy="646200"/>
          </a:xfrm>
          <a:prstGeom prst="straightConnector1">
            <a:avLst/>
          </a:prstGeom>
          <a:ln w="0">
            <a:solidFill>
              <a:srgbClr val="c0504d"/>
            </a:solidFill>
            <a:tailEnd len="med" type="triangle" w="med"/>
          </a:ln>
        </p:spPr>
      </p:cxnSp>
      <p:cxnSp>
        <p:nvCxnSpPr>
          <p:cNvPr id="449" name="Conector recto de flecha 21"/>
          <p:cNvCxnSpPr/>
          <p:nvPr/>
        </p:nvCxnSpPr>
        <p:spPr>
          <a:xfrm flipV="1">
            <a:off x="5776560" y="2196000"/>
            <a:ext cx="2238480" cy="773640"/>
          </a:xfrm>
          <a:prstGeom prst="straightConnector1">
            <a:avLst/>
          </a:prstGeom>
          <a:ln w="0">
            <a:solidFill>
              <a:srgbClr val="c0504d"/>
            </a:solidFill>
            <a:tailEnd len="med" type="triangle" w="med"/>
          </a:ln>
        </p:spPr>
      </p:cxn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0" name="PlaceHolder 1"/>
          <p:cNvSpPr>
            <a:spLocks noGrp="1"/>
          </p:cNvSpPr>
          <p:nvPr>
            <p:ph type="title"/>
          </p:nvPr>
        </p:nvSpPr>
        <p:spPr>
          <a:xfrm>
            <a:off x="1881360" y="167760"/>
            <a:ext cx="9088200" cy="513000"/>
          </a:xfrm>
          <a:prstGeom prst="rect">
            <a:avLst/>
          </a:prstGeom>
          <a:noFill/>
          <a:ln w="0">
            <a:noFill/>
          </a:ln>
        </p:spPr>
        <p:txBody>
          <a:bodyPr lIns="0" rIns="0" tIns="0" bIns="0" anchor="t">
            <a:noAutofit/>
          </a:bodyPr>
          <a:p>
            <a:pPr indent="0">
              <a:lnSpc>
                <a:spcPct val="100000"/>
              </a:lnSpc>
              <a:buNone/>
              <a:tabLst>
                <a:tab algn="l" pos="0"/>
              </a:tabLst>
            </a:pPr>
            <a:r>
              <a:rPr b="1" lang="es-ES" sz="3600" strike="noStrike" u="none">
                <a:solidFill>
                  <a:srgbClr val="000000"/>
                </a:solidFill>
                <a:uFillTx/>
                <a:latin typeface="Calibri"/>
              </a:rPr>
              <a:t>Anotaciones en Spring</a:t>
            </a:r>
            <a:endParaRPr b="0" lang="en-US" sz="3600" strike="noStrike" u="none">
              <a:solidFill>
                <a:srgbClr val="000000"/>
              </a:solidFill>
              <a:uFillTx/>
              <a:latin typeface="Arial"/>
            </a:endParaRPr>
          </a:p>
        </p:txBody>
      </p:sp>
      <p:sp>
        <p:nvSpPr>
          <p:cNvPr id="451" name="PlaceHolder 2"/>
          <p:cNvSpPr>
            <a:spLocks noGrp="1"/>
          </p:cNvSpPr>
          <p:nvPr>
            <p:ph/>
          </p:nvPr>
        </p:nvSpPr>
        <p:spPr>
          <a:xfrm>
            <a:off x="609480" y="1577520"/>
            <a:ext cx="5302800" cy="4786200"/>
          </a:xfrm>
          <a:prstGeom prst="rect">
            <a:avLst/>
          </a:prstGeom>
          <a:noFill/>
          <a:ln w="0">
            <a:noFill/>
          </a:ln>
        </p:spPr>
        <p:txBody>
          <a:bodyPr lIns="0" rIns="0" tIns="0" bIns="0" anchor="t">
            <a:noAutofit/>
          </a:bodyPr>
          <a:p>
            <a:pPr indent="0">
              <a:lnSpc>
                <a:spcPct val="107000"/>
              </a:lnSpc>
              <a:spcAft>
                <a:spcPts val="799"/>
              </a:spcAft>
              <a:buNone/>
              <a:tabLst>
                <a:tab algn="l" pos="0"/>
              </a:tabLst>
            </a:pPr>
            <a:r>
              <a:rPr b="0" lang="es-ES" sz="1100" strike="noStrike" u="none">
                <a:solidFill>
                  <a:schemeClr val="dk1"/>
                </a:solidFill>
                <a:uFillTx/>
                <a:latin typeface="Calibri"/>
              </a:rPr>
              <a:t>Hay multitud de otras anotaciones adicionales en Spring, pero resaltamos:</a:t>
            </a:r>
            <a:endParaRPr b="0" lang="en-US" sz="1100" strike="noStrike" u="none">
              <a:solidFill>
                <a:srgbClr val="000000"/>
              </a:solidFill>
              <a:uFillTx/>
              <a:latin typeface="Arial"/>
            </a:endParaRPr>
          </a:p>
          <a:p>
            <a:pPr marL="343080" indent="-343080">
              <a:lnSpc>
                <a:spcPct val="107000"/>
              </a:lnSpc>
              <a:spcAft>
                <a:spcPts val="799"/>
              </a:spcAft>
              <a:buClr>
                <a:srgbClr val="000000"/>
              </a:buClr>
              <a:buFont typeface="Symbol" charset="2"/>
              <a:buChar char=""/>
              <a:tabLst>
                <a:tab algn="l" pos="457200"/>
              </a:tabLst>
            </a:pPr>
            <a:r>
              <a:rPr b="1" lang="es-ES" sz="1100" strike="noStrike" u="none">
                <a:solidFill>
                  <a:schemeClr val="dk1"/>
                </a:solidFill>
                <a:uFillTx/>
                <a:latin typeface="Calibri"/>
                <a:ea typeface="Aptos"/>
              </a:rPr>
              <a:t>@Autowired</a:t>
            </a:r>
            <a:r>
              <a:rPr b="0" lang="es-ES" sz="1100" strike="noStrike" u="none">
                <a:solidFill>
                  <a:schemeClr val="dk1"/>
                </a:solidFill>
                <a:uFillTx/>
                <a:latin typeface="Calibri"/>
                <a:ea typeface="Aptos"/>
              </a:rPr>
              <a:t>:</a:t>
            </a:r>
            <a:endParaRPr b="0" lang="en-US" sz="1100" strike="noStrike" u="none">
              <a:solidFill>
                <a:srgbClr val="000000"/>
              </a:solidFill>
              <a:uFillTx/>
              <a:latin typeface="Arial"/>
            </a:endParaRPr>
          </a:p>
          <a:p>
            <a:pPr lvl="1" marL="743040" indent="-285840">
              <a:lnSpc>
                <a:spcPct val="107000"/>
              </a:lnSpc>
              <a:spcAft>
                <a:spcPts val="799"/>
              </a:spcAft>
              <a:buClr>
                <a:srgbClr val="000000"/>
              </a:buClr>
              <a:buFont typeface="Courier New"/>
              <a:buChar char="o"/>
              <a:tabLst>
                <a:tab algn="l" pos="914400"/>
              </a:tabLst>
            </a:pPr>
            <a:r>
              <a:rPr b="0" lang="es-ES" sz="1100" strike="noStrike" u="none">
                <a:solidFill>
                  <a:srgbClr val="000000"/>
                </a:solidFill>
                <a:uFillTx/>
                <a:latin typeface="Calibri"/>
                <a:ea typeface="Aptos"/>
              </a:rPr>
              <a:t>Permite la </a:t>
            </a:r>
            <a:r>
              <a:rPr b="1" lang="es-ES" sz="1100" strike="noStrike" u="none">
                <a:solidFill>
                  <a:srgbClr val="000000"/>
                </a:solidFill>
                <a:uFillTx/>
                <a:latin typeface="Calibri"/>
                <a:ea typeface="Aptos"/>
              </a:rPr>
              <a:t>inyección</a:t>
            </a:r>
            <a:r>
              <a:rPr b="0" lang="es-ES" sz="1100" strike="noStrike" u="none">
                <a:solidFill>
                  <a:srgbClr val="000000"/>
                </a:solidFill>
                <a:uFillTx/>
                <a:latin typeface="Calibri"/>
                <a:ea typeface="Aptos"/>
              </a:rPr>
              <a:t> automática de dependencias.</a:t>
            </a:r>
            <a:endParaRPr b="0" lang="en-US" sz="1100" strike="noStrike" u="none">
              <a:solidFill>
                <a:srgbClr val="000000"/>
              </a:solidFill>
              <a:uFillTx/>
              <a:latin typeface="Arial"/>
            </a:endParaRPr>
          </a:p>
          <a:p>
            <a:pPr lvl="1" marL="743040" indent="-285840">
              <a:lnSpc>
                <a:spcPct val="107000"/>
              </a:lnSpc>
              <a:spcAft>
                <a:spcPts val="799"/>
              </a:spcAft>
              <a:buClr>
                <a:srgbClr val="000000"/>
              </a:buClr>
              <a:buFont typeface="Courier New"/>
              <a:buChar char="o"/>
              <a:tabLst>
                <a:tab algn="l" pos="914400"/>
              </a:tabLst>
            </a:pPr>
            <a:r>
              <a:rPr b="0" lang="es-ES" sz="1100" strike="noStrike" u="none">
                <a:solidFill>
                  <a:srgbClr val="000000"/>
                </a:solidFill>
                <a:uFillTx/>
                <a:latin typeface="Calibri"/>
                <a:ea typeface="Aptos"/>
              </a:rPr>
              <a:t>Puede aplicarse a constructores, métodos y campos.</a:t>
            </a:r>
            <a:endParaRPr b="0" lang="en-US" sz="1100" strike="noStrike" u="none">
              <a:solidFill>
                <a:srgbClr val="000000"/>
              </a:solidFill>
              <a:uFillTx/>
              <a:latin typeface="Arial"/>
            </a:endParaRPr>
          </a:p>
          <a:p>
            <a:pPr lvl="1" marL="743040" indent="-285840">
              <a:lnSpc>
                <a:spcPct val="107000"/>
              </a:lnSpc>
              <a:spcAft>
                <a:spcPts val="799"/>
              </a:spcAft>
              <a:buClr>
                <a:srgbClr val="000000"/>
              </a:buClr>
              <a:buFont typeface="Courier New"/>
              <a:buChar char="o"/>
              <a:tabLst>
                <a:tab algn="l" pos="914400"/>
              </a:tabLst>
            </a:pPr>
            <a:r>
              <a:rPr b="0" lang="es-ES" sz="1100" strike="noStrike" u="none">
                <a:solidFill>
                  <a:srgbClr val="000000"/>
                </a:solidFill>
                <a:uFillTx/>
                <a:latin typeface="Calibri"/>
                <a:ea typeface="Aptos"/>
              </a:rPr>
              <a:t>Facilita la gestión del ciclo de vida de los beans.</a:t>
            </a:r>
            <a:endParaRPr b="0" lang="en-US" sz="1100" strike="noStrike" u="none">
              <a:solidFill>
                <a:srgbClr val="000000"/>
              </a:solidFill>
              <a:uFillTx/>
              <a:latin typeface="Arial"/>
            </a:endParaRPr>
          </a:p>
          <a:p>
            <a:pPr marL="343080" indent="-343080">
              <a:lnSpc>
                <a:spcPct val="107000"/>
              </a:lnSpc>
              <a:spcAft>
                <a:spcPts val="799"/>
              </a:spcAft>
              <a:buClr>
                <a:srgbClr val="000000"/>
              </a:buClr>
              <a:buFont typeface="Symbol" charset="2"/>
              <a:buChar char=""/>
              <a:tabLst>
                <a:tab algn="l" pos="457200"/>
              </a:tabLst>
            </a:pPr>
            <a:r>
              <a:rPr b="1" lang="es-ES" sz="1100" strike="noStrike" u="none">
                <a:solidFill>
                  <a:schemeClr val="dk1"/>
                </a:solidFill>
                <a:uFillTx/>
                <a:latin typeface="Calibri"/>
                <a:ea typeface="Aptos"/>
              </a:rPr>
              <a:t>@Controller</a:t>
            </a:r>
            <a:r>
              <a:rPr b="0" lang="es-ES" sz="1100" strike="noStrike" u="none">
                <a:solidFill>
                  <a:schemeClr val="dk1"/>
                </a:solidFill>
                <a:uFillTx/>
                <a:latin typeface="Calibri"/>
                <a:ea typeface="Aptos"/>
              </a:rPr>
              <a:t>:</a:t>
            </a:r>
            <a:endParaRPr b="0" lang="en-US" sz="1100" strike="noStrike" u="none">
              <a:solidFill>
                <a:srgbClr val="000000"/>
              </a:solidFill>
              <a:uFillTx/>
              <a:latin typeface="Arial"/>
            </a:endParaRPr>
          </a:p>
          <a:p>
            <a:pPr lvl="1" marL="743040" indent="-285840">
              <a:lnSpc>
                <a:spcPct val="107000"/>
              </a:lnSpc>
              <a:spcAft>
                <a:spcPts val="799"/>
              </a:spcAft>
              <a:buClr>
                <a:srgbClr val="000000"/>
              </a:buClr>
              <a:buFont typeface="Courier New"/>
              <a:buChar char="o"/>
              <a:tabLst>
                <a:tab algn="l" pos="914400"/>
              </a:tabLst>
            </a:pPr>
            <a:r>
              <a:rPr b="0" lang="es-ES" sz="1100" strike="noStrike" u="none">
                <a:solidFill>
                  <a:srgbClr val="000000"/>
                </a:solidFill>
                <a:uFillTx/>
                <a:latin typeface="Calibri"/>
                <a:ea typeface="Aptos"/>
              </a:rPr>
              <a:t>Indica que una clase es un </a:t>
            </a:r>
            <a:r>
              <a:rPr b="1" lang="es-ES" sz="1100" strike="noStrike" u="none">
                <a:solidFill>
                  <a:srgbClr val="000000"/>
                </a:solidFill>
                <a:uFillTx/>
                <a:latin typeface="Calibri"/>
                <a:ea typeface="Aptos"/>
              </a:rPr>
              <a:t>controlador</a:t>
            </a:r>
            <a:r>
              <a:rPr b="0" lang="es-ES" sz="1100" strike="noStrike" u="none">
                <a:solidFill>
                  <a:srgbClr val="000000"/>
                </a:solidFill>
                <a:uFillTx/>
                <a:latin typeface="Calibri"/>
                <a:ea typeface="Aptos"/>
              </a:rPr>
              <a:t> en la capa de presentación.</a:t>
            </a:r>
            <a:endParaRPr b="0" lang="en-US" sz="1100" strike="noStrike" u="none">
              <a:solidFill>
                <a:srgbClr val="000000"/>
              </a:solidFill>
              <a:uFillTx/>
              <a:latin typeface="Arial"/>
            </a:endParaRPr>
          </a:p>
          <a:p>
            <a:pPr lvl="1" marL="743040" indent="-285840">
              <a:lnSpc>
                <a:spcPct val="107000"/>
              </a:lnSpc>
              <a:spcAft>
                <a:spcPts val="799"/>
              </a:spcAft>
              <a:buClr>
                <a:srgbClr val="000000"/>
              </a:buClr>
              <a:buFont typeface="Courier New"/>
              <a:buChar char="o"/>
              <a:tabLst>
                <a:tab algn="l" pos="914400"/>
              </a:tabLst>
            </a:pPr>
            <a:r>
              <a:rPr b="0" lang="es-ES" sz="1100" strike="noStrike" u="none">
                <a:solidFill>
                  <a:srgbClr val="000000"/>
                </a:solidFill>
                <a:uFillTx/>
                <a:latin typeface="Calibri"/>
                <a:ea typeface="Aptos"/>
              </a:rPr>
              <a:t>Es responsable de manejar las solicitudes y devolver vistas.</a:t>
            </a:r>
            <a:endParaRPr b="0" lang="en-US" sz="1100" strike="noStrike" u="none">
              <a:solidFill>
                <a:srgbClr val="000000"/>
              </a:solidFill>
              <a:uFillTx/>
              <a:latin typeface="Arial"/>
            </a:endParaRPr>
          </a:p>
          <a:p>
            <a:pPr lvl="1" marL="743040" indent="-285840">
              <a:lnSpc>
                <a:spcPct val="107000"/>
              </a:lnSpc>
              <a:spcAft>
                <a:spcPts val="799"/>
              </a:spcAft>
              <a:buClr>
                <a:srgbClr val="000000"/>
              </a:buClr>
              <a:buFont typeface="Courier New"/>
              <a:buChar char="o"/>
              <a:tabLst>
                <a:tab algn="l" pos="914400"/>
              </a:tabLst>
            </a:pPr>
            <a:r>
              <a:rPr b="0" lang="es-ES" sz="1100" strike="noStrike" u="none">
                <a:solidFill>
                  <a:srgbClr val="000000"/>
                </a:solidFill>
                <a:uFillTx/>
                <a:latin typeface="Calibri"/>
                <a:ea typeface="Aptos"/>
              </a:rPr>
              <a:t>Es el encargado de invocar a la lógica de negocio</a:t>
            </a:r>
            <a:endParaRPr b="0" lang="en-US" sz="1100" strike="noStrike" u="none">
              <a:solidFill>
                <a:srgbClr val="000000"/>
              </a:solidFill>
              <a:uFillTx/>
              <a:latin typeface="Arial"/>
            </a:endParaRPr>
          </a:p>
          <a:p>
            <a:pPr marL="343080" indent="-343080">
              <a:lnSpc>
                <a:spcPct val="107000"/>
              </a:lnSpc>
              <a:spcAft>
                <a:spcPts val="799"/>
              </a:spcAft>
              <a:buClr>
                <a:srgbClr val="000000"/>
              </a:buClr>
              <a:buFont typeface="Symbol" charset="2"/>
              <a:buChar char=""/>
              <a:tabLst>
                <a:tab algn="l" pos="457200"/>
              </a:tabLst>
            </a:pPr>
            <a:r>
              <a:rPr b="1" lang="es-ES" sz="1100" strike="noStrike" u="none">
                <a:solidFill>
                  <a:schemeClr val="dk1"/>
                </a:solidFill>
                <a:uFillTx/>
                <a:latin typeface="Calibri"/>
                <a:ea typeface="Aptos"/>
              </a:rPr>
              <a:t>@RestController</a:t>
            </a:r>
            <a:endParaRPr b="0" lang="en-US" sz="1100" strike="noStrike" u="none">
              <a:solidFill>
                <a:srgbClr val="000000"/>
              </a:solidFill>
              <a:uFillTx/>
              <a:latin typeface="Arial"/>
            </a:endParaRPr>
          </a:p>
          <a:p>
            <a:pPr lvl="1" marL="743040" indent="-285840">
              <a:lnSpc>
                <a:spcPct val="107000"/>
              </a:lnSpc>
              <a:spcAft>
                <a:spcPts val="799"/>
              </a:spcAft>
              <a:buClr>
                <a:srgbClr val="000000"/>
              </a:buClr>
              <a:buFont typeface="Courier New"/>
              <a:buChar char="o"/>
              <a:tabLst>
                <a:tab algn="l" pos="914400"/>
              </a:tabLst>
            </a:pPr>
            <a:r>
              <a:rPr b="0" lang="es-ES" sz="1100" strike="noStrike" u="none">
                <a:solidFill>
                  <a:srgbClr val="000000"/>
                </a:solidFill>
                <a:uFillTx/>
                <a:latin typeface="Calibri"/>
                <a:ea typeface="Aptos"/>
              </a:rPr>
              <a:t>Tipo especial de Controller que recibe y devuelve datos (</a:t>
            </a:r>
            <a:r>
              <a:rPr b="1" lang="es-ES" sz="1100" strike="noStrike" u="none">
                <a:solidFill>
                  <a:srgbClr val="000000"/>
                </a:solidFill>
                <a:uFillTx/>
                <a:latin typeface="Calibri"/>
                <a:ea typeface="Aptos"/>
              </a:rPr>
              <a:t>REST</a:t>
            </a:r>
            <a:r>
              <a:rPr b="0" lang="es-ES" sz="1100" strike="noStrike" u="none">
                <a:solidFill>
                  <a:srgbClr val="000000"/>
                </a:solidFill>
                <a:uFillTx/>
                <a:latin typeface="Calibri"/>
                <a:ea typeface="Aptos"/>
              </a:rPr>
              <a:t>), normalmente json.</a:t>
            </a:r>
            <a:endParaRPr b="0" lang="en-US" sz="1100" strike="noStrike" u="none">
              <a:solidFill>
                <a:srgbClr val="000000"/>
              </a:solidFill>
              <a:uFillTx/>
              <a:latin typeface="Arial"/>
            </a:endParaRPr>
          </a:p>
          <a:p>
            <a:pPr lvl="1" marL="743040" indent="-285840">
              <a:lnSpc>
                <a:spcPct val="107000"/>
              </a:lnSpc>
              <a:spcAft>
                <a:spcPts val="799"/>
              </a:spcAft>
              <a:buClr>
                <a:srgbClr val="000000"/>
              </a:buClr>
              <a:buFont typeface="Courier New"/>
              <a:buChar char="o"/>
              <a:tabLst>
                <a:tab algn="l" pos="914400"/>
              </a:tabLst>
            </a:pPr>
            <a:r>
              <a:rPr b="0" lang="es-ES" sz="1100" strike="noStrike" u="none">
                <a:solidFill>
                  <a:srgbClr val="000000"/>
                </a:solidFill>
                <a:uFillTx/>
                <a:latin typeface="Calibri"/>
                <a:ea typeface="Aptos"/>
              </a:rPr>
              <a:t>Sin vista asociada.</a:t>
            </a:r>
            <a:endParaRPr b="0" lang="en-US" sz="1100" strike="noStrike" u="none">
              <a:solidFill>
                <a:srgbClr val="000000"/>
              </a:solidFill>
              <a:uFillTx/>
              <a:latin typeface="Arial"/>
            </a:endParaRPr>
          </a:p>
          <a:p>
            <a:pPr marL="343080" indent="-343080">
              <a:lnSpc>
                <a:spcPct val="107000"/>
              </a:lnSpc>
              <a:spcAft>
                <a:spcPts val="799"/>
              </a:spcAft>
              <a:buClr>
                <a:srgbClr val="000000"/>
              </a:buClr>
              <a:buFont typeface="Symbol" charset="2"/>
              <a:buChar char=""/>
              <a:tabLst>
                <a:tab algn="l" pos="457200"/>
              </a:tabLst>
            </a:pPr>
            <a:r>
              <a:rPr b="1" lang="es-ES" sz="1100" strike="noStrike" u="none">
                <a:solidFill>
                  <a:schemeClr val="dk1"/>
                </a:solidFill>
                <a:uFillTx/>
                <a:latin typeface="Calibri"/>
                <a:ea typeface="Aptos"/>
              </a:rPr>
              <a:t>@Service</a:t>
            </a:r>
            <a:r>
              <a:rPr b="0" lang="es-ES" sz="1100" strike="noStrike" u="none">
                <a:solidFill>
                  <a:schemeClr val="dk1"/>
                </a:solidFill>
                <a:uFillTx/>
                <a:latin typeface="Calibri"/>
                <a:ea typeface="Aptos"/>
              </a:rPr>
              <a:t>:</a:t>
            </a:r>
            <a:endParaRPr b="0" lang="en-US" sz="1100" strike="noStrike" u="none">
              <a:solidFill>
                <a:srgbClr val="000000"/>
              </a:solidFill>
              <a:uFillTx/>
              <a:latin typeface="Arial"/>
            </a:endParaRPr>
          </a:p>
          <a:p>
            <a:pPr lvl="1" marL="743040" indent="-285840">
              <a:lnSpc>
                <a:spcPct val="107000"/>
              </a:lnSpc>
              <a:spcAft>
                <a:spcPts val="799"/>
              </a:spcAft>
              <a:buClr>
                <a:srgbClr val="000000"/>
              </a:buClr>
              <a:buFont typeface="Courier New"/>
              <a:buChar char="o"/>
              <a:tabLst>
                <a:tab algn="l" pos="914400"/>
              </a:tabLst>
            </a:pPr>
            <a:r>
              <a:rPr b="0" lang="es-ES" sz="1100" strike="noStrike" u="none">
                <a:solidFill>
                  <a:srgbClr val="000000"/>
                </a:solidFill>
                <a:uFillTx/>
                <a:latin typeface="Calibri"/>
                <a:ea typeface="Aptos"/>
              </a:rPr>
              <a:t>Marca una clase como un servicio, generalmente conteniendo </a:t>
            </a:r>
            <a:r>
              <a:rPr b="1" lang="es-ES" sz="1100" strike="noStrike" u="none">
                <a:solidFill>
                  <a:srgbClr val="000000"/>
                </a:solidFill>
                <a:uFillTx/>
                <a:latin typeface="Calibri"/>
                <a:ea typeface="Aptos"/>
              </a:rPr>
              <a:t>la lógica de negocio</a:t>
            </a:r>
            <a:r>
              <a:rPr b="0" lang="es-ES" sz="1100" strike="noStrike" u="none">
                <a:solidFill>
                  <a:srgbClr val="000000"/>
                </a:solidFill>
                <a:uFillTx/>
                <a:latin typeface="Calibri"/>
                <a:ea typeface="Aptos"/>
              </a:rPr>
              <a:t>.</a:t>
            </a:r>
            <a:endParaRPr b="0" lang="en-US" sz="1100" strike="noStrike" u="none">
              <a:solidFill>
                <a:srgbClr val="000000"/>
              </a:solidFill>
              <a:uFillTx/>
              <a:latin typeface="Arial"/>
            </a:endParaRPr>
          </a:p>
          <a:p>
            <a:pPr lvl="1" marL="743040" indent="-285840">
              <a:lnSpc>
                <a:spcPct val="107000"/>
              </a:lnSpc>
              <a:spcAft>
                <a:spcPts val="799"/>
              </a:spcAft>
              <a:buClr>
                <a:srgbClr val="000000"/>
              </a:buClr>
              <a:buFont typeface="Courier New"/>
              <a:buChar char="o"/>
              <a:tabLst>
                <a:tab algn="l" pos="914400"/>
              </a:tabLst>
            </a:pPr>
            <a:r>
              <a:rPr b="0" lang="es-ES" sz="1100" strike="noStrike" u="none">
                <a:solidFill>
                  <a:srgbClr val="000000"/>
                </a:solidFill>
                <a:uFillTx/>
                <a:latin typeface="Calibri"/>
                <a:ea typeface="Aptos"/>
              </a:rPr>
              <a:t>Invoca a la lógica de repositorio.</a:t>
            </a:r>
            <a:endParaRPr b="0" lang="en-US" sz="1100" strike="noStrike" u="none">
              <a:solidFill>
                <a:srgbClr val="000000"/>
              </a:solidFill>
              <a:uFillTx/>
              <a:latin typeface="Arial"/>
            </a:endParaRPr>
          </a:p>
        </p:txBody>
      </p:sp>
      <p:sp>
        <p:nvSpPr>
          <p:cNvPr id="452" name="PlaceHolder 3"/>
          <p:cNvSpPr>
            <a:spLocks noGrp="1"/>
          </p:cNvSpPr>
          <p:nvPr>
            <p:ph/>
          </p:nvPr>
        </p:nvSpPr>
        <p:spPr>
          <a:xfrm>
            <a:off x="6278760" y="1577520"/>
            <a:ext cx="5302800" cy="3380400"/>
          </a:xfrm>
          <a:prstGeom prst="rect">
            <a:avLst/>
          </a:prstGeom>
          <a:noFill/>
          <a:ln w="0">
            <a:noFill/>
          </a:ln>
        </p:spPr>
        <p:txBody>
          <a:bodyPr lIns="0" rIns="0" tIns="0" bIns="0" anchor="t">
            <a:noAutofit/>
          </a:bodyPr>
          <a:p>
            <a:pPr marL="343080" indent="-343080">
              <a:lnSpc>
                <a:spcPct val="107000"/>
              </a:lnSpc>
              <a:spcAft>
                <a:spcPts val="799"/>
              </a:spcAft>
              <a:buClr>
                <a:srgbClr val="000000"/>
              </a:buClr>
              <a:buFont typeface="Symbol" charset="2"/>
              <a:buChar char=""/>
              <a:tabLst>
                <a:tab algn="l" pos="457200"/>
              </a:tabLst>
            </a:pPr>
            <a:r>
              <a:rPr b="1" lang="es-ES" sz="1200" strike="noStrike" u="none">
                <a:solidFill>
                  <a:schemeClr val="dk1"/>
                </a:solidFill>
                <a:uFillTx/>
                <a:latin typeface="Calibri"/>
                <a:ea typeface="Aptos"/>
              </a:rPr>
              <a:t>@Repository</a:t>
            </a:r>
            <a:r>
              <a:rPr b="0" lang="es-ES" sz="1200" strike="noStrike" u="none">
                <a:solidFill>
                  <a:schemeClr val="dk1"/>
                </a:solidFill>
                <a:uFillTx/>
                <a:latin typeface="Calibri"/>
                <a:ea typeface="Aptos"/>
              </a:rPr>
              <a:t>:</a:t>
            </a:r>
            <a:endParaRPr b="0" lang="en-US" sz="1200" strike="noStrike" u="none">
              <a:solidFill>
                <a:srgbClr val="000000"/>
              </a:solidFill>
              <a:uFillTx/>
              <a:latin typeface="Arial"/>
            </a:endParaRPr>
          </a:p>
          <a:p>
            <a:pPr lvl="1" marL="743040" indent="-285840">
              <a:lnSpc>
                <a:spcPct val="107000"/>
              </a:lnSpc>
              <a:spcAft>
                <a:spcPts val="799"/>
              </a:spcAft>
              <a:buClr>
                <a:srgbClr val="000000"/>
              </a:buClr>
              <a:buFont typeface="Courier New"/>
              <a:buChar char="o"/>
              <a:tabLst>
                <a:tab algn="l" pos="914400"/>
              </a:tabLst>
            </a:pPr>
            <a:r>
              <a:rPr b="0" lang="es-ES" sz="1200" strike="noStrike" u="none">
                <a:solidFill>
                  <a:srgbClr val="000000"/>
                </a:solidFill>
                <a:uFillTx/>
                <a:latin typeface="Calibri"/>
                <a:ea typeface="Aptos"/>
              </a:rPr>
              <a:t>Indica que una clase es un </a:t>
            </a:r>
            <a:r>
              <a:rPr b="1" lang="es-ES" sz="1200" strike="noStrike" u="none">
                <a:solidFill>
                  <a:srgbClr val="000000"/>
                </a:solidFill>
                <a:uFillTx/>
                <a:latin typeface="Calibri"/>
                <a:ea typeface="Aptos"/>
              </a:rPr>
              <a:t>repositorio</a:t>
            </a:r>
            <a:r>
              <a:rPr b="0" lang="es-ES" sz="1200" strike="noStrike" u="none">
                <a:solidFill>
                  <a:srgbClr val="000000"/>
                </a:solidFill>
                <a:uFillTx/>
                <a:latin typeface="Calibri"/>
                <a:ea typeface="Aptos"/>
              </a:rPr>
              <a:t>, que maneja la lógica de acceso a datos.</a:t>
            </a:r>
            <a:endParaRPr b="0" lang="en-US" sz="1200" strike="noStrike" u="none">
              <a:solidFill>
                <a:srgbClr val="000000"/>
              </a:solidFill>
              <a:uFillTx/>
              <a:latin typeface="Arial"/>
            </a:endParaRPr>
          </a:p>
          <a:p>
            <a:pPr lvl="1" marL="743040" indent="-285840">
              <a:lnSpc>
                <a:spcPct val="107000"/>
              </a:lnSpc>
              <a:spcAft>
                <a:spcPts val="799"/>
              </a:spcAft>
              <a:buClr>
                <a:srgbClr val="000000"/>
              </a:buClr>
              <a:buFont typeface="Courier New"/>
              <a:buChar char="o"/>
              <a:tabLst>
                <a:tab algn="l" pos="914400"/>
              </a:tabLst>
            </a:pPr>
            <a:r>
              <a:rPr b="0" lang="es-ES" sz="1200" strike="noStrike" u="none">
                <a:solidFill>
                  <a:srgbClr val="000000"/>
                </a:solidFill>
                <a:uFillTx/>
                <a:latin typeface="Calibri"/>
                <a:ea typeface="Aptos"/>
              </a:rPr>
              <a:t>Proporciona características específicas de manejo de excepciones</a:t>
            </a:r>
            <a:endParaRPr b="0" lang="en-US" sz="1200" strike="noStrike" u="none">
              <a:solidFill>
                <a:srgbClr val="000000"/>
              </a:solidFill>
              <a:uFillTx/>
              <a:latin typeface="Arial"/>
            </a:endParaRPr>
          </a:p>
          <a:p>
            <a:pPr marL="343080" indent="-343080">
              <a:lnSpc>
                <a:spcPct val="107000"/>
              </a:lnSpc>
              <a:spcAft>
                <a:spcPts val="799"/>
              </a:spcAft>
              <a:buClr>
                <a:srgbClr val="000000"/>
              </a:buClr>
              <a:buFont typeface="Symbol" charset="2"/>
              <a:buChar char=""/>
              <a:tabLst>
                <a:tab algn="l" pos="457200"/>
              </a:tabLst>
            </a:pPr>
            <a:r>
              <a:rPr b="1" lang="es-ES" sz="1200" strike="noStrike" u="none">
                <a:solidFill>
                  <a:schemeClr val="dk1"/>
                </a:solidFill>
                <a:uFillTx/>
                <a:latin typeface="Calibri"/>
                <a:ea typeface="Aptos"/>
              </a:rPr>
              <a:t>@Configuration:</a:t>
            </a:r>
            <a:endParaRPr b="0" lang="en-US" sz="1200" strike="noStrike" u="none">
              <a:solidFill>
                <a:srgbClr val="000000"/>
              </a:solidFill>
              <a:uFillTx/>
              <a:latin typeface="Arial"/>
            </a:endParaRPr>
          </a:p>
          <a:p>
            <a:pPr lvl="1" marL="743040" indent="-285840">
              <a:lnSpc>
                <a:spcPct val="107000"/>
              </a:lnSpc>
              <a:spcAft>
                <a:spcPts val="799"/>
              </a:spcAft>
              <a:buClr>
                <a:srgbClr val="000000"/>
              </a:buClr>
              <a:buFont typeface="Courier New"/>
              <a:buChar char="o"/>
              <a:tabLst>
                <a:tab algn="l" pos="914400"/>
              </a:tabLst>
            </a:pPr>
            <a:r>
              <a:rPr b="0" lang="es-ES" sz="1200" strike="noStrike" u="none">
                <a:solidFill>
                  <a:srgbClr val="000000"/>
                </a:solidFill>
                <a:uFillTx/>
                <a:latin typeface="Calibri"/>
                <a:ea typeface="Aptos"/>
              </a:rPr>
              <a:t>Indica que una clase contiene métodos que definen beans.</a:t>
            </a:r>
            <a:endParaRPr b="0" lang="en-US" sz="1200" strike="noStrike" u="none">
              <a:solidFill>
                <a:srgbClr val="000000"/>
              </a:solidFill>
              <a:uFillTx/>
              <a:latin typeface="Arial"/>
            </a:endParaRPr>
          </a:p>
          <a:p>
            <a:pPr lvl="1" marL="743040" indent="-285840">
              <a:lnSpc>
                <a:spcPct val="107000"/>
              </a:lnSpc>
              <a:spcAft>
                <a:spcPts val="799"/>
              </a:spcAft>
              <a:buClr>
                <a:srgbClr val="000000"/>
              </a:buClr>
              <a:buFont typeface="Courier New"/>
              <a:buChar char="o"/>
              <a:tabLst>
                <a:tab algn="l" pos="914400"/>
              </a:tabLst>
            </a:pPr>
            <a:r>
              <a:rPr b="0" lang="es-ES" sz="1200" strike="noStrike" u="none">
                <a:solidFill>
                  <a:srgbClr val="000000"/>
                </a:solidFill>
                <a:uFillTx/>
                <a:latin typeface="Calibri"/>
                <a:ea typeface="Aptos"/>
              </a:rPr>
              <a:t>Permite la </a:t>
            </a:r>
            <a:r>
              <a:rPr b="1" lang="es-ES" sz="1200" strike="noStrike" u="none">
                <a:solidFill>
                  <a:srgbClr val="000000"/>
                </a:solidFill>
                <a:uFillTx/>
                <a:latin typeface="Calibri"/>
                <a:ea typeface="Aptos"/>
              </a:rPr>
              <a:t>configuración</a:t>
            </a:r>
            <a:r>
              <a:rPr b="0" lang="es-ES" sz="1200" strike="noStrike" u="none">
                <a:solidFill>
                  <a:srgbClr val="000000"/>
                </a:solidFill>
                <a:uFillTx/>
                <a:latin typeface="Calibri"/>
                <a:ea typeface="Aptos"/>
              </a:rPr>
              <a:t> del contexto de la aplicación y la creación de beans de manera programática.</a:t>
            </a:r>
            <a:endParaRPr b="0" lang="en-US" sz="1200" strike="noStrike" u="none">
              <a:solidFill>
                <a:srgbClr val="000000"/>
              </a:solidFill>
              <a:uFillTx/>
              <a:latin typeface="Arial"/>
            </a:endParaRPr>
          </a:p>
          <a:p>
            <a:pPr marL="343080" indent="-343080">
              <a:lnSpc>
                <a:spcPct val="107000"/>
              </a:lnSpc>
              <a:spcAft>
                <a:spcPts val="799"/>
              </a:spcAft>
              <a:buClr>
                <a:srgbClr val="000000"/>
              </a:buClr>
              <a:buFont typeface="Symbol" charset="2"/>
              <a:buChar char=""/>
              <a:tabLst>
                <a:tab algn="l" pos="457200"/>
              </a:tabLst>
            </a:pPr>
            <a:r>
              <a:rPr b="1" lang="es-ES" sz="1200" strike="noStrike" u="none">
                <a:solidFill>
                  <a:schemeClr val="dk1"/>
                </a:solidFill>
                <a:uFillTx/>
                <a:latin typeface="Calibri"/>
                <a:ea typeface="Aptos"/>
              </a:rPr>
              <a:t>@Bean:</a:t>
            </a:r>
            <a:endParaRPr b="0" lang="en-US" sz="1200" strike="noStrike" u="none">
              <a:solidFill>
                <a:srgbClr val="000000"/>
              </a:solidFill>
              <a:uFillTx/>
              <a:latin typeface="Arial"/>
            </a:endParaRPr>
          </a:p>
          <a:p>
            <a:pPr lvl="1" marL="743040" indent="-285840">
              <a:lnSpc>
                <a:spcPct val="107000"/>
              </a:lnSpc>
              <a:spcAft>
                <a:spcPts val="799"/>
              </a:spcAft>
              <a:buClr>
                <a:srgbClr val="000000"/>
              </a:buClr>
              <a:buFont typeface="Courier New"/>
              <a:buChar char="o"/>
              <a:tabLst>
                <a:tab algn="l" pos="914400"/>
              </a:tabLst>
            </a:pPr>
            <a:r>
              <a:rPr b="0" lang="es-ES" sz="1200" strike="noStrike" u="none">
                <a:solidFill>
                  <a:srgbClr val="000000"/>
                </a:solidFill>
                <a:uFillTx/>
                <a:latin typeface="Calibri"/>
                <a:ea typeface="Aptos"/>
              </a:rPr>
              <a:t>Indica que un método es una </a:t>
            </a:r>
            <a:r>
              <a:rPr b="1" lang="es-ES" sz="1200" strike="noStrike" u="none">
                <a:solidFill>
                  <a:srgbClr val="000000"/>
                </a:solidFill>
                <a:uFillTx/>
                <a:latin typeface="Calibri"/>
                <a:ea typeface="Aptos"/>
              </a:rPr>
              <a:t>factoría</a:t>
            </a:r>
            <a:r>
              <a:rPr b="0" lang="es-ES" sz="1200" strike="noStrike" u="none">
                <a:solidFill>
                  <a:srgbClr val="000000"/>
                </a:solidFill>
                <a:uFillTx/>
                <a:latin typeface="Calibri"/>
                <a:ea typeface="Aptos"/>
              </a:rPr>
              <a:t>, normalmente en clases configuration</a:t>
            </a:r>
            <a:endParaRPr b="0" lang="en-US" sz="1200" strike="noStrike" u="none">
              <a:solidFill>
                <a:srgbClr val="000000"/>
              </a:solidFill>
              <a:uFillTx/>
              <a:latin typeface="Arial"/>
            </a:endParaRPr>
          </a:p>
          <a:p>
            <a:pPr lvl="1" marL="743040" indent="-285840">
              <a:lnSpc>
                <a:spcPct val="107000"/>
              </a:lnSpc>
              <a:spcAft>
                <a:spcPts val="799"/>
              </a:spcAft>
              <a:buClr>
                <a:srgbClr val="000000"/>
              </a:buClr>
              <a:buFont typeface="Courier New"/>
              <a:buChar char="o"/>
              <a:tabLst>
                <a:tab algn="l" pos="914400"/>
              </a:tabLst>
            </a:pPr>
            <a:r>
              <a:rPr b="0" lang="es-ES" sz="1200" strike="noStrike" u="none">
                <a:solidFill>
                  <a:srgbClr val="000000"/>
                </a:solidFill>
                <a:uFillTx/>
                <a:latin typeface="Calibri"/>
                <a:ea typeface="Aptos"/>
              </a:rPr>
              <a:t>Permite la construcción de instancias con lógica externa a la clase construida (no en el constructor)</a:t>
            </a:r>
            <a:endParaRPr b="0" lang="en-US" sz="12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3" name="PlaceHolder 1"/>
          <p:cNvSpPr>
            <a:spLocks noGrp="1"/>
          </p:cNvSpPr>
          <p:nvPr>
            <p:ph type="title"/>
          </p:nvPr>
        </p:nvSpPr>
        <p:spPr>
          <a:xfrm>
            <a:off x="1881360" y="167760"/>
            <a:ext cx="9088200" cy="513000"/>
          </a:xfrm>
          <a:prstGeom prst="rect">
            <a:avLst/>
          </a:prstGeom>
          <a:noFill/>
          <a:ln w="0">
            <a:noFill/>
          </a:ln>
        </p:spPr>
        <p:txBody>
          <a:bodyPr lIns="0" rIns="0" tIns="0" bIns="0" anchor="t">
            <a:noAutofit/>
          </a:bodyPr>
          <a:p>
            <a:pPr indent="0">
              <a:lnSpc>
                <a:spcPct val="100000"/>
              </a:lnSpc>
              <a:buNone/>
              <a:tabLst>
                <a:tab algn="l" pos="0"/>
              </a:tabLst>
            </a:pPr>
            <a:r>
              <a:rPr b="1" lang="es-ES" sz="3600" strike="noStrike" u="none">
                <a:solidFill>
                  <a:srgbClr val="000000"/>
                </a:solidFill>
                <a:uFillTx/>
                <a:latin typeface="Calibri"/>
              </a:rPr>
              <a:t>Estructura de proyectos Spring</a:t>
            </a:r>
            <a:endParaRPr b="0" lang="en-US" sz="3600" strike="noStrike" u="none">
              <a:solidFill>
                <a:srgbClr val="000000"/>
              </a:solidFill>
              <a:uFillTx/>
              <a:latin typeface="Arial"/>
            </a:endParaRPr>
          </a:p>
        </p:txBody>
      </p:sp>
      <p:sp>
        <p:nvSpPr>
          <p:cNvPr id="454" name="PlaceHolder 2"/>
          <p:cNvSpPr>
            <a:spLocks noGrp="1"/>
          </p:cNvSpPr>
          <p:nvPr>
            <p:ph/>
          </p:nvPr>
        </p:nvSpPr>
        <p:spPr>
          <a:xfrm>
            <a:off x="609480" y="1577520"/>
            <a:ext cx="5302800" cy="4831200"/>
          </a:xfrm>
          <a:prstGeom prst="rect">
            <a:avLst/>
          </a:prstGeom>
          <a:noFill/>
          <a:ln w="0">
            <a:noFill/>
          </a:ln>
        </p:spPr>
        <p:txBody>
          <a:bodyPr lIns="0" rIns="0" tIns="0" bIns="0" anchor="t">
            <a:noAutofit/>
          </a:bodyPr>
          <a:p>
            <a:pPr indent="0">
              <a:lnSpc>
                <a:spcPct val="107000"/>
              </a:lnSpc>
              <a:spcAft>
                <a:spcPts val="799"/>
              </a:spcAft>
              <a:buNone/>
              <a:tabLst>
                <a:tab algn="l" pos="0"/>
              </a:tabLst>
            </a:pPr>
            <a:r>
              <a:rPr b="0" lang="es-ES" sz="1400" strike="noStrike" u="none">
                <a:solidFill>
                  <a:schemeClr val="dk1"/>
                </a:solidFill>
                <a:uFillTx/>
                <a:latin typeface="Calibri"/>
                <a:ea typeface="Aptos"/>
              </a:rPr>
              <a:t>Históricamente no se solía crear un único contexto en Spring, sino que la aplicación se creaba con dos diferentes que guardan una relación jerárquica (en amap 2.x).</a:t>
            </a:r>
            <a:endParaRPr b="0" lang="en-US" sz="1400" strike="noStrike" u="none">
              <a:solidFill>
                <a:srgbClr val="000000"/>
              </a:solidFill>
              <a:uFillTx/>
              <a:latin typeface="Arial"/>
            </a:endParaRPr>
          </a:p>
          <a:p>
            <a:pPr marL="343080" indent="-343080">
              <a:lnSpc>
                <a:spcPct val="107000"/>
              </a:lnSpc>
              <a:spcAft>
                <a:spcPts val="799"/>
              </a:spcAft>
              <a:buClr>
                <a:srgbClr val="000000"/>
              </a:buClr>
              <a:buFont typeface="Symbol" charset="2"/>
              <a:buChar char=""/>
              <a:tabLst>
                <a:tab algn="l" pos="457200"/>
              </a:tabLst>
            </a:pPr>
            <a:r>
              <a:rPr b="1" lang="es-ES" sz="1400" strike="noStrike" u="none">
                <a:solidFill>
                  <a:schemeClr val="dk1"/>
                </a:solidFill>
                <a:uFillTx/>
                <a:latin typeface="Calibri"/>
                <a:ea typeface="Aptos"/>
              </a:rPr>
              <a:t>Contexto Root</a:t>
            </a:r>
            <a:r>
              <a:rPr b="0" lang="es-ES" sz="1400" strike="noStrike" u="none">
                <a:solidFill>
                  <a:schemeClr val="dk1"/>
                </a:solidFill>
                <a:uFillTx/>
                <a:latin typeface="Calibri"/>
                <a:ea typeface="Aptos"/>
              </a:rPr>
              <a:t>:</a:t>
            </a:r>
            <a:endParaRPr b="0" lang="en-US" sz="1400" strike="noStrike" u="none">
              <a:solidFill>
                <a:srgbClr val="000000"/>
              </a:solidFill>
              <a:uFillTx/>
              <a:latin typeface="Arial"/>
            </a:endParaRPr>
          </a:p>
          <a:p>
            <a:pPr lvl="1" marL="743040" indent="-285840">
              <a:lnSpc>
                <a:spcPct val="107000"/>
              </a:lnSpc>
              <a:spcAft>
                <a:spcPts val="799"/>
              </a:spcAft>
              <a:buClr>
                <a:srgbClr val="000000"/>
              </a:buClr>
              <a:buFont typeface="Courier New"/>
              <a:buChar char="o"/>
              <a:tabLst>
                <a:tab algn="l" pos="914400"/>
              </a:tabLst>
            </a:pPr>
            <a:r>
              <a:rPr b="0" lang="es-ES" sz="1400" strike="noStrike" u="none">
                <a:solidFill>
                  <a:srgbClr val="000000"/>
                </a:solidFill>
                <a:uFillTx/>
                <a:latin typeface="Calibri"/>
                <a:ea typeface="Aptos"/>
              </a:rPr>
              <a:t>Se crea al iniciar la aplicación.</a:t>
            </a:r>
            <a:endParaRPr b="0" lang="en-US" sz="1400" strike="noStrike" u="none">
              <a:solidFill>
                <a:srgbClr val="000000"/>
              </a:solidFill>
              <a:uFillTx/>
              <a:latin typeface="Arial"/>
            </a:endParaRPr>
          </a:p>
          <a:p>
            <a:pPr lvl="1" marL="743040" indent="-285840">
              <a:lnSpc>
                <a:spcPct val="107000"/>
              </a:lnSpc>
              <a:spcAft>
                <a:spcPts val="799"/>
              </a:spcAft>
              <a:buClr>
                <a:srgbClr val="000000"/>
              </a:buClr>
              <a:buFont typeface="Courier New"/>
              <a:buChar char="o"/>
              <a:tabLst>
                <a:tab algn="l" pos="914400"/>
              </a:tabLst>
            </a:pPr>
            <a:r>
              <a:rPr b="0" lang="es-ES" sz="1400" strike="noStrike" u="none">
                <a:solidFill>
                  <a:srgbClr val="000000"/>
                </a:solidFill>
                <a:uFillTx/>
                <a:latin typeface="Calibri"/>
                <a:ea typeface="Aptos"/>
              </a:rPr>
              <a:t>Contiene beans compartidos a nivel de toda la aplicación (</a:t>
            </a:r>
            <a:r>
              <a:rPr b="1" lang="es-ES" sz="1400" strike="noStrike" u="none">
                <a:solidFill>
                  <a:srgbClr val="000000"/>
                </a:solidFill>
                <a:uFillTx/>
                <a:latin typeface="Calibri"/>
                <a:ea typeface="Aptos"/>
              </a:rPr>
              <a:t>servicios y repositorios</a:t>
            </a:r>
            <a:r>
              <a:rPr b="0" lang="es-ES" sz="1400" strike="noStrike" u="none">
                <a:solidFill>
                  <a:srgbClr val="000000"/>
                </a:solidFill>
                <a:uFillTx/>
                <a:latin typeface="Calibri"/>
                <a:ea typeface="Aptos"/>
              </a:rPr>
              <a:t>)</a:t>
            </a:r>
            <a:endParaRPr b="0" lang="en-US" sz="1400" strike="noStrike" u="none">
              <a:solidFill>
                <a:srgbClr val="000000"/>
              </a:solidFill>
              <a:uFillTx/>
              <a:latin typeface="Arial"/>
            </a:endParaRPr>
          </a:p>
          <a:p>
            <a:pPr lvl="1" marL="743040" indent="-285840">
              <a:lnSpc>
                <a:spcPct val="107000"/>
              </a:lnSpc>
              <a:spcAft>
                <a:spcPts val="799"/>
              </a:spcAft>
              <a:buClr>
                <a:srgbClr val="000000"/>
              </a:buClr>
              <a:buFont typeface="Courier New"/>
              <a:buChar char="o"/>
              <a:tabLst>
                <a:tab algn="l" pos="914400"/>
              </a:tabLst>
            </a:pPr>
            <a:r>
              <a:rPr b="0" lang="es-ES" sz="1400" strike="noStrike" u="none">
                <a:solidFill>
                  <a:srgbClr val="000000"/>
                </a:solidFill>
                <a:uFillTx/>
                <a:latin typeface="Calibri"/>
                <a:ea typeface="Aptos"/>
              </a:rPr>
              <a:t>Ideal para servicios y componentes que se utilizan en diferentes módulos.</a:t>
            </a:r>
            <a:endParaRPr b="0" lang="en-US" sz="1400" strike="noStrike" u="none">
              <a:solidFill>
                <a:srgbClr val="000000"/>
              </a:solidFill>
              <a:uFillTx/>
              <a:latin typeface="Arial"/>
            </a:endParaRPr>
          </a:p>
          <a:p>
            <a:pPr marL="343080" indent="-343080">
              <a:lnSpc>
                <a:spcPct val="107000"/>
              </a:lnSpc>
              <a:spcAft>
                <a:spcPts val="799"/>
              </a:spcAft>
              <a:buClr>
                <a:srgbClr val="000000"/>
              </a:buClr>
              <a:buFont typeface="Symbol" charset="2"/>
              <a:buChar char=""/>
              <a:tabLst>
                <a:tab algn="l" pos="457200"/>
              </a:tabLst>
            </a:pPr>
            <a:r>
              <a:rPr b="1" lang="es-ES" sz="1400" strike="noStrike" u="none">
                <a:solidFill>
                  <a:schemeClr val="dk1"/>
                </a:solidFill>
                <a:uFillTx/>
                <a:latin typeface="Calibri"/>
                <a:ea typeface="Aptos"/>
              </a:rPr>
              <a:t>Contexto Web</a:t>
            </a:r>
            <a:r>
              <a:rPr b="0" lang="es-ES" sz="1400" strike="noStrike" u="none">
                <a:solidFill>
                  <a:schemeClr val="dk1"/>
                </a:solidFill>
                <a:uFillTx/>
                <a:latin typeface="Calibri"/>
                <a:ea typeface="Aptos"/>
              </a:rPr>
              <a:t>:</a:t>
            </a:r>
            <a:endParaRPr b="0" lang="en-US" sz="1400" strike="noStrike" u="none">
              <a:solidFill>
                <a:srgbClr val="000000"/>
              </a:solidFill>
              <a:uFillTx/>
              <a:latin typeface="Arial"/>
            </a:endParaRPr>
          </a:p>
          <a:p>
            <a:pPr lvl="1" marL="743040" indent="-285840">
              <a:lnSpc>
                <a:spcPct val="107000"/>
              </a:lnSpc>
              <a:spcAft>
                <a:spcPts val="799"/>
              </a:spcAft>
              <a:buClr>
                <a:srgbClr val="000000"/>
              </a:buClr>
              <a:buFont typeface="Courier New"/>
              <a:buChar char="o"/>
              <a:tabLst>
                <a:tab algn="l" pos="914400"/>
              </a:tabLst>
            </a:pPr>
            <a:r>
              <a:rPr b="0" lang="es-ES" sz="1400" strike="noStrike" u="none">
                <a:solidFill>
                  <a:srgbClr val="000000"/>
                </a:solidFill>
                <a:uFillTx/>
                <a:latin typeface="Calibri"/>
                <a:ea typeface="Aptos"/>
              </a:rPr>
              <a:t>Contiene instancias que se crean para cada solicitud HTTP.</a:t>
            </a:r>
            <a:endParaRPr b="0" lang="en-US" sz="1400" strike="noStrike" u="none">
              <a:solidFill>
                <a:srgbClr val="000000"/>
              </a:solidFill>
              <a:uFillTx/>
              <a:latin typeface="Arial"/>
            </a:endParaRPr>
          </a:p>
          <a:p>
            <a:pPr lvl="1" marL="743040" indent="-285840">
              <a:lnSpc>
                <a:spcPct val="107000"/>
              </a:lnSpc>
              <a:spcAft>
                <a:spcPts val="799"/>
              </a:spcAft>
              <a:buClr>
                <a:srgbClr val="000000"/>
              </a:buClr>
              <a:buFont typeface="Courier New"/>
              <a:buChar char="o"/>
              <a:tabLst>
                <a:tab algn="l" pos="914400"/>
              </a:tabLst>
            </a:pPr>
            <a:r>
              <a:rPr b="0" lang="es-ES" sz="1400" strike="noStrike" u="none">
                <a:solidFill>
                  <a:srgbClr val="000000"/>
                </a:solidFill>
                <a:uFillTx/>
                <a:latin typeface="Calibri"/>
                <a:ea typeface="Aptos"/>
              </a:rPr>
              <a:t>Permite la gestión de beans específicos de la sesión o de la solicitud.</a:t>
            </a:r>
            <a:endParaRPr b="0" lang="en-US" sz="1400" strike="noStrike" u="none">
              <a:solidFill>
                <a:srgbClr val="000000"/>
              </a:solidFill>
              <a:uFillTx/>
              <a:latin typeface="Arial"/>
            </a:endParaRPr>
          </a:p>
          <a:p>
            <a:pPr lvl="1" marL="743040" indent="-285840">
              <a:lnSpc>
                <a:spcPct val="107000"/>
              </a:lnSpc>
              <a:spcAft>
                <a:spcPts val="799"/>
              </a:spcAft>
              <a:buClr>
                <a:srgbClr val="000000"/>
              </a:buClr>
              <a:buFont typeface="Courier New"/>
              <a:buChar char="o"/>
              <a:tabLst>
                <a:tab algn="l" pos="914400"/>
              </a:tabLst>
            </a:pPr>
            <a:r>
              <a:rPr b="0" lang="es-ES" sz="1400" strike="noStrike" u="none">
                <a:solidFill>
                  <a:srgbClr val="000000"/>
                </a:solidFill>
                <a:uFillTx/>
                <a:latin typeface="Calibri"/>
                <a:ea typeface="Aptos"/>
              </a:rPr>
              <a:t>Ideal para </a:t>
            </a:r>
            <a:r>
              <a:rPr b="1" lang="es-ES" sz="1400" strike="noStrike" u="none">
                <a:solidFill>
                  <a:srgbClr val="000000"/>
                </a:solidFill>
                <a:uFillTx/>
                <a:latin typeface="Calibri"/>
                <a:ea typeface="Aptos"/>
              </a:rPr>
              <a:t>controladores</a:t>
            </a:r>
            <a:r>
              <a:rPr b="0" lang="es-ES" sz="1400" strike="noStrike" u="none">
                <a:solidFill>
                  <a:srgbClr val="000000"/>
                </a:solidFill>
                <a:uFillTx/>
                <a:latin typeface="Calibri"/>
                <a:ea typeface="Aptos"/>
              </a:rPr>
              <a:t> y beans que dependen del ciclo de vida de las solicitudes.</a:t>
            </a:r>
            <a:endParaRPr b="0" lang="en-US" sz="1400" strike="noStrike" u="none">
              <a:solidFill>
                <a:srgbClr val="000000"/>
              </a:solidFill>
              <a:uFillTx/>
              <a:latin typeface="Arial"/>
            </a:endParaRPr>
          </a:p>
          <a:p>
            <a:pPr lvl="1" marL="743040" indent="-285840">
              <a:lnSpc>
                <a:spcPct val="107000"/>
              </a:lnSpc>
              <a:spcAft>
                <a:spcPts val="799"/>
              </a:spcAft>
              <a:buClr>
                <a:srgbClr val="000000"/>
              </a:buClr>
              <a:buFont typeface="Courier New"/>
              <a:buChar char="o"/>
              <a:tabLst>
                <a:tab algn="l" pos="914400"/>
              </a:tabLst>
            </a:pPr>
            <a:r>
              <a:rPr b="0" lang="es-ES" sz="1400" strike="noStrike" u="none">
                <a:solidFill>
                  <a:srgbClr val="000000"/>
                </a:solidFill>
                <a:uFillTx/>
                <a:latin typeface="Calibri"/>
                <a:ea typeface="Aptos"/>
              </a:rPr>
              <a:t>Si requiere una dependencia y no existe la busca en el Contexto Root</a:t>
            </a:r>
            <a:endParaRPr b="0" lang="en-US" sz="1400" strike="noStrike" u="none">
              <a:solidFill>
                <a:srgbClr val="000000"/>
              </a:solidFill>
              <a:uFillTx/>
              <a:latin typeface="Arial"/>
            </a:endParaRPr>
          </a:p>
        </p:txBody>
      </p:sp>
      <p:pic>
        <p:nvPicPr>
          <p:cNvPr id="455" name="Picture 3" descr="mvc context hierarchy"/>
          <p:cNvPicPr/>
          <p:nvPr/>
        </p:nvPicPr>
        <p:blipFill>
          <a:blip r:embed="rId1"/>
          <a:stretch/>
        </p:blipFill>
        <p:spPr>
          <a:xfrm>
            <a:off x="6473160" y="1577880"/>
            <a:ext cx="4913640" cy="4525200"/>
          </a:xfrm>
          <a:prstGeom prst="rect">
            <a:avLst/>
          </a:prstGeom>
          <a:ln w="0">
            <a:noFill/>
          </a:ln>
        </p:spPr>
      </p:pic>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6" name="PlaceHolder 1"/>
          <p:cNvSpPr>
            <a:spLocks noGrp="1"/>
          </p:cNvSpPr>
          <p:nvPr>
            <p:ph type="title"/>
          </p:nvPr>
        </p:nvSpPr>
        <p:spPr>
          <a:xfrm>
            <a:off x="838080" y="365040"/>
            <a:ext cx="10515240" cy="1325160"/>
          </a:xfrm>
          <a:prstGeom prst="rect">
            <a:avLst/>
          </a:prstGeom>
          <a:noFill/>
          <a:ln w="0">
            <a:noFill/>
          </a:ln>
        </p:spPr>
        <p:txBody>
          <a:bodyPr lIns="91440" rIns="91440" tIns="45720" bIns="45720" anchor="ctr">
            <a:noAutofit/>
          </a:bodyPr>
          <a:p>
            <a:pPr indent="0" defTabSz="914400">
              <a:lnSpc>
                <a:spcPct val="90000"/>
              </a:lnSpc>
              <a:buNone/>
            </a:pPr>
            <a:r>
              <a:rPr b="0" lang="es-ES" sz="4400" strike="noStrike" u="none">
                <a:solidFill>
                  <a:schemeClr val="dk1"/>
                </a:solidFill>
                <a:uFillTx/>
                <a:latin typeface="Calibri Light"/>
              </a:rPr>
              <a:t>REST</a:t>
            </a:r>
            <a:endParaRPr b="0" lang="es-ES" sz="4400" strike="noStrike" u="none">
              <a:solidFill>
                <a:schemeClr val="dk1"/>
              </a:solidFill>
              <a:uFillTx/>
              <a:latin typeface="Calibri"/>
            </a:endParaRPr>
          </a:p>
        </p:txBody>
      </p:sp>
      <p:sp>
        <p:nvSpPr>
          <p:cNvPr id="457" name="PlaceHolder 2"/>
          <p:cNvSpPr>
            <a:spLocks noGrp="1"/>
          </p:cNvSpPr>
          <p:nvPr>
            <p:ph/>
          </p:nvPr>
        </p:nvSpPr>
        <p:spPr>
          <a:xfrm>
            <a:off x="838080" y="1825560"/>
            <a:ext cx="10515240" cy="4350960"/>
          </a:xfrm>
          <a:prstGeom prst="rect">
            <a:avLst/>
          </a:prstGeom>
          <a:noFill/>
          <a:ln w="0">
            <a:noFill/>
          </a:ln>
        </p:spPr>
        <p:txBody>
          <a:bodyPr lIns="91440" rIns="91440" tIns="45720" bIns="45720" anchor="t">
            <a:noAutofit/>
          </a:bodyPr>
          <a:p>
            <a:pPr marL="228600" indent="-228600" defTabSz="914400">
              <a:lnSpc>
                <a:spcPct val="90000"/>
              </a:lnSpc>
              <a:spcBef>
                <a:spcPts val="1001"/>
              </a:spcBef>
              <a:buClr>
                <a:srgbClr val="000000"/>
              </a:buClr>
              <a:buFont typeface="Arial"/>
              <a:buChar char="•"/>
            </a:pPr>
            <a:r>
              <a:rPr b="0" lang="es-ES" sz="2800" strike="noStrike" u="none">
                <a:solidFill>
                  <a:schemeClr val="dk1"/>
                </a:solidFill>
                <a:uFillTx/>
                <a:latin typeface="Calibri"/>
              </a:rPr>
              <a:t>Tesis de Roy Fielding</a:t>
            </a:r>
            <a:endParaRPr b="0" lang="es-ES" sz="2800" strike="noStrike" u="none">
              <a:solidFill>
                <a:schemeClr val="dk1"/>
              </a:solidFill>
              <a:uFillTx/>
              <a:latin typeface="Calibri"/>
            </a:endParaRPr>
          </a:p>
          <a:p>
            <a:pPr marL="228600" indent="-228600" defTabSz="914400">
              <a:lnSpc>
                <a:spcPct val="90000"/>
              </a:lnSpc>
              <a:spcBef>
                <a:spcPts val="1001"/>
              </a:spcBef>
              <a:buClr>
                <a:srgbClr val="000000"/>
              </a:buClr>
              <a:buFont typeface="Arial"/>
              <a:buChar char="•"/>
            </a:pPr>
            <a:r>
              <a:rPr b="0" lang="es-ES" sz="2800" strike="noStrike" u="none">
                <a:solidFill>
                  <a:schemeClr val="dk1"/>
                </a:solidFill>
                <a:uFillTx/>
                <a:latin typeface="Calibri"/>
              </a:rPr>
              <a:t>REST: Representational State Transfer</a:t>
            </a:r>
            <a:endParaRPr b="0" lang="es-ES" sz="2800" strike="noStrike" u="none">
              <a:solidFill>
                <a:schemeClr val="dk1"/>
              </a:solidFill>
              <a:uFillTx/>
              <a:latin typeface="Calibri"/>
            </a:endParaRPr>
          </a:p>
          <a:p>
            <a:pPr marL="228600" indent="-228600" defTabSz="914400">
              <a:lnSpc>
                <a:spcPct val="90000"/>
              </a:lnSpc>
              <a:spcBef>
                <a:spcPts val="1001"/>
              </a:spcBef>
              <a:buClr>
                <a:srgbClr val="000000"/>
              </a:buClr>
              <a:buFont typeface="Arial"/>
              <a:buChar char="•"/>
            </a:pPr>
            <a:r>
              <a:rPr b="0" lang="es-ES" sz="2800" strike="noStrike" u="none">
                <a:solidFill>
                  <a:schemeClr val="dk1"/>
                </a:solidFill>
                <a:uFillTx/>
                <a:latin typeface="Calibri"/>
              </a:rPr>
              <a:t>Es un estilo de arquitectura sobre la base en laces hipermedia</a:t>
            </a:r>
            <a:endParaRPr b="0" lang="es-ES" sz="2800" strike="noStrike" u="none">
              <a:solidFill>
                <a:schemeClr val="dk1"/>
              </a:solidFill>
              <a:uFillTx/>
              <a:latin typeface="Calibri"/>
            </a:endParaRPr>
          </a:p>
          <a:p>
            <a:pPr marL="228600" indent="-228600" defTabSz="914400">
              <a:lnSpc>
                <a:spcPct val="90000"/>
              </a:lnSpc>
              <a:spcBef>
                <a:spcPts val="1001"/>
              </a:spcBef>
              <a:buClr>
                <a:srgbClr val="000000"/>
              </a:buClr>
              <a:buFont typeface="Arial"/>
              <a:buChar char="•"/>
            </a:pPr>
            <a:r>
              <a:rPr b="0" lang="es-ES" sz="2800" strike="noStrike" u="none">
                <a:solidFill>
                  <a:schemeClr val="dk1"/>
                </a:solidFill>
                <a:uFillTx/>
                <a:latin typeface="Calibri"/>
              </a:rPr>
              <a:t>Sin embargo su éxito fue como reemplazo de los antiguos WS-*</a:t>
            </a:r>
            <a:endParaRPr b="0" lang="es-ES" sz="2800" strike="noStrike" u="none">
              <a:solidFill>
                <a:schemeClr val="dk1"/>
              </a:solidFill>
              <a:uFillTx/>
              <a:latin typeface="Calibri"/>
            </a:endParaRPr>
          </a:p>
        </p:txBody>
      </p:sp>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8" name="PlaceHolder 1"/>
          <p:cNvSpPr>
            <a:spLocks noGrp="1"/>
          </p:cNvSpPr>
          <p:nvPr>
            <p:ph type="title"/>
          </p:nvPr>
        </p:nvSpPr>
        <p:spPr>
          <a:xfrm>
            <a:off x="838080" y="365040"/>
            <a:ext cx="10515240" cy="1325160"/>
          </a:xfrm>
          <a:prstGeom prst="rect">
            <a:avLst/>
          </a:prstGeom>
          <a:noFill/>
          <a:ln w="0">
            <a:noFill/>
          </a:ln>
        </p:spPr>
        <p:txBody>
          <a:bodyPr lIns="91440" rIns="91440" tIns="45720" bIns="45720" anchor="ctr">
            <a:noAutofit/>
          </a:bodyPr>
          <a:p>
            <a:pPr indent="0" defTabSz="914400">
              <a:lnSpc>
                <a:spcPct val="90000"/>
              </a:lnSpc>
              <a:buNone/>
            </a:pPr>
            <a:r>
              <a:rPr b="0" lang="es-ES" sz="4400" strike="noStrike" u="none">
                <a:solidFill>
                  <a:schemeClr val="dk1"/>
                </a:solidFill>
                <a:uFillTx/>
                <a:latin typeface="Calibri Light"/>
              </a:rPr>
              <a:t>URIs</a:t>
            </a:r>
            <a:endParaRPr b="0" lang="es-ES" sz="4400" strike="noStrike" u="none">
              <a:solidFill>
                <a:schemeClr val="dk1"/>
              </a:solidFill>
              <a:uFillTx/>
              <a:latin typeface="Calibri"/>
            </a:endParaRPr>
          </a:p>
        </p:txBody>
      </p:sp>
      <p:sp>
        <p:nvSpPr>
          <p:cNvPr id="459" name="Elipse 4"/>
          <p:cNvSpPr/>
          <p:nvPr/>
        </p:nvSpPr>
        <p:spPr>
          <a:xfrm>
            <a:off x="2755800" y="1410120"/>
            <a:ext cx="612360" cy="542880"/>
          </a:xfrm>
          <a:prstGeom prst="ellipse">
            <a:avLst/>
          </a:prstGeom>
          <a:solidFill>
            <a:srgbClr val="4472c4"/>
          </a:solidFill>
          <a:ln w="44450">
            <a:solidFill>
              <a:srgbClr val="325490"/>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r>
              <a:rPr b="0" lang="es-ES" sz="1050" strike="noStrike" u="none">
                <a:solidFill>
                  <a:schemeClr val="lt1"/>
                </a:solidFill>
                <a:uFillTx/>
                <a:latin typeface="Calibri"/>
              </a:rPr>
              <a:t>Ent.</a:t>
            </a:r>
            <a:endParaRPr b="0" lang="en-US" sz="1050" strike="noStrike" u="none">
              <a:solidFill>
                <a:srgbClr val="ffffff"/>
              </a:solidFill>
              <a:uFillTx/>
              <a:latin typeface="Arial"/>
            </a:endParaRPr>
          </a:p>
          <a:p>
            <a:pPr algn="ctr" defTabSz="914400">
              <a:lnSpc>
                <a:spcPct val="100000"/>
              </a:lnSpc>
            </a:pPr>
            <a:r>
              <a:rPr b="0" lang="es-ES" sz="1050" strike="noStrike" u="none">
                <a:solidFill>
                  <a:schemeClr val="lt1"/>
                </a:solidFill>
                <a:uFillTx/>
                <a:latin typeface="Calibri"/>
              </a:rPr>
              <a:t>aaa</a:t>
            </a:r>
            <a:endParaRPr b="0" lang="en-US" sz="1050" strike="noStrike" u="none">
              <a:solidFill>
                <a:srgbClr val="ffffff"/>
              </a:solidFill>
              <a:uFillTx/>
              <a:latin typeface="Arial"/>
            </a:endParaRPr>
          </a:p>
        </p:txBody>
      </p:sp>
      <p:sp>
        <p:nvSpPr>
          <p:cNvPr id="460" name="Elipse 5"/>
          <p:cNvSpPr/>
          <p:nvPr/>
        </p:nvSpPr>
        <p:spPr>
          <a:xfrm>
            <a:off x="4127040" y="2638440"/>
            <a:ext cx="612360" cy="542880"/>
          </a:xfrm>
          <a:prstGeom prst="ellipse">
            <a:avLst/>
          </a:prstGeom>
          <a:solidFill>
            <a:srgbClr val="4472c4"/>
          </a:solidFill>
          <a:ln>
            <a:solidFill>
              <a:srgbClr val="325490"/>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r>
              <a:rPr b="0" lang="es-ES" sz="1050" strike="noStrike" u="none">
                <a:solidFill>
                  <a:schemeClr val="lt1"/>
                </a:solidFill>
                <a:uFillTx/>
                <a:latin typeface="Calibri"/>
              </a:rPr>
              <a:t>Ent.</a:t>
            </a:r>
            <a:endParaRPr b="0" lang="en-US" sz="1050" strike="noStrike" u="none">
              <a:solidFill>
                <a:srgbClr val="ffffff"/>
              </a:solidFill>
              <a:uFillTx/>
              <a:latin typeface="Arial"/>
            </a:endParaRPr>
          </a:p>
          <a:p>
            <a:pPr algn="ctr" defTabSz="914400">
              <a:lnSpc>
                <a:spcPct val="100000"/>
              </a:lnSpc>
            </a:pPr>
            <a:r>
              <a:rPr b="0" lang="es-ES" sz="1050" strike="noStrike" u="none">
                <a:solidFill>
                  <a:schemeClr val="lt1"/>
                </a:solidFill>
                <a:uFillTx/>
                <a:latin typeface="Calibri"/>
              </a:rPr>
              <a:t>bbb</a:t>
            </a:r>
            <a:endParaRPr b="0" lang="en-US" sz="1050" strike="noStrike" u="none">
              <a:solidFill>
                <a:srgbClr val="ffffff"/>
              </a:solidFill>
              <a:uFillTx/>
              <a:latin typeface="Arial"/>
            </a:endParaRPr>
          </a:p>
        </p:txBody>
      </p:sp>
      <p:sp>
        <p:nvSpPr>
          <p:cNvPr id="461" name="Elipse 6"/>
          <p:cNvSpPr/>
          <p:nvPr/>
        </p:nvSpPr>
        <p:spPr>
          <a:xfrm>
            <a:off x="2250720" y="3951000"/>
            <a:ext cx="612360" cy="542880"/>
          </a:xfrm>
          <a:prstGeom prst="ellipse">
            <a:avLst/>
          </a:prstGeom>
          <a:solidFill>
            <a:schemeClr val="accent2"/>
          </a:solidFill>
          <a:ln>
            <a:solidFill>
              <a:srgbClr val="325490"/>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r>
              <a:rPr b="0" lang="es-ES" sz="1050" strike="noStrike" u="none">
                <a:solidFill>
                  <a:schemeClr val="lt1"/>
                </a:solidFill>
                <a:uFillTx/>
                <a:latin typeface="Calibri"/>
              </a:rPr>
              <a:t>VO</a:t>
            </a:r>
            <a:endParaRPr b="0" lang="en-US" sz="1050" strike="noStrike" u="none">
              <a:solidFill>
                <a:srgbClr val="ffffff"/>
              </a:solidFill>
              <a:uFillTx/>
              <a:latin typeface="Arial"/>
            </a:endParaRPr>
          </a:p>
          <a:p>
            <a:pPr algn="ctr" defTabSz="914400">
              <a:lnSpc>
                <a:spcPct val="100000"/>
              </a:lnSpc>
            </a:pPr>
            <a:r>
              <a:rPr b="0" lang="es-ES" sz="1050" strike="noStrike" u="none">
                <a:solidFill>
                  <a:schemeClr val="lt1"/>
                </a:solidFill>
                <a:uFillTx/>
                <a:latin typeface="Calibri"/>
              </a:rPr>
              <a:t>ddd</a:t>
            </a:r>
            <a:endParaRPr b="0" lang="en-US" sz="1050" strike="noStrike" u="none">
              <a:solidFill>
                <a:srgbClr val="ffffff"/>
              </a:solidFill>
              <a:uFillTx/>
              <a:latin typeface="Arial"/>
            </a:endParaRPr>
          </a:p>
        </p:txBody>
      </p:sp>
      <p:sp>
        <p:nvSpPr>
          <p:cNvPr id="462" name="Elipse 7"/>
          <p:cNvSpPr/>
          <p:nvPr/>
        </p:nvSpPr>
        <p:spPr>
          <a:xfrm>
            <a:off x="2250720" y="5049360"/>
            <a:ext cx="612360" cy="542880"/>
          </a:xfrm>
          <a:prstGeom prst="ellipse">
            <a:avLst/>
          </a:prstGeom>
          <a:solidFill>
            <a:schemeClr val="accent1">
              <a:lumMod val="20000"/>
              <a:lumOff val="80000"/>
            </a:schemeClr>
          </a:solidFill>
          <a:ln>
            <a:solidFill>
              <a:srgbClr val="4472c4"/>
            </a:solidFill>
            <a:prstDash val="dash"/>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r>
              <a:rPr b="0" lang="es-ES" sz="1050" strike="noStrike" u="none">
                <a:solidFill>
                  <a:schemeClr val="lt1"/>
                </a:solidFill>
                <a:uFillTx/>
                <a:latin typeface="Calibri"/>
              </a:rPr>
              <a:t>Ent.</a:t>
            </a:r>
            <a:endParaRPr b="0" lang="en-US" sz="1050" strike="noStrike" u="none">
              <a:solidFill>
                <a:srgbClr val="000000"/>
              </a:solidFill>
              <a:uFillTx/>
              <a:latin typeface="Arial"/>
            </a:endParaRPr>
          </a:p>
          <a:p>
            <a:pPr algn="ctr" defTabSz="914400">
              <a:lnSpc>
                <a:spcPct val="100000"/>
              </a:lnSpc>
            </a:pPr>
            <a:r>
              <a:rPr b="0" lang="es-ES" sz="1050" strike="noStrike" u="none">
                <a:solidFill>
                  <a:schemeClr val="lt1"/>
                </a:solidFill>
                <a:uFillTx/>
                <a:latin typeface="Calibri"/>
              </a:rPr>
              <a:t>ggg</a:t>
            </a:r>
            <a:endParaRPr b="0" lang="en-US" sz="1050" strike="noStrike" u="none">
              <a:solidFill>
                <a:srgbClr val="000000"/>
              </a:solidFill>
              <a:uFillTx/>
              <a:latin typeface="Arial"/>
            </a:endParaRPr>
          </a:p>
        </p:txBody>
      </p:sp>
      <p:cxnSp>
        <p:nvCxnSpPr>
          <p:cNvPr id="463" name="Conector recto 12"/>
          <p:cNvCxnSpPr>
            <a:stCxn id="460" idx="7"/>
            <a:endCxn id="459" idx="5"/>
          </p:cNvCxnSpPr>
          <p:nvPr/>
        </p:nvCxnSpPr>
        <p:spPr>
          <a:xfrm flipH="1" flipV="1">
            <a:off x="3278520" y="1873800"/>
            <a:ext cx="1371600" cy="844200"/>
          </a:xfrm>
          <a:prstGeom prst="straightConnector1">
            <a:avLst/>
          </a:prstGeom>
          <a:ln>
            <a:solidFill>
              <a:srgbClr val="4472c4"/>
            </a:solidFill>
            <a:headEnd len="med" type="triangle" w="med"/>
          </a:ln>
        </p:spPr>
      </p:cxnSp>
      <p:cxnSp>
        <p:nvCxnSpPr>
          <p:cNvPr id="464" name="Conector recto 16"/>
          <p:cNvCxnSpPr>
            <a:stCxn id="461" idx="0"/>
            <a:endCxn id="459" idx="4"/>
          </p:cNvCxnSpPr>
          <p:nvPr/>
        </p:nvCxnSpPr>
        <p:spPr>
          <a:xfrm flipV="1">
            <a:off x="2557080" y="1953000"/>
            <a:ext cx="505440" cy="1998360"/>
          </a:xfrm>
          <a:prstGeom prst="straightConnector1">
            <a:avLst/>
          </a:prstGeom>
          <a:ln>
            <a:solidFill>
              <a:srgbClr val="4472c4"/>
            </a:solidFill>
            <a:headEnd len="med" type="triangle" w="med"/>
          </a:ln>
        </p:spPr>
      </p:cxnSp>
      <p:cxnSp>
        <p:nvCxnSpPr>
          <p:cNvPr id="465" name="Conector recto 17"/>
          <p:cNvCxnSpPr>
            <a:stCxn id="466" idx="7"/>
            <a:endCxn id="460" idx="3"/>
          </p:cNvCxnSpPr>
          <p:nvPr/>
        </p:nvCxnSpPr>
        <p:spPr>
          <a:xfrm flipV="1">
            <a:off x="3989880" y="3102120"/>
            <a:ext cx="227160" cy="2874960"/>
          </a:xfrm>
          <a:prstGeom prst="straightConnector1">
            <a:avLst/>
          </a:prstGeom>
          <a:ln>
            <a:solidFill>
              <a:srgbClr val="4472c4"/>
            </a:solidFill>
            <a:headEnd len="med" type="triangle" w="med"/>
          </a:ln>
        </p:spPr>
      </p:cxnSp>
      <p:cxnSp>
        <p:nvCxnSpPr>
          <p:cNvPr id="467" name="Conector recto 18"/>
          <p:cNvCxnSpPr>
            <a:stCxn id="462" idx="0"/>
            <a:endCxn id="461" idx="4"/>
          </p:cNvCxnSpPr>
          <p:nvPr/>
        </p:nvCxnSpPr>
        <p:spPr>
          <a:xfrm flipV="1">
            <a:off x="2557080" y="4493880"/>
            <a:ext cx="360" cy="555840"/>
          </a:xfrm>
          <a:prstGeom prst="straightConnector1">
            <a:avLst/>
          </a:prstGeom>
          <a:ln>
            <a:solidFill>
              <a:srgbClr val="4472c4"/>
            </a:solidFill>
            <a:headEnd len="med" type="triangle" w="med"/>
          </a:ln>
        </p:spPr>
      </p:cxnSp>
      <p:cxnSp>
        <p:nvCxnSpPr>
          <p:cNvPr id="468" name="Conector recto 19"/>
          <p:cNvCxnSpPr>
            <a:stCxn id="469" idx="0"/>
            <a:endCxn id="459" idx="4"/>
          </p:cNvCxnSpPr>
          <p:nvPr/>
        </p:nvCxnSpPr>
        <p:spPr>
          <a:xfrm flipH="1" flipV="1">
            <a:off x="3062160" y="1953000"/>
            <a:ext cx="586800" cy="2756880"/>
          </a:xfrm>
          <a:prstGeom prst="straightConnector1">
            <a:avLst/>
          </a:prstGeom>
          <a:ln>
            <a:solidFill>
              <a:srgbClr val="4472c4"/>
            </a:solidFill>
            <a:headEnd len="med" type="triangle" w="med"/>
          </a:ln>
        </p:spPr>
      </p:cxnSp>
      <p:grpSp>
        <p:nvGrpSpPr>
          <p:cNvPr id="470" name="Grupo 9"/>
          <p:cNvGrpSpPr/>
          <p:nvPr/>
        </p:nvGrpSpPr>
        <p:grpSpPr>
          <a:xfrm>
            <a:off x="1885320" y="1284120"/>
            <a:ext cx="836640" cy="774000"/>
            <a:chOff x="1885320" y="1284120"/>
            <a:chExt cx="836640" cy="774000"/>
          </a:xfrm>
        </p:grpSpPr>
        <p:sp>
          <p:nvSpPr>
            <p:cNvPr id="471" name="Rectángulo 15"/>
            <p:cNvSpPr/>
            <p:nvPr/>
          </p:nvSpPr>
          <p:spPr>
            <a:xfrm>
              <a:off x="1885320" y="1284120"/>
              <a:ext cx="836640" cy="254880"/>
            </a:xfrm>
            <a:prstGeom prst="rect">
              <a:avLst/>
            </a:prstGeom>
            <a:gradFill rotWithShape="0">
              <a:gsLst>
                <a:gs pos="0">
                  <a:srgbClr val="d1d1d1"/>
                </a:gs>
                <a:gs pos="50000">
                  <a:srgbClr val="c7c7c7"/>
                </a:gs>
                <a:gs pos="100000">
                  <a:srgbClr val="c0c0c0"/>
                </a:gs>
              </a:gsLst>
              <a:lin ang="5400000"/>
            </a:gradFill>
            <a:ln>
              <a:solidFill>
                <a:srgbClr val="a5a5a5"/>
              </a:solidFill>
            </a:ln>
          </p:spPr>
          <p:style>
            <a:lnRef idx="1">
              <a:schemeClr val="accent3"/>
            </a:lnRef>
            <a:fillRef idx="2">
              <a:schemeClr val="accent3"/>
            </a:fillRef>
            <a:effectRef idx="1">
              <a:schemeClr val="accent3"/>
            </a:effectRef>
            <a:fontRef idx="minor"/>
          </p:style>
          <p:txBody>
            <a:bodyPr lIns="90000" rIns="90000" tIns="45000" bIns="45000" anchor="ctr">
              <a:noAutofit/>
            </a:bodyPr>
            <a:p>
              <a:pPr algn="ctr" defTabSz="914400">
                <a:lnSpc>
                  <a:spcPct val="100000"/>
                </a:lnSpc>
              </a:pPr>
              <a:r>
                <a:rPr b="0" lang="es-ES" sz="1100" strike="noStrike" u="none">
                  <a:solidFill>
                    <a:schemeClr val="dk1"/>
                  </a:solidFill>
                  <a:uFillTx/>
                  <a:latin typeface="Calibri"/>
                </a:rPr>
                <a:t>CRUD</a:t>
              </a:r>
              <a:endParaRPr b="0" lang="en-US" sz="1100" strike="noStrike" u="none">
                <a:solidFill>
                  <a:srgbClr val="000000"/>
                </a:solidFill>
                <a:uFillTx/>
                <a:latin typeface="Arial"/>
              </a:endParaRPr>
            </a:p>
          </p:txBody>
        </p:sp>
        <p:sp>
          <p:nvSpPr>
            <p:cNvPr id="472" name="Rectángulo 16"/>
            <p:cNvSpPr/>
            <p:nvPr/>
          </p:nvSpPr>
          <p:spPr>
            <a:xfrm>
              <a:off x="1885320" y="1546920"/>
              <a:ext cx="836640" cy="254880"/>
            </a:xfrm>
            <a:prstGeom prst="rect">
              <a:avLst/>
            </a:prstGeom>
            <a:gradFill rotWithShape="0">
              <a:gsLst>
                <a:gs pos="0">
                  <a:srgbClr val="d1d1d1"/>
                </a:gs>
                <a:gs pos="50000">
                  <a:srgbClr val="c7c7c7"/>
                </a:gs>
                <a:gs pos="100000">
                  <a:srgbClr val="c0c0c0"/>
                </a:gs>
              </a:gsLst>
              <a:lin ang="5400000"/>
            </a:gradFill>
            <a:ln>
              <a:solidFill>
                <a:srgbClr val="a5a5a5"/>
              </a:solidFill>
            </a:ln>
          </p:spPr>
          <p:style>
            <a:lnRef idx="1">
              <a:schemeClr val="accent3"/>
            </a:lnRef>
            <a:fillRef idx="2">
              <a:schemeClr val="accent3"/>
            </a:fillRef>
            <a:effectRef idx="1">
              <a:schemeClr val="accent3"/>
            </a:effectRef>
            <a:fontRef idx="minor"/>
          </p:style>
          <p:txBody>
            <a:bodyPr lIns="90000" rIns="90000" tIns="45000" bIns="45000" anchor="ctr">
              <a:noAutofit/>
            </a:bodyPr>
            <a:p>
              <a:pPr algn="ctr" defTabSz="914400">
                <a:lnSpc>
                  <a:spcPct val="100000"/>
                </a:lnSpc>
              </a:pPr>
              <a:r>
                <a:rPr b="0" lang="es-ES" sz="1100" strike="noStrike" u="none">
                  <a:solidFill>
                    <a:schemeClr val="dk1"/>
                  </a:solidFill>
                  <a:uFillTx/>
                  <a:latin typeface="Calibri"/>
                </a:rPr>
                <a:t>comandos</a:t>
              </a:r>
              <a:endParaRPr b="0" lang="en-US" sz="1100" strike="noStrike" u="none">
                <a:solidFill>
                  <a:srgbClr val="000000"/>
                </a:solidFill>
                <a:uFillTx/>
                <a:latin typeface="Arial"/>
              </a:endParaRPr>
            </a:p>
          </p:txBody>
        </p:sp>
        <p:sp>
          <p:nvSpPr>
            <p:cNvPr id="473" name="Rectángulo 23"/>
            <p:cNvSpPr/>
            <p:nvPr/>
          </p:nvSpPr>
          <p:spPr>
            <a:xfrm>
              <a:off x="1885320" y="1803240"/>
              <a:ext cx="836640" cy="254880"/>
            </a:xfrm>
            <a:prstGeom prst="rect">
              <a:avLst/>
            </a:prstGeom>
            <a:gradFill rotWithShape="0">
              <a:gsLst>
                <a:gs pos="0">
                  <a:srgbClr val="d1d1d1"/>
                </a:gs>
                <a:gs pos="50000">
                  <a:srgbClr val="c7c7c7"/>
                </a:gs>
                <a:gs pos="100000">
                  <a:srgbClr val="c0c0c0"/>
                </a:gs>
              </a:gsLst>
              <a:lin ang="5400000"/>
            </a:gradFill>
            <a:ln>
              <a:solidFill>
                <a:srgbClr val="a5a5a5"/>
              </a:solidFill>
            </a:ln>
          </p:spPr>
          <p:style>
            <a:lnRef idx="1">
              <a:schemeClr val="accent3"/>
            </a:lnRef>
            <a:fillRef idx="2">
              <a:schemeClr val="accent3"/>
            </a:fillRef>
            <a:effectRef idx="1">
              <a:schemeClr val="accent3"/>
            </a:effectRef>
            <a:fontRef idx="minor"/>
          </p:style>
          <p:txBody>
            <a:bodyPr lIns="90000" rIns="90000" tIns="45000" bIns="45000" anchor="ctr">
              <a:noAutofit/>
            </a:bodyPr>
            <a:p>
              <a:pPr algn="ctr" defTabSz="914400">
                <a:lnSpc>
                  <a:spcPct val="100000"/>
                </a:lnSpc>
              </a:pPr>
              <a:r>
                <a:rPr b="0" lang="es-ES" sz="1100" strike="noStrike" u="none">
                  <a:solidFill>
                    <a:schemeClr val="dk1"/>
                  </a:solidFill>
                  <a:uFillTx/>
                  <a:latin typeface="Calibri"/>
                </a:rPr>
                <a:t>vistas</a:t>
              </a:r>
              <a:endParaRPr b="0" lang="en-US" sz="1100" strike="noStrike" u="none">
                <a:solidFill>
                  <a:srgbClr val="000000"/>
                </a:solidFill>
                <a:uFillTx/>
                <a:latin typeface="Arial"/>
              </a:endParaRPr>
            </a:p>
          </p:txBody>
        </p:sp>
      </p:grpSp>
      <p:sp>
        <p:nvSpPr>
          <p:cNvPr id="474" name="Elipse 13"/>
          <p:cNvSpPr/>
          <p:nvPr/>
        </p:nvSpPr>
        <p:spPr>
          <a:xfrm>
            <a:off x="937800" y="3091320"/>
            <a:ext cx="612360" cy="542880"/>
          </a:xfrm>
          <a:prstGeom prst="ellipse">
            <a:avLst/>
          </a:prstGeom>
          <a:gradFill rotWithShape="0">
            <a:gsLst>
              <a:gs pos="0">
                <a:srgbClr val="d1d1d1"/>
              </a:gs>
              <a:gs pos="50000">
                <a:srgbClr val="c7c7c7"/>
              </a:gs>
              <a:gs pos="100000">
                <a:srgbClr val="c0c0c0"/>
              </a:gs>
            </a:gsLst>
            <a:lin ang="5400000"/>
          </a:gradFill>
          <a:ln>
            <a:solidFill>
              <a:srgbClr val="a5a5a5"/>
            </a:solidFill>
          </a:ln>
        </p:spPr>
        <p:style>
          <a:lnRef idx="1">
            <a:schemeClr val="accent3"/>
          </a:lnRef>
          <a:fillRef idx="2">
            <a:schemeClr val="accent3"/>
          </a:fillRef>
          <a:effectRef idx="1">
            <a:schemeClr val="accent3"/>
          </a:effectRef>
          <a:fontRef idx="minor"/>
        </p:style>
        <p:txBody>
          <a:bodyPr lIns="90000" rIns="90000" tIns="45000" bIns="45000" anchor="ctr">
            <a:noAutofit/>
          </a:bodyPr>
          <a:p>
            <a:pPr algn="ctr" defTabSz="914400">
              <a:lnSpc>
                <a:spcPct val="100000"/>
              </a:lnSpc>
            </a:pPr>
            <a:r>
              <a:rPr b="0" lang="es-ES" sz="1050" strike="noStrike" u="none">
                <a:solidFill>
                  <a:schemeClr val="dk1"/>
                </a:solidFill>
                <a:uFillTx/>
                <a:latin typeface="Calibri"/>
              </a:rPr>
              <a:t>VO</a:t>
            </a:r>
            <a:endParaRPr b="0" lang="en-US" sz="1050" strike="noStrike" u="none">
              <a:solidFill>
                <a:srgbClr val="000000"/>
              </a:solidFill>
              <a:uFillTx/>
              <a:latin typeface="Arial"/>
            </a:endParaRPr>
          </a:p>
          <a:p>
            <a:pPr algn="ctr" defTabSz="914400">
              <a:lnSpc>
                <a:spcPct val="100000"/>
              </a:lnSpc>
            </a:pPr>
            <a:r>
              <a:rPr b="0" lang="es-ES" sz="1050" strike="noStrike" u="none">
                <a:solidFill>
                  <a:schemeClr val="dk1"/>
                </a:solidFill>
                <a:uFillTx/>
                <a:latin typeface="Calibri"/>
              </a:rPr>
              <a:t>ccc</a:t>
            </a:r>
            <a:endParaRPr b="0" lang="en-US" sz="1050" strike="noStrike" u="none">
              <a:solidFill>
                <a:srgbClr val="000000"/>
              </a:solidFill>
              <a:uFillTx/>
              <a:latin typeface="Arial"/>
            </a:endParaRPr>
          </a:p>
        </p:txBody>
      </p:sp>
      <p:sp>
        <p:nvSpPr>
          <p:cNvPr id="475" name="Elipse 14"/>
          <p:cNvSpPr/>
          <p:nvPr/>
        </p:nvSpPr>
        <p:spPr>
          <a:xfrm>
            <a:off x="5019120" y="5326200"/>
            <a:ext cx="612360" cy="542880"/>
          </a:xfrm>
          <a:prstGeom prst="ellipse">
            <a:avLst/>
          </a:prstGeom>
          <a:gradFill rotWithShape="0">
            <a:gsLst>
              <a:gs pos="0">
                <a:srgbClr val="d1d1d1"/>
              </a:gs>
              <a:gs pos="50000">
                <a:srgbClr val="c7c7c7"/>
              </a:gs>
              <a:gs pos="100000">
                <a:srgbClr val="c0c0c0"/>
              </a:gs>
            </a:gsLst>
            <a:lin ang="5400000"/>
          </a:gradFill>
          <a:ln>
            <a:solidFill>
              <a:srgbClr val="a5a5a5"/>
            </a:solidFill>
          </a:ln>
        </p:spPr>
        <p:style>
          <a:lnRef idx="1">
            <a:schemeClr val="accent3"/>
          </a:lnRef>
          <a:fillRef idx="2">
            <a:schemeClr val="accent3"/>
          </a:fillRef>
          <a:effectRef idx="1">
            <a:schemeClr val="accent3"/>
          </a:effectRef>
          <a:fontRef idx="minor"/>
        </p:style>
        <p:txBody>
          <a:bodyPr lIns="90000" rIns="90000" tIns="45000" bIns="45000" anchor="ctr">
            <a:noAutofit/>
          </a:bodyPr>
          <a:p>
            <a:pPr algn="ctr" defTabSz="914400">
              <a:lnSpc>
                <a:spcPct val="100000"/>
              </a:lnSpc>
            </a:pPr>
            <a:r>
              <a:rPr b="0" lang="es-ES" sz="1050" strike="noStrike" u="none">
                <a:solidFill>
                  <a:schemeClr val="dk1"/>
                </a:solidFill>
                <a:uFillTx/>
                <a:latin typeface="Calibri"/>
              </a:rPr>
              <a:t>Ent.</a:t>
            </a:r>
            <a:endParaRPr b="0" lang="en-US" sz="1050" strike="noStrike" u="none">
              <a:solidFill>
                <a:srgbClr val="000000"/>
              </a:solidFill>
              <a:uFillTx/>
              <a:latin typeface="Arial"/>
            </a:endParaRPr>
          </a:p>
          <a:p>
            <a:pPr algn="ctr" defTabSz="914400">
              <a:lnSpc>
                <a:spcPct val="100000"/>
              </a:lnSpc>
            </a:pPr>
            <a:r>
              <a:rPr b="0" lang="es-ES" sz="1050" strike="noStrike" u="none">
                <a:solidFill>
                  <a:schemeClr val="dk1"/>
                </a:solidFill>
                <a:uFillTx/>
                <a:latin typeface="Calibri"/>
              </a:rPr>
              <a:t>eee</a:t>
            </a:r>
            <a:endParaRPr b="0" lang="en-US" sz="1050" strike="noStrike" u="none">
              <a:solidFill>
                <a:srgbClr val="000000"/>
              </a:solidFill>
              <a:uFillTx/>
              <a:latin typeface="Arial"/>
            </a:endParaRPr>
          </a:p>
        </p:txBody>
      </p:sp>
      <p:cxnSp>
        <p:nvCxnSpPr>
          <p:cNvPr id="476" name="Conector recto 20"/>
          <p:cNvCxnSpPr>
            <a:stCxn id="475" idx="7"/>
            <a:endCxn id="460" idx="5"/>
          </p:cNvCxnSpPr>
          <p:nvPr/>
        </p:nvCxnSpPr>
        <p:spPr>
          <a:xfrm flipH="1" flipV="1">
            <a:off x="4649760" y="3102120"/>
            <a:ext cx="892440" cy="2303640"/>
          </a:xfrm>
          <a:prstGeom prst="straightConnector1">
            <a:avLst/>
          </a:prstGeom>
          <a:ln>
            <a:solidFill>
              <a:srgbClr val="ffffff">
                <a:lumMod val="50000"/>
              </a:srgbClr>
            </a:solidFill>
            <a:headEnd len="med" type="triangle" w="med"/>
          </a:ln>
        </p:spPr>
      </p:cxnSp>
      <p:cxnSp>
        <p:nvCxnSpPr>
          <p:cNvPr id="477" name="Conector recto 21"/>
          <p:cNvCxnSpPr>
            <a:stCxn id="474" idx="7"/>
            <a:endCxn id="459" idx="3"/>
          </p:cNvCxnSpPr>
          <p:nvPr/>
        </p:nvCxnSpPr>
        <p:spPr>
          <a:xfrm flipV="1">
            <a:off x="1460520" y="1873800"/>
            <a:ext cx="1385280" cy="1297080"/>
          </a:xfrm>
          <a:prstGeom prst="straightConnector1">
            <a:avLst/>
          </a:prstGeom>
          <a:ln>
            <a:solidFill>
              <a:srgbClr val="ffffff">
                <a:lumMod val="50000"/>
              </a:srgbClr>
            </a:solidFill>
            <a:headEnd len="med" type="triangle" w="med"/>
          </a:ln>
        </p:spPr>
      </p:cxnSp>
      <p:grpSp>
        <p:nvGrpSpPr>
          <p:cNvPr id="478" name="Grupo 10"/>
          <p:cNvGrpSpPr/>
          <p:nvPr/>
        </p:nvGrpSpPr>
        <p:grpSpPr>
          <a:xfrm>
            <a:off x="3627720" y="2659320"/>
            <a:ext cx="484200" cy="459360"/>
            <a:chOff x="3627720" y="2659320"/>
            <a:chExt cx="484200" cy="459360"/>
          </a:xfrm>
        </p:grpSpPr>
        <p:sp>
          <p:nvSpPr>
            <p:cNvPr id="479" name="Rectángulo 27"/>
            <p:cNvSpPr/>
            <p:nvPr/>
          </p:nvSpPr>
          <p:spPr>
            <a:xfrm>
              <a:off x="3627720" y="2659320"/>
              <a:ext cx="484200" cy="153720"/>
            </a:xfrm>
            <a:prstGeom prst="rect">
              <a:avLst/>
            </a:prstGeom>
            <a:gradFill rotWithShape="0">
              <a:gsLst>
                <a:gs pos="0">
                  <a:srgbClr val="d1d1d1"/>
                </a:gs>
                <a:gs pos="50000">
                  <a:srgbClr val="c7c7c7"/>
                </a:gs>
                <a:gs pos="100000">
                  <a:srgbClr val="c0c0c0"/>
                </a:gs>
              </a:gsLst>
              <a:lin ang="5400000"/>
            </a:gradFill>
            <a:ln>
              <a:solidFill>
                <a:srgbClr val="a5a5a5"/>
              </a:solidFill>
            </a:ln>
          </p:spPr>
          <p:style>
            <a:lnRef idx="1">
              <a:schemeClr val="accent3"/>
            </a:lnRef>
            <a:fillRef idx="2">
              <a:schemeClr val="accent3"/>
            </a:fillRef>
            <a:effectRef idx="1">
              <a:schemeClr val="accent3"/>
            </a:effectRef>
            <a:fontRef idx="minor"/>
          </p:style>
          <p:txBody>
            <a:bodyPr lIns="90000" rIns="90000" tIns="45000" bIns="45000" anchor="ctr">
              <a:noAutofit/>
            </a:bodyPr>
            <a:p>
              <a:pPr algn="ctr" defTabSz="914400">
                <a:lnSpc>
                  <a:spcPct val="100000"/>
                </a:lnSpc>
              </a:pPr>
              <a:r>
                <a:rPr b="0" lang="es-ES" sz="500" strike="noStrike" u="none">
                  <a:solidFill>
                    <a:schemeClr val="dk1"/>
                  </a:solidFill>
                  <a:uFillTx/>
                  <a:latin typeface="Calibri"/>
                </a:rPr>
                <a:t>CRUD</a:t>
              </a:r>
              <a:endParaRPr b="0" lang="en-US" sz="500" strike="noStrike" u="none">
                <a:solidFill>
                  <a:srgbClr val="000000"/>
                </a:solidFill>
                <a:uFillTx/>
                <a:latin typeface="Arial"/>
              </a:endParaRPr>
            </a:p>
          </p:txBody>
        </p:sp>
        <p:sp>
          <p:nvSpPr>
            <p:cNvPr id="480" name="Rectángulo 28"/>
            <p:cNvSpPr/>
            <p:nvPr/>
          </p:nvSpPr>
          <p:spPr>
            <a:xfrm>
              <a:off x="3627720" y="2813400"/>
              <a:ext cx="484200" cy="153720"/>
            </a:xfrm>
            <a:prstGeom prst="rect">
              <a:avLst/>
            </a:prstGeom>
            <a:gradFill rotWithShape="0">
              <a:gsLst>
                <a:gs pos="0">
                  <a:srgbClr val="d1d1d1"/>
                </a:gs>
                <a:gs pos="50000">
                  <a:srgbClr val="c7c7c7"/>
                </a:gs>
                <a:gs pos="100000">
                  <a:srgbClr val="c0c0c0"/>
                </a:gs>
              </a:gsLst>
              <a:lin ang="5400000"/>
            </a:gradFill>
            <a:ln>
              <a:solidFill>
                <a:srgbClr val="a5a5a5"/>
              </a:solidFill>
            </a:ln>
          </p:spPr>
          <p:style>
            <a:lnRef idx="1">
              <a:schemeClr val="accent3"/>
            </a:lnRef>
            <a:fillRef idx="2">
              <a:schemeClr val="accent3"/>
            </a:fillRef>
            <a:effectRef idx="1">
              <a:schemeClr val="accent3"/>
            </a:effectRef>
            <a:fontRef idx="minor"/>
          </p:style>
          <p:txBody>
            <a:bodyPr lIns="90000" rIns="90000" tIns="45000" bIns="45000" anchor="ctr">
              <a:noAutofit/>
            </a:bodyPr>
            <a:p>
              <a:pPr algn="ctr" defTabSz="914400">
                <a:lnSpc>
                  <a:spcPct val="100000"/>
                </a:lnSpc>
              </a:pPr>
              <a:r>
                <a:rPr b="0" lang="es-ES" sz="500" strike="noStrike" u="none">
                  <a:solidFill>
                    <a:schemeClr val="dk1"/>
                  </a:solidFill>
                  <a:uFillTx/>
                  <a:latin typeface="Calibri"/>
                </a:rPr>
                <a:t>comandos</a:t>
              </a:r>
              <a:endParaRPr b="0" lang="en-US" sz="500" strike="noStrike" u="none">
                <a:solidFill>
                  <a:srgbClr val="000000"/>
                </a:solidFill>
                <a:uFillTx/>
                <a:latin typeface="Arial"/>
              </a:endParaRPr>
            </a:p>
          </p:txBody>
        </p:sp>
        <p:sp>
          <p:nvSpPr>
            <p:cNvPr id="481" name="Rectángulo 29"/>
            <p:cNvSpPr/>
            <p:nvPr/>
          </p:nvSpPr>
          <p:spPr>
            <a:xfrm>
              <a:off x="3627720" y="2964960"/>
              <a:ext cx="484200" cy="153720"/>
            </a:xfrm>
            <a:prstGeom prst="rect">
              <a:avLst/>
            </a:prstGeom>
            <a:gradFill rotWithShape="0">
              <a:gsLst>
                <a:gs pos="0">
                  <a:srgbClr val="d1d1d1"/>
                </a:gs>
                <a:gs pos="50000">
                  <a:srgbClr val="c7c7c7"/>
                </a:gs>
                <a:gs pos="100000">
                  <a:srgbClr val="c0c0c0"/>
                </a:gs>
              </a:gsLst>
              <a:lin ang="5400000"/>
            </a:gradFill>
            <a:ln>
              <a:solidFill>
                <a:srgbClr val="a5a5a5"/>
              </a:solidFill>
            </a:ln>
          </p:spPr>
          <p:style>
            <a:lnRef idx="1">
              <a:schemeClr val="accent3"/>
            </a:lnRef>
            <a:fillRef idx="2">
              <a:schemeClr val="accent3"/>
            </a:fillRef>
            <a:effectRef idx="1">
              <a:schemeClr val="accent3"/>
            </a:effectRef>
            <a:fontRef idx="minor"/>
          </p:style>
          <p:txBody>
            <a:bodyPr lIns="90000" rIns="90000" tIns="45000" bIns="45000" anchor="ctr">
              <a:noAutofit/>
            </a:bodyPr>
            <a:p>
              <a:pPr algn="ctr" defTabSz="914400">
                <a:lnSpc>
                  <a:spcPct val="100000"/>
                </a:lnSpc>
              </a:pPr>
              <a:r>
                <a:rPr b="0" lang="es-ES" sz="500" strike="noStrike" u="none">
                  <a:solidFill>
                    <a:schemeClr val="dk1"/>
                  </a:solidFill>
                  <a:uFillTx/>
                  <a:latin typeface="Calibri"/>
                </a:rPr>
                <a:t>vistas</a:t>
              </a:r>
              <a:endParaRPr b="0" lang="en-US" sz="500" strike="noStrike" u="none">
                <a:solidFill>
                  <a:srgbClr val="000000"/>
                </a:solidFill>
                <a:uFillTx/>
                <a:latin typeface="Arial"/>
              </a:endParaRPr>
            </a:p>
          </p:txBody>
        </p:sp>
      </p:grpSp>
      <p:sp>
        <p:nvSpPr>
          <p:cNvPr id="482" name="Flecha: a la derecha 4"/>
          <p:cNvSpPr/>
          <p:nvPr/>
        </p:nvSpPr>
        <p:spPr>
          <a:xfrm rot="21082200">
            <a:off x="3530880" y="1275480"/>
            <a:ext cx="2932200" cy="281880"/>
          </a:xfrm>
          <a:prstGeom prst="rightArrow">
            <a:avLst>
              <a:gd name="adj1" fmla="val 50000"/>
              <a:gd name="adj2" fmla="val 50000"/>
            </a:avLst>
          </a:prstGeom>
          <a:solidFill>
            <a:srgbClr val="4472c4"/>
          </a:solidFill>
          <a:ln>
            <a:solidFill>
              <a:srgbClr val="325490"/>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endParaRPr b="0" lang="es-ES" sz="1800" strike="noStrike" u="none">
              <a:solidFill>
                <a:schemeClr val="lt1"/>
              </a:solidFill>
              <a:uFillTx/>
              <a:latin typeface="Calibri"/>
            </a:endParaRPr>
          </a:p>
        </p:txBody>
      </p:sp>
      <p:sp>
        <p:nvSpPr>
          <p:cNvPr id="483" name="CuadroTexto 23"/>
          <p:cNvSpPr/>
          <p:nvPr/>
        </p:nvSpPr>
        <p:spPr>
          <a:xfrm>
            <a:off x="6476040" y="849240"/>
            <a:ext cx="4496400" cy="118692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0" lang="es-ES" sz="1200" strike="noStrike" u="none">
                <a:solidFill>
                  <a:schemeClr val="dk1"/>
                </a:solidFill>
                <a:uFillTx/>
                <a:latin typeface="Calibri"/>
              </a:rPr>
              <a:t>Entidad aaa</a:t>
            </a:r>
            <a:endParaRPr b="0" lang="en-US" sz="1200" strike="noStrike" u="none">
              <a:solidFill>
                <a:srgbClr val="000000"/>
              </a:solidFill>
              <a:uFillTx/>
              <a:latin typeface="Arial"/>
            </a:endParaRPr>
          </a:p>
          <a:p>
            <a:pPr marL="285840" indent="-285840" defTabSz="914400">
              <a:lnSpc>
                <a:spcPct val="100000"/>
              </a:lnSpc>
              <a:buClr>
                <a:srgbClr val="000000"/>
              </a:buClr>
              <a:buFont typeface="Arial"/>
              <a:buChar char="•"/>
            </a:pPr>
            <a:r>
              <a:rPr b="0" lang="es-ES" sz="1200" strike="noStrike" u="sng">
                <a:solidFill>
                  <a:schemeClr val="dk1"/>
                </a:solidFill>
                <a:uFillTx/>
                <a:latin typeface="Calibri"/>
                <a:hlinkClick r:id="rId1"/>
              </a:rPr>
              <a:t>http://server:puerto/apis/aaas</a:t>
            </a:r>
            <a:endParaRPr b="0" lang="en-US" sz="1200" strike="noStrike" u="none">
              <a:solidFill>
                <a:srgbClr val="000000"/>
              </a:solidFill>
              <a:uFillTx/>
              <a:latin typeface="Arial"/>
            </a:endParaRPr>
          </a:p>
          <a:p>
            <a:pPr marL="285840" indent="-285840" defTabSz="914400">
              <a:lnSpc>
                <a:spcPct val="100000"/>
              </a:lnSpc>
              <a:buClr>
                <a:srgbClr val="000000"/>
              </a:buClr>
              <a:buFont typeface="Arial"/>
              <a:buChar char="•"/>
            </a:pPr>
            <a:r>
              <a:rPr b="0" lang="es-ES" sz="1200" strike="noStrike" u="sng">
                <a:solidFill>
                  <a:schemeClr val="dk1"/>
                </a:solidFill>
                <a:uFillTx/>
                <a:latin typeface="Calibri"/>
                <a:hlinkClick r:id="rId2"/>
              </a:rPr>
              <a:t>http://server:puerto/apis/aaas/{id}</a:t>
            </a:r>
            <a:endParaRPr b="0" lang="en-US" sz="1200" strike="noStrike" u="none">
              <a:solidFill>
                <a:srgbClr val="000000"/>
              </a:solidFill>
              <a:uFillTx/>
              <a:latin typeface="Arial"/>
            </a:endParaRPr>
          </a:p>
          <a:p>
            <a:pPr marL="285840" indent="-285840" defTabSz="914400">
              <a:lnSpc>
                <a:spcPct val="100000"/>
              </a:lnSpc>
              <a:buClr>
                <a:srgbClr val="000000"/>
              </a:buClr>
              <a:buFont typeface="Arial"/>
              <a:buChar char="•"/>
            </a:pPr>
            <a:r>
              <a:rPr b="0" lang="es-ES" sz="1200" strike="noStrike" u="sng">
                <a:solidFill>
                  <a:schemeClr val="dk1"/>
                </a:solidFill>
                <a:uFillTx/>
                <a:latin typeface="Calibri"/>
                <a:hlinkClick r:id="rId3"/>
              </a:rPr>
              <a:t>http://server:puerto/apis/aaas/comandos/</a:t>
            </a:r>
            <a:r>
              <a:rPr b="0" lang="es-ES" sz="1200" strike="noStrike" u="none">
                <a:solidFill>
                  <a:schemeClr val="dk1"/>
                </a:solidFill>
                <a:uFillTx/>
                <a:latin typeface="Calibri"/>
              </a:rPr>
              <a:t>...</a:t>
            </a:r>
            <a:endParaRPr b="0" lang="en-US" sz="1200" strike="noStrike" u="none">
              <a:solidFill>
                <a:srgbClr val="000000"/>
              </a:solidFill>
              <a:uFillTx/>
              <a:latin typeface="Arial"/>
            </a:endParaRPr>
          </a:p>
          <a:p>
            <a:pPr marL="285840" indent="-285840" defTabSz="914400">
              <a:lnSpc>
                <a:spcPct val="100000"/>
              </a:lnSpc>
              <a:buClr>
                <a:srgbClr val="000000"/>
              </a:buClr>
              <a:buFont typeface="Arial"/>
              <a:buChar char="•"/>
            </a:pPr>
            <a:r>
              <a:rPr b="0" lang="es-ES" sz="1200" strike="noStrike" u="sng">
                <a:solidFill>
                  <a:schemeClr val="dk1"/>
                </a:solidFill>
                <a:uFillTx/>
                <a:latin typeface="Calibri"/>
                <a:hlinkClick r:id="rId4"/>
              </a:rPr>
              <a:t>http://server:puerto/apis/aaas/vistas</a:t>
            </a:r>
            <a:r>
              <a:rPr b="0" lang="es-ES" sz="1200" strike="noStrike" u="none">
                <a:solidFill>
                  <a:schemeClr val="dk1"/>
                </a:solidFill>
                <a:uFillTx/>
                <a:latin typeface="Calibri"/>
              </a:rPr>
              <a:t>/...</a:t>
            </a:r>
            <a:endParaRPr b="0" lang="en-US" sz="1200" strike="noStrike" u="none">
              <a:solidFill>
                <a:srgbClr val="000000"/>
              </a:solidFill>
              <a:uFillTx/>
              <a:latin typeface="Arial"/>
            </a:endParaRPr>
          </a:p>
          <a:p>
            <a:pPr defTabSz="914400">
              <a:lnSpc>
                <a:spcPct val="100000"/>
              </a:lnSpc>
            </a:pPr>
            <a:endParaRPr b="0" lang="en-US" sz="1200" strike="noStrike" u="none">
              <a:solidFill>
                <a:srgbClr val="000000"/>
              </a:solidFill>
              <a:uFillTx/>
              <a:latin typeface="Arial"/>
            </a:endParaRPr>
          </a:p>
        </p:txBody>
      </p:sp>
      <p:sp>
        <p:nvSpPr>
          <p:cNvPr id="484" name="CuadroTexto 24"/>
          <p:cNvSpPr/>
          <p:nvPr/>
        </p:nvSpPr>
        <p:spPr>
          <a:xfrm>
            <a:off x="3807360" y="141120"/>
            <a:ext cx="2494440" cy="118692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0" lang="es-ES" sz="1200" strike="noStrike" u="none">
                <a:solidFill>
                  <a:schemeClr val="dk1"/>
                </a:solidFill>
                <a:uFillTx/>
                <a:latin typeface="Calibri"/>
              </a:rPr>
              <a:t>BASE GENERAL: (alternativas) </a:t>
            </a:r>
            <a:endParaRPr b="0" lang="en-US" sz="1200" strike="noStrike" u="none">
              <a:solidFill>
                <a:srgbClr val="000000"/>
              </a:solidFill>
              <a:uFillTx/>
              <a:latin typeface="Arial"/>
            </a:endParaRPr>
          </a:p>
          <a:p>
            <a:pPr marL="285840" indent="-285840" defTabSz="914400">
              <a:lnSpc>
                <a:spcPct val="100000"/>
              </a:lnSpc>
              <a:buClr>
                <a:srgbClr val="000000"/>
              </a:buClr>
              <a:buFont typeface="Arial"/>
              <a:buChar char="•"/>
            </a:pPr>
            <a:r>
              <a:rPr b="0" lang="es-ES" sz="1200" strike="noStrike" u="sng">
                <a:solidFill>
                  <a:schemeClr val="dk1"/>
                </a:solidFill>
                <a:uFillTx/>
                <a:latin typeface="Calibri"/>
                <a:hlinkClick r:id="rId5"/>
              </a:rPr>
              <a:t>http://server:puerto/apis</a:t>
            </a:r>
            <a:endParaRPr b="0" lang="en-US" sz="1200" strike="noStrike" u="none">
              <a:solidFill>
                <a:srgbClr val="000000"/>
              </a:solidFill>
              <a:uFillTx/>
              <a:latin typeface="Arial"/>
            </a:endParaRPr>
          </a:p>
          <a:p>
            <a:pPr marL="285840" indent="-285840" defTabSz="914400">
              <a:lnSpc>
                <a:spcPct val="100000"/>
              </a:lnSpc>
              <a:buClr>
                <a:srgbClr val="000000"/>
              </a:buClr>
              <a:buFont typeface="Arial"/>
              <a:buChar char="•"/>
            </a:pPr>
            <a:r>
              <a:rPr b="0" lang="es-ES" sz="1200" strike="noStrike" u="sng">
                <a:solidFill>
                  <a:schemeClr val="dk1"/>
                </a:solidFill>
                <a:uFillTx/>
                <a:latin typeface="Calibri"/>
                <a:hlinkClick r:id="rId6"/>
              </a:rPr>
              <a:t>http://server:puerto/rest</a:t>
            </a:r>
            <a:endParaRPr b="0" lang="en-US" sz="1200" strike="noStrike" u="none">
              <a:solidFill>
                <a:srgbClr val="000000"/>
              </a:solidFill>
              <a:uFillTx/>
              <a:latin typeface="Arial"/>
            </a:endParaRPr>
          </a:p>
          <a:p>
            <a:pPr marL="285840" indent="-285840" defTabSz="914400">
              <a:lnSpc>
                <a:spcPct val="100000"/>
              </a:lnSpc>
              <a:buClr>
                <a:srgbClr val="000000"/>
              </a:buClr>
              <a:buFont typeface="Arial"/>
              <a:buChar char="•"/>
            </a:pPr>
            <a:r>
              <a:rPr b="0" lang="es-ES" sz="1200" strike="noStrike" u="sng">
                <a:solidFill>
                  <a:schemeClr val="dk1"/>
                </a:solidFill>
                <a:uFillTx/>
                <a:latin typeface="Calibri"/>
                <a:hlinkClick r:id="rId7"/>
              </a:rPr>
              <a:t>http://server:puerto/apis/v3</a:t>
            </a:r>
            <a:endParaRPr b="0" lang="en-US" sz="1200" strike="noStrike" u="none">
              <a:solidFill>
                <a:srgbClr val="000000"/>
              </a:solidFill>
              <a:uFillTx/>
              <a:latin typeface="Arial"/>
            </a:endParaRPr>
          </a:p>
          <a:p>
            <a:pPr defTabSz="914400">
              <a:lnSpc>
                <a:spcPct val="100000"/>
              </a:lnSpc>
            </a:pPr>
            <a:r>
              <a:rPr b="0" lang="es-ES" sz="1200" strike="noStrike" u="none">
                <a:solidFill>
                  <a:schemeClr val="dk1"/>
                </a:solidFill>
                <a:uFillTx/>
                <a:latin typeface="Calibri"/>
              </a:rPr>
              <a:t>…</a:t>
            </a:r>
            <a:endParaRPr b="0" lang="en-US" sz="1200" strike="noStrike" u="none">
              <a:solidFill>
                <a:srgbClr val="000000"/>
              </a:solidFill>
              <a:uFillTx/>
              <a:latin typeface="Arial"/>
            </a:endParaRPr>
          </a:p>
          <a:p>
            <a:pPr defTabSz="914400">
              <a:lnSpc>
                <a:spcPct val="100000"/>
              </a:lnSpc>
            </a:pPr>
            <a:endParaRPr b="0" lang="en-US" sz="1200" strike="noStrike" u="none">
              <a:solidFill>
                <a:srgbClr val="000000"/>
              </a:solidFill>
              <a:uFillTx/>
              <a:latin typeface="Arial"/>
            </a:endParaRPr>
          </a:p>
        </p:txBody>
      </p:sp>
      <p:grpSp>
        <p:nvGrpSpPr>
          <p:cNvPr id="485" name="Grupo 11"/>
          <p:cNvGrpSpPr/>
          <p:nvPr/>
        </p:nvGrpSpPr>
        <p:grpSpPr>
          <a:xfrm>
            <a:off x="3356640" y="4709520"/>
            <a:ext cx="718560" cy="1715760"/>
            <a:chOff x="3356640" y="4709520"/>
            <a:chExt cx="718560" cy="1715760"/>
          </a:xfrm>
        </p:grpSpPr>
        <p:sp>
          <p:nvSpPr>
            <p:cNvPr id="469" name="Elipse 15"/>
            <p:cNvSpPr/>
            <p:nvPr/>
          </p:nvSpPr>
          <p:spPr>
            <a:xfrm>
              <a:off x="3356640" y="4709520"/>
              <a:ext cx="583920" cy="525240"/>
            </a:xfrm>
            <a:prstGeom prst="ellipse">
              <a:avLst/>
            </a:prstGeom>
            <a:solidFill>
              <a:schemeClr val="accent1">
                <a:lumMod val="20000"/>
                <a:lumOff val="80000"/>
              </a:schemeClr>
            </a:solidFill>
            <a:ln>
              <a:solidFill>
                <a:srgbClr val="4472c4"/>
              </a:solidFill>
              <a:prstDash val="dash"/>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r>
                <a:rPr b="0" lang="es-ES" sz="1050" strike="noStrike" u="none">
                  <a:solidFill>
                    <a:schemeClr val="lt1"/>
                  </a:solidFill>
                  <a:uFillTx/>
                  <a:latin typeface="Calibri"/>
                </a:rPr>
                <a:t>Ent.</a:t>
              </a:r>
              <a:endParaRPr b="0" lang="en-US" sz="1050" strike="noStrike" u="none">
                <a:solidFill>
                  <a:srgbClr val="000000"/>
                </a:solidFill>
                <a:uFillTx/>
                <a:latin typeface="Arial"/>
              </a:endParaRPr>
            </a:p>
            <a:p>
              <a:pPr algn="ctr" defTabSz="914400">
                <a:lnSpc>
                  <a:spcPct val="100000"/>
                </a:lnSpc>
              </a:pPr>
              <a:r>
                <a:rPr b="0" lang="es-ES" sz="1050" strike="noStrike" u="none">
                  <a:solidFill>
                    <a:schemeClr val="lt1"/>
                  </a:solidFill>
                  <a:uFillTx/>
                  <a:latin typeface="Calibri"/>
                </a:rPr>
                <a:t>ggg</a:t>
              </a:r>
              <a:endParaRPr b="0" lang="en-US" sz="1050" strike="noStrike" u="none">
                <a:solidFill>
                  <a:srgbClr val="000000"/>
                </a:solidFill>
                <a:uFillTx/>
                <a:latin typeface="Arial"/>
              </a:endParaRPr>
            </a:p>
          </p:txBody>
        </p:sp>
        <p:sp>
          <p:nvSpPr>
            <p:cNvPr id="466" name="Elipse 16"/>
            <p:cNvSpPr/>
            <p:nvPr/>
          </p:nvSpPr>
          <p:spPr>
            <a:xfrm>
              <a:off x="3491280" y="5900040"/>
              <a:ext cx="583920" cy="525240"/>
            </a:xfrm>
            <a:prstGeom prst="ellipse">
              <a:avLst/>
            </a:prstGeom>
            <a:solidFill>
              <a:schemeClr val="accent1">
                <a:lumMod val="20000"/>
                <a:lumOff val="80000"/>
              </a:schemeClr>
            </a:solidFill>
            <a:ln>
              <a:solidFill>
                <a:srgbClr val="4472c4"/>
              </a:solidFill>
              <a:prstDash val="dash"/>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r>
                <a:rPr b="0" lang="es-ES" sz="1050" strike="noStrike" u="none">
                  <a:solidFill>
                    <a:schemeClr val="lt1"/>
                  </a:solidFill>
                  <a:uFillTx/>
                  <a:latin typeface="Calibri"/>
                </a:rPr>
                <a:t>Ent. hhh</a:t>
              </a:r>
              <a:endParaRPr b="0" lang="en-US" sz="1050" strike="noStrike" u="none">
                <a:solidFill>
                  <a:srgbClr val="000000"/>
                </a:solidFill>
                <a:uFillTx/>
                <a:latin typeface="Arial"/>
              </a:endParaRPr>
            </a:p>
          </p:txBody>
        </p:sp>
        <p:cxnSp>
          <p:nvCxnSpPr>
            <p:cNvPr id="486" name="Conector recto 22"/>
            <p:cNvCxnSpPr>
              <a:stCxn id="466" idx="0"/>
              <a:endCxn id="469" idx="4"/>
            </p:cNvCxnSpPr>
            <p:nvPr/>
          </p:nvCxnSpPr>
          <p:spPr>
            <a:xfrm flipH="1" flipV="1">
              <a:off x="3648600" y="5234760"/>
              <a:ext cx="135000" cy="665640"/>
            </a:xfrm>
            <a:prstGeom prst="straightConnector1">
              <a:avLst/>
            </a:prstGeom>
            <a:ln>
              <a:solidFill>
                <a:srgbClr val="4472c4"/>
              </a:solidFill>
              <a:prstDash val="dash"/>
              <a:headEnd len="med" type="triangle" w="med"/>
            </a:ln>
          </p:spPr>
        </p:cxnSp>
      </p:grpSp>
      <p:grpSp>
        <p:nvGrpSpPr>
          <p:cNvPr id="487" name="Grupo 12"/>
          <p:cNvGrpSpPr/>
          <p:nvPr/>
        </p:nvGrpSpPr>
        <p:grpSpPr>
          <a:xfrm>
            <a:off x="444600" y="3117600"/>
            <a:ext cx="484200" cy="459720"/>
            <a:chOff x="444600" y="3117600"/>
            <a:chExt cx="484200" cy="459720"/>
          </a:xfrm>
        </p:grpSpPr>
        <p:sp>
          <p:nvSpPr>
            <p:cNvPr id="488" name="Rectángulo 30"/>
            <p:cNvSpPr/>
            <p:nvPr/>
          </p:nvSpPr>
          <p:spPr>
            <a:xfrm>
              <a:off x="444600" y="3117600"/>
              <a:ext cx="484200" cy="153720"/>
            </a:xfrm>
            <a:prstGeom prst="rect">
              <a:avLst/>
            </a:prstGeom>
            <a:gradFill rotWithShape="0">
              <a:gsLst>
                <a:gs pos="0">
                  <a:srgbClr val="d1d1d1"/>
                </a:gs>
                <a:gs pos="50000">
                  <a:srgbClr val="c7c7c7"/>
                </a:gs>
                <a:gs pos="100000">
                  <a:srgbClr val="c0c0c0"/>
                </a:gs>
              </a:gsLst>
              <a:lin ang="5400000"/>
            </a:gradFill>
            <a:ln>
              <a:solidFill>
                <a:srgbClr val="a5a5a5"/>
              </a:solidFill>
            </a:ln>
          </p:spPr>
          <p:style>
            <a:lnRef idx="1">
              <a:schemeClr val="accent3"/>
            </a:lnRef>
            <a:fillRef idx="2">
              <a:schemeClr val="accent3"/>
            </a:fillRef>
            <a:effectRef idx="1">
              <a:schemeClr val="accent3"/>
            </a:effectRef>
            <a:fontRef idx="minor"/>
          </p:style>
          <p:txBody>
            <a:bodyPr lIns="90000" rIns="90000" tIns="45000" bIns="45000" anchor="ctr">
              <a:noAutofit/>
            </a:bodyPr>
            <a:p>
              <a:pPr algn="ctr" defTabSz="914400">
                <a:lnSpc>
                  <a:spcPct val="100000"/>
                </a:lnSpc>
              </a:pPr>
              <a:r>
                <a:rPr b="0" lang="es-ES" sz="500" strike="noStrike" u="none">
                  <a:solidFill>
                    <a:schemeClr val="dk1"/>
                  </a:solidFill>
                  <a:uFillTx/>
                  <a:latin typeface="Calibri"/>
                </a:rPr>
                <a:t>CRUD</a:t>
              </a:r>
              <a:endParaRPr b="0" lang="en-US" sz="500" strike="noStrike" u="none">
                <a:solidFill>
                  <a:srgbClr val="000000"/>
                </a:solidFill>
                <a:uFillTx/>
                <a:latin typeface="Arial"/>
              </a:endParaRPr>
            </a:p>
          </p:txBody>
        </p:sp>
        <p:sp>
          <p:nvSpPr>
            <p:cNvPr id="489" name="Rectángulo 31"/>
            <p:cNvSpPr/>
            <p:nvPr/>
          </p:nvSpPr>
          <p:spPr>
            <a:xfrm>
              <a:off x="444600" y="3271680"/>
              <a:ext cx="484200" cy="153720"/>
            </a:xfrm>
            <a:prstGeom prst="rect">
              <a:avLst/>
            </a:prstGeom>
            <a:gradFill rotWithShape="0">
              <a:gsLst>
                <a:gs pos="0">
                  <a:srgbClr val="d1d1d1"/>
                </a:gs>
                <a:gs pos="50000">
                  <a:srgbClr val="c7c7c7"/>
                </a:gs>
                <a:gs pos="100000">
                  <a:srgbClr val="c0c0c0"/>
                </a:gs>
              </a:gsLst>
              <a:lin ang="5400000"/>
            </a:gradFill>
            <a:ln>
              <a:solidFill>
                <a:srgbClr val="a5a5a5"/>
              </a:solidFill>
            </a:ln>
          </p:spPr>
          <p:style>
            <a:lnRef idx="1">
              <a:schemeClr val="accent3"/>
            </a:lnRef>
            <a:fillRef idx="2">
              <a:schemeClr val="accent3"/>
            </a:fillRef>
            <a:effectRef idx="1">
              <a:schemeClr val="accent3"/>
            </a:effectRef>
            <a:fontRef idx="minor"/>
          </p:style>
          <p:txBody>
            <a:bodyPr lIns="90000" rIns="90000" tIns="45000" bIns="45000" anchor="ctr">
              <a:noAutofit/>
            </a:bodyPr>
            <a:p>
              <a:pPr algn="ctr" defTabSz="914400">
                <a:lnSpc>
                  <a:spcPct val="100000"/>
                </a:lnSpc>
              </a:pPr>
              <a:r>
                <a:rPr b="0" lang="es-ES" sz="500" strike="noStrike" u="none">
                  <a:solidFill>
                    <a:schemeClr val="dk1"/>
                  </a:solidFill>
                  <a:uFillTx/>
                  <a:latin typeface="Calibri"/>
                </a:rPr>
                <a:t>comandos</a:t>
              </a:r>
              <a:endParaRPr b="0" lang="en-US" sz="500" strike="noStrike" u="none">
                <a:solidFill>
                  <a:srgbClr val="000000"/>
                </a:solidFill>
                <a:uFillTx/>
                <a:latin typeface="Arial"/>
              </a:endParaRPr>
            </a:p>
          </p:txBody>
        </p:sp>
        <p:sp>
          <p:nvSpPr>
            <p:cNvPr id="490" name="Rectángulo 32"/>
            <p:cNvSpPr/>
            <p:nvPr/>
          </p:nvSpPr>
          <p:spPr>
            <a:xfrm>
              <a:off x="444600" y="3423600"/>
              <a:ext cx="484200" cy="153720"/>
            </a:xfrm>
            <a:prstGeom prst="rect">
              <a:avLst/>
            </a:prstGeom>
            <a:gradFill rotWithShape="0">
              <a:gsLst>
                <a:gs pos="0">
                  <a:srgbClr val="d1d1d1"/>
                </a:gs>
                <a:gs pos="50000">
                  <a:srgbClr val="c7c7c7"/>
                </a:gs>
                <a:gs pos="100000">
                  <a:srgbClr val="c0c0c0"/>
                </a:gs>
              </a:gsLst>
              <a:lin ang="5400000"/>
            </a:gradFill>
            <a:ln>
              <a:solidFill>
                <a:srgbClr val="a5a5a5"/>
              </a:solidFill>
            </a:ln>
          </p:spPr>
          <p:style>
            <a:lnRef idx="1">
              <a:schemeClr val="accent3"/>
            </a:lnRef>
            <a:fillRef idx="2">
              <a:schemeClr val="accent3"/>
            </a:fillRef>
            <a:effectRef idx="1">
              <a:schemeClr val="accent3"/>
            </a:effectRef>
            <a:fontRef idx="minor"/>
          </p:style>
          <p:txBody>
            <a:bodyPr lIns="90000" rIns="90000" tIns="45000" bIns="45000" anchor="ctr">
              <a:noAutofit/>
            </a:bodyPr>
            <a:p>
              <a:pPr algn="ctr" defTabSz="914400">
                <a:lnSpc>
                  <a:spcPct val="100000"/>
                </a:lnSpc>
              </a:pPr>
              <a:r>
                <a:rPr b="0" lang="es-ES" sz="500" strike="noStrike" u="none">
                  <a:solidFill>
                    <a:schemeClr val="dk1"/>
                  </a:solidFill>
                  <a:uFillTx/>
                  <a:latin typeface="Calibri"/>
                </a:rPr>
                <a:t>vistas</a:t>
              </a:r>
              <a:endParaRPr b="0" lang="en-US" sz="500" strike="noStrike" u="none">
                <a:solidFill>
                  <a:srgbClr val="000000"/>
                </a:solidFill>
                <a:uFillTx/>
                <a:latin typeface="Arial"/>
              </a:endParaRPr>
            </a:p>
          </p:txBody>
        </p:sp>
      </p:grpSp>
      <p:grpSp>
        <p:nvGrpSpPr>
          <p:cNvPr id="491" name="Grupo 13"/>
          <p:cNvGrpSpPr/>
          <p:nvPr/>
        </p:nvGrpSpPr>
        <p:grpSpPr>
          <a:xfrm>
            <a:off x="1739520" y="3978720"/>
            <a:ext cx="484200" cy="459720"/>
            <a:chOff x="1739520" y="3978720"/>
            <a:chExt cx="484200" cy="459720"/>
          </a:xfrm>
        </p:grpSpPr>
        <p:sp>
          <p:nvSpPr>
            <p:cNvPr id="492" name="Rectángulo 60"/>
            <p:cNvSpPr/>
            <p:nvPr/>
          </p:nvSpPr>
          <p:spPr>
            <a:xfrm>
              <a:off x="1739520" y="3978720"/>
              <a:ext cx="484200" cy="153720"/>
            </a:xfrm>
            <a:prstGeom prst="rect">
              <a:avLst/>
            </a:prstGeom>
            <a:gradFill rotWithShape="0">
              <a:gsLst>
                <a:gs pos="0">
                  <a:srgbClr val="d1d1d1"/>
                </a:gs>
                <a:gs pos="50000">
                  <a:srgbClr val="c7c7c7"/>
                </a:gs>
                <a:gs pos="100000">
                  <a:srgbClr val="c0c0c0"/>
                </a:gs>
              </a:gsLst>
              <a:lin ang="5400000"/>
            </a:gradFill>
            <a:ln>
              <a:solidFill>
                <a:srgbClr val="a5a5a5"/>
              </a:solidFill>
            </a:ln>
          </p:spPr>
          <p:style>
            <a:lnRef idx="1">
              <a:schemeClr val="accent3"/>
            </a:lnRef>
            <a:fillRef idx="2">
              <a:schemeClr val="accent3"/>
            </a:fillRef>
            <a:effectRef idx="1">
              <a:schemeClr val="accent3"/>
            </a:effectRef>
            <a:fontRef idx="minor"/>
          </p:style>
          <p:txBody>
            <a:bodyPr lIns="90000" rIns="90000" tIns="45000" bIns="45000" anchor="ctr">
              <a:noAutofit/>
            </a:bodyPr>
            <a:p>
              <a:pPr algn="ctr" defTabSz="914400">
                <a:lnSpc>
                  <a:spcPct val="100000"/>
                </a:lnSpc>
              </a:pPr>
              <a:r>
                <a:rPr b="0" lang="es-ES" sz="500" strike="noStrike" u="none">
                  <a:solidFill>
                    <a:schemeClr val="dk1"/>
                  </a:solidFill>
                  <a:uFillTx/>
                  <a:latin typeface="Calibri"/>
                </a:rPr>
                <a:t>CRUD</a:t>
              </a:r>
              <a:endParaRPr b="0" lang="en-US" sz="500" strike="noStrike" u="none">
                <a:solidFill>
                  <a:srgbClr val="000000"/>
                </a:solidFill>
                <a:uFillTx/>
                <a:latin typeface="Arial"/>
              </a:endParaRPr>
            </a:p>
          </p:txBody>
        </p:sp>
        <p:sp>
          <p:nvSpPr>
            <p:cNvPr id="493" name="Rectángulo 61"/>
            <p:cNvSpPr/>
            <p:nvPr/>
          </p:nvSpPr>
          <p:spPr>
            <a:xfrm>
              <a:off x="1739520" y="4133160"/>
              <a:ext cx="484200" cy="153720"/>
            </a:xfrm>
            <a:prstGeom prst="rect">
              <a:avLst/>
            </a:prstGeom>
            <a:gradFill rotWithShape="0">
              <a:gsLst>
                <a:gs pos="0">
                  <a:srgbClr val="d1d1d1"/>
                </a:gs>
                <a:gs pos="50000">
                  <a:srgbClr val="c7c7c7"/>
                </a:gs>
                <a:gs pos="100000">
                  <a:srgbClr val="c0c0c0"/>
                </a:gs>
              </a:gsLst>
              <a:lin ang="5400000"/>
            </a:gradFill>
            <a:ln>
              <a:solidFill>
                <a:srgbClr val="a5a5a5"/>
              </a:solidFill>
            </a:ln>
          </p:spPr>
          <p:style>
            <a:lnRef idx="1">
              <a:schemeClr val="accent3"/>
            </a:lnRef>
            <a:fillRef idx="2">
              <a:schemeClr val="accent3"/>
            </a:fillRef>
            <a:effectRef idx="1">
              <a:schemeClr val="accent3"/>
            </a:effectRef>
            <a:fontRef idx="minor"/>
          </p:style>
          <p:txBody>
            <a:bodyPr lIns="90000" rIns="90000" tIns="45000" bIns="45000" anchor="ctr">
              <a:noAutofit/>
            </a:bodyPr>
            <a:p>
              <a:pPr algn="ctr" defTabSz="914400">
                <a:lnSpc>
                  <a:spcPct val="100000"/>
                </a:lnSpc>
              </a:pPr>
              <a:r>
                <a:rPr b="0" lang="es-ES" sz="500" strike="noStrike" u="none">
                  <a:solidFill>
                    <a:schemeClr val="dk1"/>
                  </a:solidFill>
                  <a:uFillTx/>
                  <a:latin typeface="Calibri"/>
                </a:rPr>
                <a:t>comandos</a:t>
              </a:r>
              <a:endParaRPr b="0" lang="en-US" sz="500" strike="noStrike" u="none">
                <a:solidFill>
                  <a:srgbClr val="000000"/>
                </a:solidFill>
                <a:uFillTx/>
                <a:latin typeface="Arial"/>
              </a:endParaRPr>
            </a:p>
          </p:txBody>
        </p:sp>
        <p:sp>
          <p:nvSpPr>
            <p:cNvPr id="494" name="Rectángulo 62"/>
            <p:cNvSpPr/>
            <p:nvPr/>
          </p:nvSpPr>
          <p:spPr>
            <a:xfrm>
              <a:off x="1739520" y="4284720"/>
              <a:ext cx="484200" cy="153720"/>
            </a:xfrm>
            <a:prstGeom prst="rect">
              <a:avLst/>
            </a:prstGeom>
            <a:gradFill rotWithShape="0">
              <a:gsLst>
                <a:gs pos="0">
                  <a:srgbClr val="d1d1d1"/>
                </a:gs>
                <a:gs pos="50000">
                  <a:srgbClr val="c7c7c7"/>
                </a:gs>
                <a:gs pos="100000">
                  <a:srgbClr val="c0c0c0"/>
                </a:gs>
              </a:gsLst>
              <a:lin ang="5400000"/>
            </a:gradFill>
            <a:ln>
              <a:solidFill>
                <a:srgbClr val="a5a5a5"/>
              </a:solidFill>
            </a:ln>
          </p:spPr>
          <p:style>
            <a:lnRef idx="1">
              <a:schemeClr val="accent3"/>
            </a:lnRef>
            <a:fillRef idx="2">
              <a:schemeClr val="accent3"/>
            </a:fillRef>
            <a:effectRef idx="1">
              <a:schemeClr val="accent3"/>
            </a:effectRef>
            <a:fontRef idx="minor"/>
          </p:style>
          <p:txBody>
            <a:bodyPr lIns="90000" rIns="90000" tIns="45000" bIns="45000" anchor="ctr">
              <a:noAutofit/>
            </a:bodyPr>
            <a:p>
              <a:pPr algn="ctr" defTabSz="914400">
                <a:lnSpc>
                  <a:spcPct val="100000"/>
                </a:lnSpc>
              </a:pPr>
              <a:r>
                <a:rPr b="0" lang="es-ES" sz="500" strike="noStrike" u="none">
                  <a:solidFill>
                    <a:schemeClr val="dk1"/>
                  </a:solidFill>
                  <a:uFillTx/>
                  <a:latin typeface="Calibri"/>
                </a:rPr>
                <a:t>vistas</a:t>
              </a:r>
              <a:endParaRPr b="0" lang="en-US" sz="500" strike="noStrike" u="none">
                <a:solidFill>
                  <a:srgbClr val="000000"/>
                </a:solidFill>
                <a:uFillTx/>
                <a:latin typeface="Arial"/>
              </a:endParaRPr>
            </a:p>
          </p:txBody>
        </p:sp>
      </p:grpSp>
      <p:grpSp>
        <p:nvGrpSpPr>
          <p:cNvPr id="495" name="Grupo 14"/>
          <p:cNvGrpSpPr/>
          <p:nvPr/>
        </p:nvGrpSpPr>
        <p:grpSpPr>
          <a:xfrm>
            <a:off x="4529160" y="5347080"/>
            <a:ext cx="484200" cy="459720"/>
            <a:chOff x="4529160" y="5347080"/>
            <a:chExt cx="484200" cy="459720"/>
          </a:xfrm>
        </p:grpSpPr>
        <p:sp>
          <p:nvSpPr>
            <p:cNvPr id="496" name="Rectángulo 81"/>
            <p:cNvSpPr/>
            <p:nvPr/>
          </p:nvSpPr>
          <p:spPr>
            <a:xfrm>
              <a:off x="4529160" y="5347080"/>
              <a:ext cx="484200" cy="153720"/>
            </a:xfrm>
            <a:prstGeom prst="rect">
              <a:avLst/>
            </a:prstGeom>
            <a:gradFill rotWithShape="0">
              <a:gsLst>
                <a:gs pos="0">
                  <a:srgbClr val="d1d1d1"/>
                </a:gs>
                <a:gs pos="50000">
                  <a:srgbClr val="c7c7c7"/>
                </a:gs>
                <a:gs pos="100000">
                  <a:srgbClr val="c0c0c0"/>
                </a:gs>
              </a:gsLst>
              <a:lin ang="5400000"/>
            </a:gradFill>
            <a:ln>
              <a:solidFill>
                <a:srgbClr val="a5a5a5"/>
              </a:solidFill>
            </a:ln>
          </p:spPr>
          <p:style>
            <a:lnRef idx="1">
              <a:schemeClr val="accent3"/>
            </a:lnRef>
            <a:fillRef idx="2">
              <a:schemeClr val="accent3"/>
            </a:fillRef>
            <a:effectRef idx="1">
              <a:schemeClr val="accent3"/>
            </a:effectRef>
            <a:fontRef idx="minor"/>
          </p:style>
          <p:txBody>
            <a:bodyPr lIns="90000" rIns="90000" tIns="45000" bIns="45000" anchor="ctr">
              <a:noAutofit/>
            </a:bodyPr>
            <a:p>
              <a:pPr algn="ctr" defTabSz="914400">
                <a:lnSpc>
                  <a:spcPct val="100000"/>
                </a:lnSpc>
              </a:pPr>
              <a:r>
                <a:rPr b="0" lang="es-ES" sz="500" strike="noStrike" u="none">
                  <a:solidFill>
                    <a:schemeClr val="dk1"/>
                  </a:solidFill>
                  <a:uFillTx/>
                  <a:latin typeface="Calibri"/>
                </a:rPr>
                <a:t>CRUD</a:t>
              </a:r>
              <a:endParaRPr b="0" lang="en-US" sz="500" strike="noStrike" u="none">
                <a:solidFill>
                  <a:srgbClr val="000000"/>
                </a:solidFill>
                <a:uFillTx/>
                <a:latin typeface="Arial"/>
              </a:endParaRPr>
            </a:p>
          </p:txBody>
        </p:sp>
        <p:sp>
          <p:nvSpPr>
            <p:cNvPr id="497" name="Rectángulo 82"/>
            <p:cNvSpPr/>
            <p:nvPr/>
          </p:nvSpPr>
          <p:spPr>
            <a:xfrm>
              <a:off x="4529160" y="5501160"/>
              <a:ext cx="484200" cy="153720"/>
            </a:xfrm>
            <a:prstGeom prst="rect">
              <a:avLst/>
            </a:prstGeom>
            <a:gradFill rotWithShape="0">
              <a:gsLst>
                <a:gs pos="0">
                  <a:srgbClr val="d1d1d1"/>
                </a:gs>
                <a:gs pos="50000">
                  <a:srgbClr val="c7c7c7"/>
                </a:gs>
                <a:gs pos="100000">
                  <a:srgbClr val="c0c0c0"/>
                </a:gs>
              </a:gsLst>
              <a:lin ang="5400000"/>
            </a:gradFill>
            <a:ln>
              <a:solidFill>
                <a:srgbClr val="a5a5a5"/>
              </a:solidFill>
            </a:ln>
          </p:spPr>
          <p:style>
            <a:lnRef idx="1">
              <a:schemeClr val="accent3"/>
            </a:lnRef>
            <a:fillRef idx="2">
              <a:schemeClr val="accent3"/>
            </a:fillRef>
            <a:effectRef idx="1">
              <a:schemeClr val="accent3"/>
            </a:effectRef>
            <a:fontRef idx="minor"/>
          </p:style>
          <p:txBody>
            <a:bodyPr lIns="90000" rIns="90000" tIns="45000" bIns="45000" anchor="ctr">
              <a:noAutofit/>
            </a:bodyPr>
            <a:p>
              <a:pPr algn="ctr" defTabSz="914400">
                <a:lnSpc>
                  <a:spcPct val="100000"/>
                </a:lnSpc>
              </a:pPr>
              <a:r>
                <a:rPr b="0" lang="es-ES" sz="500" strike="noStrike" u="none">
                  <a:solidFill>
                    <a:schemeClr val="dk1"/>
                  </a:solidFill>
                  <a:uFillTx/>
                  <a:latin typeface="Calibri"/>
                </a:rPr>
                <a:t>comandos</a:t>
              </a:r>
              <a:endParaRPr b="0" lang="en-US" sz="500" strike="noStrike" u="none">
                <a:solidFill>
                  <a:srgbClr val="000000"/>
                </a:solidFill>
                <a:uFillTx/>
                <a:latin typeface="Arial"/>
              </a:endParaRPr>
            </a:p>
          </p:txBody>
        </p:sp>
        <p:sp>
          <p:nvSpPr>
            <p:cNvPr id="498" name="Rectángulo 83"/>
            <p:cNvSpPr/>
            <p:nvPr/>
          </p:nvSpPr>
          <p:spPr>
            <a:xfrm>
              <a:off x="4529160" y="5653080"/>
              <a:ext cx="484200" cy="153720"/>
            </a:xfrm>
            <a:prstGeom prst="rect">
              <a:avLst/>
            </a:prstGeom>
            <a:gradFill rotWithShape="0">
              <a:gsLst>
                <a:gs pos="0">
                  <a:srgbClr val="d1d1d1"/>
                </a:gs>
                <a:gs pos="50000">
                  <a:srgbClr val="c7c7c7"/>
                </a:gs>
                <a:gs pos="100000">
                  <a:srgbClr val="c0c0c0"/>
                </a:gs>
              </a:gsLst>
              <a:lin ang="5400000"/>
            </a:gradFill>
            <a:ln>
              <a:solidFill>
                <a:srgbClr val="a5a5a5"/>
              </a:solidFill>
            </a:ln>
          </p:spPr>
          <p:style>
            <a:lnRef idx="1">
              <a:schemeClr val="accent3"/>
            </a:lnRef>
            <a:fillRef idx="2">
              <a:schemeClr val="accent3"/>
            </a:fillRef>
            <a:effectRef idx="1">
              <a:schemeClr val="accent3"/>
            </a:effectRef>
            <a:fontRef idx="minor"/>
          </p:style>
          <p:txBody>
            <a:bodyPr lIns="90000" rIns="90000" tIns="45000" bIns="45000" anchor="ctr">
              <a:noAutofit/>
            </a:bodyPr>
            <a:p>
              <a:pPr algn="ctr" defTabSz="914400">
                <a:lnSpc>
                  <a:spcPct val="100000"/>
                </a:lnSpc>
              </a:pPr>
              <a:r>
                <a:rPr b="0" lang="es-ES" sz="500" strike="noStrike" u="none">
                  <a:solidFill>
                    <a:schemeClr val="dk1"/>
                  </a:solidFill>
                  <a:uFillTx/>
                  <a:latin typeface="Calibri"/>
                </a:rPr>
                <a:t>vistas</a:t>
              </a:r>
              <a:endParaRPr b="0" lang="en-US" sz="500" strike="noStrike" u="none">
                <a:solidFill>
                  <a:srgbClr val="000000"/>
                </a:solidFill>
                <a:uFillTx/>
                <a:latin typeface="Arial"/>
              </a:endParaRPr>
            </a:p>
          </p:txBody>
        </p:sp>
      </p:grpSp>
      <p:sp>
        <p:nvSpPr>
          <p:cNvPr id="499" name="CuadroTexto 25"/>
          <p:cNvSpPr/>
          <p:nvPr/>
        </p:nvSpPr>
        <p:spPr>
          <a:xfrm>
            <a:off x="1089000" y="2470680"/>
            <a:ext cx="887040" cy="425160"/>
          </a:xfrm>
          <a:prstGeom prst="rect">
            <a:avLst/>
          </a:prstGeom>
          <a:noFill/>
          <a:ln w="0">
            <a:noFill/>
          </a:ln>
        </p:spPr>
        <p:style>
          <a:lnRef idx="0"/>
          <a:fillRef idx="0"/>
          <a:effectRef idx="0"/>
          <a:fontRef idx="minor"/>
        </p:style>
        <p:txBody>
          <a:bodyPr wrap="none" lIns="90000" rIns="90000" tIns="45000" bIns="45000" anchor="t">
            <a:spAutoFit/>
          </a:bodyPr>
          <a:p>
            <a:pPr defTabSz="914400">
              <a:lnSpc>
                <a:spcPct val="100000"/>
              </a:lnSpc>
            </a:pPr>
            <a:r>
              <a:rPr b="0" lang="es-ES" sz="1100" strike="noStrike" u="none">
                <a:solidFill>
                  <a:schemeClr val="dk1"/>
                </a:solidFill>
                <a:uFillTx/>
                <a:latin typeface="Calibri"/>
              </a:rPr>
              <a:t>propiedad</a:t>
            </a:r>
            <a:endParaRPr b="0" lang="en-US" sz="1100" strike="noStrike" u="none">
              <a:solidFill>
                <a:srgbClr val="000000"/>
              </a:solidFill>
              <a:uFillTx/>
              <a:latin typeface="Arial"/>
            </a:endParaRPr>
          </a:p>
          <a:p>
            <a:pPr algn="ctr" defTabSz="914400">
              <a:lnSpc>
                <a:spcPct val="100000"/>
              </a:lnSpc>
            </a:pPr>
            <a:r>
              <a:rPr b="0" lang="es-ES" sz="1100" strike="noStrike" u="none">
                <a:solidFill>
                  <a:schemeClr val="dk1"/>
                </a:solidFill>
                <a:uFillTx/>
                <a:latin typeface="Calibri"/>
              </a:rPr>
              <a:t>sss</a:t>
            </a:r>
            <a:endParaRPr b="0" lang="en-US" sz="1100" strike="noStrike" u="none">
              <a:solidFill>
                <a:srgbClr val="000000"/>
              </a:solidFill>
              <a:uFillTx/>
              <a:latin typeface="Arial"/>
            </a:endParaRPr>
          </a:p>
        </p:txBody>
      </p:sp>
      <p:sp>
        <p:nvSpPr>
          <p:cNvPr id="500" name="CuadroTexto 26"/>
          <p:cNvSpPr/>
          <p:nvPr/>
        </p:nvSpPr>
        <p:spPr>
          <a:xfrm>
            <a:off x="3750120" y="1953360"/>
            <a:ext cx="887040" cy="425160"/>
          </a:xfrm>
          <a:prstGeom prst="rect">
            <a:avLst/>
          </a:prstGeom>
          <a:noFill/>
          <a:ln w="0">
            <a:noFill/>
          </a:ln>
        </p:spPr>
        <p:style>
          <a:lnRef idx="0"/>
          <a:fillRef idx="0"/>
          <a:effectRef idx="0"/>
          <a:fontRef idx="minor"/>
        </p:style>
        <p:txBody>
          <a:bodyPr wrap="none" lIns="90000" rIns="90000" tIns="45000" bIns="45000" anchor="t">
            <a:spAutoFit/>
          </a:bodyPr>
          <a:p>
            <a:pPr defTabSz="914400">
              <a:lnSpc>
                <a:spcPct val="100000"/>
              </a:lnSpc>
            </a:pPr>
            <a:r>
              <a:rPr b="0" lang="es-ES" sz="1100" strike="noStrike" u="none">
                <a:solidFill>
                  <a:schemeClr val="dk1"/>
                </a:solidFill>
                <a:uFillTx/>
                <a:latin typeface="Calibri"/>
              </a:rPr>
              <a:t>propiedad</a:t>
            </a:r>
            <a:endParaRPr b="0" lang="en-US" sz="1100" strike="noStrike" u="none">
              <a:solidFill>
                <a:srgbClr val="000000"/>
              </a:solidFill>
              <a:uFillTx/>
              <a:latin typeface="Arial"/>
            </a:endParaRPr>
          </a:p>
          <a:p>
            <a:pPr algn="ctr" defTabSz="914400">
              <a:lnSpc>
                <a:spcPct val="100000"/>
              </a:lnSpc>
            </a:pPr>
            <a:r>
              <a:rPr b="0" lang="es-ES" sz="1100" strike="noStrike" u="none">
                <a:solidFill>
                  <a:schemeClr val="dk1"/>
                </a:solidFill>
                <a:uFillTx/>
                <a:latin typeface="Calibri"/>
              </a:rPr>
              <a:t>ttt</a:t>
            </a:r>
            <a:endParaRPr b="0" lang="en-US" sz="1100" strike="noStrike" u="none">
              <a:solidFill>
                <a:srgbClr val="000000"/>
              </a:solidFill>
              <a:uFillTx/>
              <a:latin typeface="Arial"/>
            </a:endParaRPr>
          </a:p>
        </p:txBody>
      </p:sp>
      <p:sp>
        <p:nvSpPr>
          <p:cNvPr id="501" name="CuadroTexto 27"/>
          <p:cNvSpPr/>
          <p:nvPr/>
        </p:nvSpPr>
        <p:spPr>
          <a:xfrm>
            <a:off x="1963440" y="2875680"/>
            <a:ext cx="887040" cy="425160"/>
          </a:xfrm>
          <a:prstGeom prst="rect">
            <a:avLst/>
          </a:prstGeom>
          <a:noFill/>
          <a:ln w="0">
            <a:noFill/>
          </a:ln>
        </p:spPr>
        <p:style>
          <a:lnRef idx="0"/>
          <a:fillRef idx="0"/>
          <a:effectRef idx="0"/>
          <a:fontRef idx="minor"/>
        </p:style>
        <p:txBody>
          <a:bodyPr wrap="none" lIns="90000" rIns="90000" tIns="45000" bIns="45000" anchor="t">
            <a:spAutoFit/>
          </a:bodyPr>
          <a:p>
            <a:pPr defTabSz="914400">
              <a:lnSpc>
                <a:spcPct val="100000"/>
              </a:lnSpc>
            </a:pPr>
            <a:r>
              <a:rPr b="0" lang="es-ES" sz="1100" strike="noStrike" u="none">
                <a:solidFill>
                  <a:schemeClr val="dk1"/>
                </a:solidFill>
                <a:uFillTx/>
                <a:latin typeface="Calibri"/>
              </a:rPr>
              <a:t>propiedad</a:t>
            </a:r>
            <a:endParaRPr b="0" lang="en-US" sz="1100" strike="noStrike" u="none">
              <a:solidFill>
                <a:srgbClr val="000000"/>
              </a:solidFill>
              <a:uFillTx/>
              <a:latin typeface="Arial"/>
            </a:endParaRPr>
          </a:p>
          <a:p>
            <a:pPr algn="ctr" defTabSz="914400">
              <a:lnSpc>
                <a:spcPct val="100000"/>
              </a:lnSpc>
            </a:pPr>
            <a:r>
              <a:rPr b="0" lang="es-ES" sz="1100" strike="noStrike" u="none">
                <a:solidFill>
                  <a:schemeClr val="dk1"/>
                </a:solidFill>
                <a:uFillTx/>
                <a:latin typeface="Calibri"/>
              </a:rPr>
              <a:t>uuu</a:t>
            </a:r>
            <a:endParaRPr b="0" lang="en-US" sz="1100" strike="noStrike" u="none">
              <a:solidFill>
                <a:srgbClr val="000000"/>
              </a:solidFill>
              <a:uFillTx/>
              <a:latin typeface="Arial"/>
            </a:endParaRPr>
          </a:p>
        </p:txBody>
      </p:sp>
      <p:sp>
        <p:nvSpPr>
          <p:cNvPr id="502" name="CuadroTexto 28"/>
          <p:cNvSpPr/>
          <p:nvPr/>
        </p:nvSpPr>
        <p:spPr>
          <a:xfrm>
            <a:off x="2959560" y="3587040"/>
            <a:ext cx="887040" cy="425160"/>
          </a:xfrm>
          <a:prstGeom prst="rect">
            <a:avLst/>
          </a:prstGeom>
          <a:noFill/>
          <a:ln w="0">
            <a:noFill/>
          </a:ln>
        </p:spPr>
        <p:style>
          <a:lnRef idx="0"/>
          <a:fillRef idx="0"/>
          <a:effectRef idx="0"/>
          <a:fontRef idx="minor"/>
        </p:style>
        <p:txBody>
          <a:bodyPr wrap="none" lIns="90000" rIns="90000" tIns="45000" bIns="45000" anchor="t">
            <a:spAutoFit/>
          </a:bodyPr>
          <a:p>
            <a:pPr defTabSz="914400">
              <a:lnSpc>
                <a:spcPct val="100000"/>
              </a:lnSpc>
            </a:pPr>
            <a:r>
              <a:rPr b="0" lang="es-ES" sz="1100" strike="noStrike" u="none">
                <a:solidFill>
                  <a:schemeClr val="dk1"/>
                </a:solidFill>
                <a:uFillTx/>
                <a:latin typeface="Calibri"/>
              </a:rPr>
              <a:t>propiedad</a:t>
            </a:r>
            <a:endParaRPr b="0" lang="en-US" sz="1100" strike="noStrike" u="none">
              <a:solidFill>
                <a:srgbClr val="000000"/>
              </a:solidFill>
              <a:uFillTx/>
              <a:latin typeface="Arial"/>
            </a:endParaRPr>
          </a:p>
          <a:p>
            <a:pPr algn="ctr" defTabSz="914400">
              <a:lnSpc>
                <a:spcPct val="100000"/>
              </a:lnSpc>
            </a:pPr>
            <a:r>
              <a:rPr b="0" lang="es-ES" sz="1100" strike="noStrike" u="none">
                <a:solidFill>
                  <a:schemeClr val="dk1"/>
                </a:solidFill>
                <a:uFillTx/>
                <a:latin typeface="Calibri"/>
              </a:rPr>
              <a:t>vvv</a:t>
            </a:r>
            <a:endParaRPr b="0" lang="en-US" sz="1100" strike="noStrike" u="none">
              <a:solidFill>
                <a:srgbClr val="000000"/>
              </a:solidFill>
              <a:uFillTx/>
              <a:latin typeface="Arial"/>
            </a:endParaRPr>
          </a:p>
        </p:txBody>
      </p:sp>
      <p:sp>
        <p:nvSpPr>
          <p:cNvPr id="503" name="CuadroTexto 29"/>
          <p:cNvSpPr/>
          <p:nvPr/>
        </p:nvSpPr>
        <p:spPr>
          <a:xfrm>
            <a:off x="1805400" y="4629240"/>
            <a:ext cx="887040" cy="425160"/>
          </a:xfrm>
          <a:prstGeom prst="rect">
            <a:avLst/>
          </a:prstGeom>
          <a:noFill/>
          <a:ln w="0">
            <a:noFill/>
          </a:ln>
        </p:spPr>
        <p:style>
          <a:lnRef idx="0"/>
          <a:fillRef idx="0"/>
          <a:effectRef idx="0"/>
          <a:fontRef idx="minor"/>
        </p:style>
        <p:txBody>
          <a:bodyPr wrap="none" lIns="90000" rIns="90000" tIns="45000" bIns="45000" anchor="t">
            <a:spAutoFit/>
          </a:bodyPr>
          <a:p>
            <a:pPr defTabSz="914400">
              <a:lnSpc>
                <a:spcPct val="100000"/>
              </a:lnSpc>
            </a:pPr>
            <a:r>
              <a:rPr b="0" lang="es-ES" sz="1100" strike="noStrike" u="none">
                <a:solidFill>
                  <a:schemeClr val="dk1"/>
                </a:solidFill>
                <a:uFillTx/>
                <a:latin typeface="Calibri"/>
              </a:rPr>
              <a:t>propiedad</a:t>
            </a:r>
            <a:endParaRPr b="0" lang="en-US" sz="1100" strike="noStrike" u="none">
              <a:solidFill>
                <a:srgbClr val="000000"/>
              </a:solidFill>
              <a:uFillTx/>
              <a:latin typeface="Arial"/>
            </a:endParaRPr>
          </a:p>
          <a:p>
            <a:pPr algn="ctr" defTabSz="914400">
              <a:lnSpc>
                <a:spcPct val="100000"/>
              </a:lnSpc>
            </a:pPr>
            <a:r>
              <a:rPr b="0" lang="es-ES" sz="1100" strike="noStrike" u="none">
                <a:solidFill>
                  <a:schemeClr val="dk1"/>
                </a:solidFill>
                <a:uFillTx/>
                <a:latin typeface="Calibri"/>
              </a:rPr>
              <a:t>www</a:t>
            </a:r>
            <a:endParaRPr b="0" lang="en-US" sz="1100" strike="noStrike" u="none">
              <a:solidFill>
                <a:srgbClr val="000000"/>
              </a:solidFill>
              <a:uFillTx/>
              <a:latin typeface="Arial"/>
            </a:endParaRPr>
          </a:p>
        </p:txBody>
      </p:sp>
      <p:sp>
        <p:nvSpPr>
          <p:cNvPr id="504" name="CuadroTexto 30"/>
          <p:cNvSpPr/>
          <p:nvPr/>
        </p:nvSpPr>
        <p:spPr>
          <a:xfrm>
            <a:off x="4581720" y="3459240"/>
            <a:ext cx="887040" cy="425160"/>
          </a:xfrm>
          <a:prstGeom prst="rect">
            <a:avLst/>
          </a:prstGeom>
          <a:noFill/>
          <a:ln w="0">
            <a:noFill/>
          </a:ln>
        </p:spPr>
        <p:style>
          <a:lnRef idx="0"/>
          <a:fillRef idx="0"/>
          <a:effectRef idx="0"/>
          <a:fontRef idx="minor"/>
        </p:style>
        <p:txBody>
          <a:bodyPr wrap="none" lIns="90000" rIns="90000" tIns="45000" bIns="45000" anchor="t">
            <a:spAutoFit/>
          </a:bodyPr>
          <a:p>
            <a:pPr defTabSz="914400">
              <a:lnSpc>
                <a:spcPct val="100000"/>
              </a:lnSpc>
            </a:pPr>
            <a:r>
              <a:rPr b="0" lang="es-ES" sz="1100" strike="noStrike" u="none">
                <a:solidFill>
                  <a:schemeClr val="dk1"/>
                </a:solidFill>
                <a:uFillTx/>
                <a:latin typeface="Calibri"/>
              </a:rPr>
              <a:t>propiedad</a:t>
            </a:r>
            <a:endParaRPr b="0" lang="en-US" sz="1100" strike="noStrike" u="none">
              <a:solidFill>
                <a:srgbClr val="000000"/>
              </a:solidFill>
              <a:uFillTx/>
              <a:latin typeface="Arial"/>
            </a:endParaRPr>
          </a:p>
          <a:p>
            <a:pPr algn="ctr" defTabSz="914400">
              <a:lnSpc>
                <a:spcPct val="100000"/>
              </a:lnSpc>
            </a:pPr>
            <a:r>
              <a:rPr b="0" lang="es-ES" sz="1100" strike="noStrike" u="none">
                <a:solidFill>
                  <a:schemeClr val="dk1"/>
                </a:solidFill>
                <a:uFillTx/>
                <a:latin typeface="Calibri"/>
              </a:rPr>
              <a:t>xxx</a:t>
            </a:r>
            <a:endParaRPr b="0" lang="en-US" sz="1100" strike="noStrike" u="none">
              <a:solidFill>
                <a:srgbClr val="000000"/>
              </a:solidFill>
              <a:uFillTx/>
              <a:latin typeface="Arial"/>
            </a:endParaRPr>
          </a:p>
        </p:txBody>
      </p:sp>
      <p:sp>
        <p:nvSpPr>
          <p:cNvPr id="505" name="CuadroTexto 31"/>
          <p:cNvSpPr/>
          <p:nvPr/>
        </p:nvSpPr>
        <p:spPr>
          <a:xfrm>
            <a:off x="3993120" y="4587840"/>
            <a:ext cx="887040" cy="425160"/>
          </a:xfrm>
          <a:prstGeom prst="rect">
            <a:avLst/>
          </a:prstGeom>
          <a:noFill/>
          <a:ln w="0">
            <a:noFill/>
          </a:ln>
        </p:spPr>
        <p:style>
          <a:lnRef idx="0"/>
          <a:fillRef idx="0"/>
          <a:effectRef idx="0"/>
          <a:fontRef idx="minor"/>
        </p:style>
        <p:txBody>
          <a:bodyPr wrap="none" lIns="90000" rIns="90000" tIns="45000" bIns="45000" anchor="t">
            <a:spAutoFit/>
          </a:bodyPr>
          <a:p>
            <a:pPr defTabSz="914400">
              <a:lnSpc>
                <a:spcPct val="100000"/>
              </a:lnSpc>
            </a:pPr>
            <a:r>
              <a:rPr b="0" lang="es-ES" sz="1100" strike="noStrike" u="none">
                <a:solidFill>
                  <a:schemeClr val="dk1"/>
                </a:solidFill>
                <a:uFillTx/>
                <a:latin typeface="Calibri"/>
              </a:rPr>
              <a:t>propiedad</a:t>
            </a:r>
            <a:endParaRPr b="0" lang="en-US" sz="1100" strike="noStrike" u="none">
              <a:solidFill>
                <a:srgbClr val="000000"/>
              </a:solidFill>
              <a:uFillTx/>
              <a:latin typeface="Arial"/>
            </a:endParaRPr>
          </a:p>
          <a:p>
            <a:pPr algn="ctr" defTabSz="914400">
              <a:lnSpc>
                <a:spcPct val="100000"/>
              </a:lnSpc>
            </a:pPr>
            <a:r>
              <a:rPr b="0" lang="es-ES" sz="1100" strike="noStrike" u="none">
                <a:solidFill>
                  <a:schemeClr val="dk1"/>
                </a:solidFill>
                <a:uFillTx/>
                <a:latin typeface="Calibri"/>
              </a:rPr>
              <a:t>yyy</a:t>
            </a:r>
            <a:endParaRPr b="0" lang="en-US" sz="1100" strike="noStrike" u="none">
              <a:solidFill>
                <a:srgbClr val="000000"/>
              </a:solidFill>
              <a:uFillTx/>
              <a:latin typeface="Arial"/>
            </a:endParaRPr>
          </a:p>
        </p:txBody>
      </p:sp>
      <p:sp>
        <p:nvSpPr>
          <p:cNvPr id="506" name="CuadroTexto 32"/>
          <p:cNvSpPr/>
          <p:nvPr/>
        </p:nvSpPr>
        <p:spPr>
          <a:xfrm>
            <a:off x="2885760" y="5368680"/>
            <a:ext cx="887040" cy="425160"/>
          </a:xfrm>
          <a:prstGeom prst="rect">
            <a:avLst/>
          </a:prstGeom>
          <a:noFill/>
          <a:ln w="0">
            <a:noFill/>
          </a:ln>
        </p:spPr>
        <p:style>
          <a:lnRef idx="0"/>
          <a:fillRef idx="0"/>
          <a:effectRef idx="0"/>
          <a:fontRef idx="minor"/>
        </p:style>
        <p:txBody>
          <a:bodyPr wrap="none" lIns="90000" rIns="90000" tIns="45000" bIns="45000" anchor="t">
            <a:spAutoFit/>
          </a:bodyPr>
          <a:p>
            <a:pPr defTabSz="914400">
              <a:lnSpc>
                <a:spcPct val="100000"/>
              </a:lnSpc>
            </a:pPr>
            <a:r>
              <a:rPr b="0" lang="es-ES" sz="1100" strike="noStrike" u="none">
                <a:solidFill>
                  <a:schemeClr val="dk1"/>
                </a:solidFill>
                <a:uFillTx/>
                <a:latin typeface="Calibri"/>
              </a:rPr>
              <a:t>propiedad</a:t>
            </a:r>
            <a:endParaRPr b="0" lang="en-US" sz="1100" strike="noStrike" u="none">
              <a:solidFill>
                <a:srgbClr val="000000"/>
              </a:solidFill>
              <a:uFillTx/>
              <a:latin typeface="Arial"/>
            </a:endParaRPr>
          </a:p>
          <a:p>
            <a:pPr algn="ctr" defTabSz="914400">
              <a:lnSpc>
                <a:spcPct val="100000"/>
              </a:lnSpc>
            </a:pPr>
            <a:r>
              <a:rPr b="0" lang="es-ES" sz="1100" strike="noStrike" u="none">
                <a:solidFill>
                  <a:schemeClr val="dk1"/>
                </a:solidFill>
                <a:uFillTx/>
                <a:latin typeface="Calibri"/>
              </a:rPr>
              <a:t>zzz</a:t>
            </a:r>
            <a:endParaRPr b="0" lang="en-US" sz="1100" strike="noStrike" u="none">
              <a:solidFill>
                <a:srgbClr val="000000"/>
              </a:solidFill>
              <a:uFillTx/>
              <a:latin typeface="Arial"/>
            </a:endParaRPr>
          </a:p>
        </p:txBody>
      </p:sp>
      <p:sp>
        <p:nvSpPr>
          <p:cNvPr id="507" name="CuadroTexto 33"/>
          <p:cNvSpPr/>
          <p:nvPr/>
        </p:nvSpPr>
        <p:spPr>
          <a:xfrm>
            <a:off x="6505920" y="1921680"/>
            <a:ext cx="5532480" cy="246708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0" lang="es-ES" sz="1200" strike="noStrike" u="none">
                <a:solidFill>
                  <a:schemeClr val="dk1"/>
                </a:solidFill>
                <a:uFillTx/>
                <a:latin typeface="Calibri"/>
              </a:rPr>
              <a:t>Entidad bbb, </a:t>
            </a:r>
            <a:endParaRPr b="0" lang="en-US" sz="1200" strike="noStrike" u="none">
              <a:solidFill>
                <a:srgbClr val="000000"/>
              </a:solidFill>
              <a:uFillTx/>
              <a:latin typeface="Arial"/>
            </a:endParaRPr>
          </a:p>
          <a:p>
            <a:pPr marL="457200" defTabSz="914400">
              <a:lnSpc>
                <a:spcPct val="100000"/>
              </a:lnSpc>
            </a:pPr>
            <a:r>
              <a:rPr b="0" lang="es-ES" sz="1200" strike="noStrike" u="none">
                <a:solidFill>
                  <a:schemeClr val="dk1"/>
                </a:solidFill>
                <a:uFillTx/>
                <a:latin typeface="Calibri"/>
              </a:rPr>
              <a:t>hijo ttt del registro {id} de aaa</a:t>
            </a:r>
            <a:endParaRPr b="0" lang="en-US" sz="1200" strike="noStrike" u="none">
              <a:solidFill>
                <a:srgbClr val="000000"/>
              </a:solidFill>
              <a:uFillTx/>
              <a:latin typeface="Arial"/>
            </a:endParaRPr>
          </a:p>
          <a:p>
            <a:pPr lvl="1" marL="743040" indent="-285840" defTabSz="914400">
              <a:lnSpc>
                <a:spcPct val="100000"/>
              </a:lnSpc>
              <a:buClr>
                <a:srgbClr val="000000"/>
              </a:buClr>
              <a:buFont typeface="Arial"/>
              <a:buChar char="•"/>
            </a:pPr>
            <a:r>
              <a:rPr b="0" lang="es-ES" sz="1200" strike="noStrike" u="sng">
                <a:solidFill>
                  <a:schemeClr val="dk1"/>
                </a:solidFill>
                <a:uFillTx/>
                <a:latin typeface="Calibri"/>
                <a:hlinkClick r:id="rId8"/>
              </a:rPr>
              <a:t>http://server:puerto/apis/aaas/{id}/bbbs</a:t>
            </a:r>
            <a:endParaRPr b="0" lang="en-US" sz="1200" strike="noStrike" u="none">
              <a:solidFill>
                <a:srgbClr val="000000"/>
              </a:solidFill>
              <a:uFillTx/>
              <a:latin typeface="Arial"/>
            </a:endParaRPr>
          </a:p>
          <a:p>
            <a:pPr lvl="1" marL="743040" indent="-285840" defTabSz="914400">
              <a:lnSpc>
                <a:spcPct val="100000"/>
              </a:lnSpc>
              <a:buClr>
                <a:srgbClr val="000000"/>
              </a:buClr>
              <a:buFont typeface="Arial"/>
              <a:buChar char="•"/>
            </a:pPr>
            <a:r>
              <a:rPr b="0" lang="es-ES" sz="1200" strike="noStrike" u="sng">
                <a:solidFill>
                  <a:schemeClr val="dk1"/>
                </a:solidFill>
                <a:uFillTx/>
                <a:latin typeface="Calibri"/>
                <a:hlinkClick r:id="rId9"/>
              </a:rPr>
              <a:t>http://server:puerto/apis/aaas/{id}/bbbs/{id2}</a:t>
            </a:r>
            <a:endParaRPr b="0" lang="en-US" sz="1200" strike="noStrike" u="none">
              <a:solidFill>
                <a:srgbClr val="000000"/>
              </a:solidFill>
              <a:uFillTx/>
              <a:latin typeface="Arial"/>
            </a:endParaRPr>
          </a:p>
          <a:p>
            <a:pPr lvl="1" marL="743040" indent="-285840" defTabSz="914400">
              <a:lnSpc>
                <a:spcPct val="100000"/>
              </a:lnSpc>
              <a:buClr>
                <a:srgbClr val="000000"/>
              </a:buClr>
              <a:buFont typeface="Arial"/>
              <a:buChar char="•"/>
            </a:pPr>
            <a:r>
              <a:rPr b="0" lang="es-ES" sz="1200" strike="noStrike" u="sng">
                <a:solidFill>
                  <a:schemeClr val="dk1"/>
                </a:solidFill>
                <a:uFillTx/>
                <a:latin typeface="Calibri"/>
                <a:hlinkClick r:id="rId10"/>
              </a:rPr>
              <a:t>http://server:puerto/apis/aaas/{id}/bbbs/comandos/</a:t>
            </a:r>
            <a:r>
              <a:rPr b="0" lang="es-ES" sz="1200" strike="noStrike" u="none">
                <a:solidFill>
                  <a:schemeClr val="dk1"/>
                </a:solidFill>
                <a:uFillTx/>
                <a:latin typeface="Calibri"/>
              </a:rPr>
              <a:t>...</a:t>
            </a:r>
            <a:endParaRPr b="0" lang="en-US" sz="1200" strike="noStrike" u="none">
              <a:solidFill>
                <a:srgbClr val="000000"/>
              </a:solidFill>
              <a:uFillTx/>
              <a:latin typeface="Arial"/>
            </a:endParaRPr>
          </a:p>
          <a:p>
            <a:pPr lvl="1" marL="743040" indent="-285840" defTabSz="914400">
              <a:lnSpc>
                <a:spcPct val="100000"/>
              </a:lnSpc>
              <a:buClr>
                <a:srgbClr val="000000"/>
              </a:buClr>
              <a:buFont typeface="Arial"/>
              <a:buChar char="•"/>
            </a:pPr>
            <a:r>
              <a:rPr b="0" lang="es-ES" sz="1200" strike="noStrike" u="sng">
                <a:solidFill>
                  <a:schemeClr val="dk1"/>
                </a:solidFill>
                <a:uFillTx/>
                <a:latin typeface="Calibri"/>
                <a:hlinkClick r:id="rId11"/>
              </a:rPr>
              <a:t>http://server:puerto/apis/aaas/{id}/bbbs/vistas</a:t>
            </a:r>
            <a:r>
              <a:rPr b="0" lang="es-ES" sz="1200" strike="noStrike" u="none">
                <a:solidFill>
                  <a:schemeClr val="dk1"/>
                </a:solidFill>
                <a:uFillTx/>
                <a:latin typeface="Calibri"/>
              </a:rPr>
              <a:t>/...</a:t>
            </a:r>
            <a:endParaRPr b="0" lang="en-US" sz="1200" strike="noStrike" u="none">
              <a:solidFill>
                <a:srgbClr val="000000"/>
              </a:solidFill>
              <a:uFillTx/>
              <a:latin typeface="Arial"/>
            </a:endParaRPr>
          </a:p>
          <a:p>
            <a:pPr marL="457200" defTabSz="914400">
              <a:lnSpc>
                <a:spcPct val="100000"/>
              </a:lnSpc>
            </a:pPr>
            <a:r>
              <a:rPr b="0" lang="es-ES" sz="1200" strike="noStrike" u="none">
                <a:solidFill>
                  <a:schemeClr val="dk1"/>
                </a:solidFill>
                <a:uFillTx/>
                <a:latin typeface="Calibri"/>
              </a:rPr>
              <a:t> </a:t>
            </a:r>
            <a:r>
              <a:rPr b="0" lang="es-ES" sz="1200" strike="noStrike" u="none">
                <a:solidFill>
                  <a:schemeClr val="dk1"/>
                </a:solidFill>
                <a:uFillTx/>
                <a:latin typeface="Calibri"/>
              </a:rPr>
              <a:t>hijo ttt de aaa </a:t>
            </a:r>
            <a:r>
              <a:rPr b="0" lang="es-ES" sz="1200" strike="noStrike" u="none">
                <a:solidFill>
                  <a:srgbClr val="ff0000"/>
                </a:solidFill>
                <a:uFillTx/>
                <a:latin typeface="Calibri"/>
              </a:rPr>
              <a:t>*NO RECOMENDADOS</a:t>
            </a:r>
            <a:endParaRPr b="0" lang="en-US" sz="1200" strike="noStrike" u="none">
              <a:solidFill>
                <a:srgbClr val="000000"/>
              </a:solidFill>
              <a:uFillTx/>
              <a:latin typeface="Arial"/>
            </a:endParaRPr>
          </a:p>
          <a:p>
            <a:pPr lvl="1" marL="743040" indent="-285840" defTabSz="914400">
              <a:lnSpc>
                <a:spcPct val="100000"/>
              </a:lnSpc>
              <a:buClr>
                <a:srgbClr val="000000"/>
              </a:buClr>
              <a:buFont typeface="Arial"/>
              <a:buChar char="•"/>
            </a:pPr>
            <a:r>
              <a:rPr b="0" lang="es-ES" sz="1200" strike="noStrike" u="sng">
                <a:solidFill>
                  <a:schemeClr val="dk1"/>
                </a:solidFill>
                <a:uFillTx/>
                <a:latin typeface="Calibri"/>
                <a:hlinkClick r:id="rId12"/>
              </a:rPr>
              <a:t>http://server:puerto/apis/aaas/bbbs</a:t>
            </a:r>
            <a:endParaRPr b="0" lang="en-US" sz="1200" strike="noStrike" u="none">
              <a:solidFill>
                <a:srgbClr val="000000"/>
              </a:solidFill>
              <a:uFillTx/>
              <a:latin typeface="Arial"/>
            </a:endParaRPr>
          </a:p>
          <a:p>
            <a:pPr lvl="1" marL="743040" indent="-285840" defTabSz="914400">
              <a:lnSpc>
                <a:spcPct val="100000"/>
              </a:lnSpc>
              <a:buClr>
                <a:srgbClr val="000000"/>
              </a:buClr>
              <a:buFont typeface="Arial"/>
              <a:buChar char="•"/>
            </a:pPr>
            <a:r>
              <a:rPr b="0" lang="es-ES" sz="1200" strike="noStrike" u="sng">
                <a:solidFill>
                  <a:schemeClr val="dk1"/>
                </a:solidFill>
                <a:uFillTx/>
                <a:latin typeface="Calibri"/>
                <a:hlinkClick r:id="rId13"/>
              </a:rPr>
              <a:t>http://server:puerto/apis/aaas/bbbs/{id2}</a:t>
            </a:r>
            <a:endParaRPr b="0" lang="en-US" sz="1200" strike="noStrike" u="none">
              <a:solidFill>
                <a:srgbClr val="000000"/>
              </a:solidFill>
              <a:uFillTx/>
              <a:latin typeface="Arial"/>
            </a:endParaRPr>
          </a:p>
          <a:p>
            <a:pPr lvl="1" marL="743040" indent="-285840" defTabSz="914400">
              <a:lnSpc>
                <a:spcPct val="100000"/>
              </a:lnSpc>
              <a:buClr>
                <a:srgbClr val="000000"/>
              </a:buClr>
              <a:buFont typeface="Arial"/>
              <a:buChar char="•"/>
            </a:pPr>
            <a:r>
              <a:rPr b="0" lang="es-ES" sz="1200" strike="noStrike" u="sng">
                <a:solidFill>
                  <a:schemeClr val="dk1"/>
                </a:solidFill>
                <a:uFillTx/>
                <a:latin typeface="Calibri"/>
                <a:hlinkClick r:id="rId14"/>
              </a:rPr>
              <a:t>http://server:puerto/apis/aaa/bbbs/comandos</a:t>
            </a:r>
            <a:endParaRPr b="0" lang="en-US" sz="1200" strike="noStrike" u="none">
              <a:solidFill>
                <a:srgbClr val="000000"/>
              </a:solidFill>
              <a:uFillTx/>
              <a:latin typeface="Arial"/>
            </a:endParaRPr>
          </a:p>
          <a:p>
            <a:pPr lvl="1" marL="743040" indent="-285840" defTabSz="914400">
              <a:lnSpc>
                <a:spcPct val="100000"/>
              </a:lnSpc>
              <a:buClr>
                <a:srgbClr val="000000"/>
              </a:buClr>
              <a:buFont typeface="Arial"/>
              <a:buChar char="•"/>
            </a:pPr>
            <a:r>
              <a:rPr b="0" lang="es-ES" sz="1200" strike="noStrike" u="sng">
                <a:solidFill>
                  <a:schemeClr val="dk1"/>
                </a:solidFill>
                <a:uFillTx/>
                <a:latin typeface="Calibri"/>
                <a:hlinkClick r:id="rId15"/>
              </a:rPr>
              <a:t>http://server:puerto/apis/aaa/bbbs/vistas</a:t>
            </a:r>
            <a:endParaRPr b="0" lang="en-US" sz="1200" strike="noStrike" u="none">
              <a:solidFill>
                <a:srgbClr val="000000"/>
              </a:solidFill>
              <a:uFillTx/>
              <a:latin typeface="Arial"/>
            </a:endParaRPr>
          </a:p>
          <a:p>
            <a:pPr defTabSz="914400">
              <a:lnSpc>
                <a:spcPct val="100000"/>
              </a:lnSpc>
            </a:pPr>
            <a:endParaRPr b="0" lang="en-US" sz="1200" strike="noStrike" u="none">
              <a:solidFill>
                <a:srgbClr val="000000"/>
              </a:solidFill>
              <a:uFillTx/>
              <a:latin typeface="Arial"/>
            </a:endParaRPr>
          </a:p>
          <a:p>
            <a:pPr defTabSz="914400">
              <a:lnSpc>
                <a:spcPct val="100000"/>
              </a:lnSpc>
            </a:pPr>
            <a:endParaRPr b="0" lang="en-US" sz="1200" strike="noStrike" u="none">
              <a:solidFill>
                <a:srgbClr val="000000"/>
              </a:solidFill>
              <a:uFillTx/>
              <a:latin typeface="Arial"/>
            </a:endParaRPr>
          </a:p>
        </p:txBody>
      </p:sp>
      <p:sp>
        <p:nvSpPr>
          <p:cNvPr id="508" name="Flecha: a la derecha 5"/>
          <p:cNvSpPr/>
          <p:nvPr/>
        </p:nvSpPr>
        <p:spPr>
          <a:xfrm rot="20497800">
            <a:off x="4736520" y="2349720"/>
            <a:ext cx="1994760" cy="281880"/>
          </a:xfrm>
          <a:prstGeom prst="rightArrow">
            <a:avLst>
              <a:gd name="adj1" fmla="val 50000"/>
              <a:gd name="adj2" fmla="val 50000"/>
            </a:avLst>
          </a:prstGeom>
          <a:solidFill>
            <a:srgbClr val="4472c4"/>
          </a:solidFill>
          <a:ln>
            <a:solidFill>
              <a:srgbClr val="325490"/>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endParaRPr b="0" lang="es-ES" sz="1800" strike="noStrike" u="none">
              <a:solidFill>
                <a:schemeClr val="lt1"/>
              </a:solidFill>
              <a:uFillTx/>
              <a:latin typeface="Calibri"/>
            </a:endParaRPr>
          </a:p>
        </p:txBody>
      </p:sp>
      <p:sp>
        <p:nvSpPr>
          <p:cNvPr id="509" name="CuadroTexto 34"/>
          <p:cNvSpPr/>
          <p:nvPr/>
        </p:nvSpPr>
        <p:spPr>
          <a:xfrm>
            <a:off x="6505920" y="4048200"/>
            <a:ext cx="5532480" cy="191844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0" lang="es-ES" sz="1200" strike="noStrike" u="none">
                <a:solidFill>
                  <a:schemeClr val="dk1"/>
                </a:solidFill>
                <a:uFillTx/>
                <a:latin typeface="Calibri"/>
              </a:rPr>
              <a:t>VO ddd</a:t>
            </a:r>
            <a:endParaRPr b="0" lang="en-US" sz="1200" strike="noStrike" u="none">
              <a:solidFill>
                <a:srgbClr val="000000"/>
              </a:solidFill>
              <a:uFillTx/>
              <a:latin typeface="Arial"/>
            </a:endParaRPr>
          </a:p>
          <a:p>
            <a:pPr marL="457200" defTabSz="914400">
              <a:lnSpc>
                <a:spcPct val="100000"/>
              </a:lnSpc>
            </a:pPr>
            <a:r>
              <a:rPr b="0" lang="es-ES" sz="1200" strike="noStrike" u="none">
                <a:solidFill>
                  <a:schemeClr val="dk1"/>
                </a:solidFill>
                <a:uFillTx/>
                <a:latin typeface="Calibri"/>
              </a:rPr>
              <a:t>hijo uuu de {id} de aaa</a:t>
            </a:r>
            <a:endParaRPr b="0" lang="en-US" sz="1200" strike="noStrike" u="none">
              <a:solidFill>
                <a:srgbClr val="000000"/>
              </a:solidFill>
              <a:uFillTx/>
              <a:latin typeface="Arial"/>
            </a:endParaRPr>
          </a:p>
          <a:p>
            <a:pPr lvl="1" marL="743040" indent="-285840" defTabSz="914400">
              <a:lnSpc>
                <a:spcPct val="100000"/>
              </a:lnSpc>
              <a:buClr>
                <a:srgbClr val="000000"/>
              </a:buClr>
              <a:buFont typeface="Arial"/>
              <a:buChar char="•"/>
            </a:pPr>
            <a:r>
              <a:rPr b="0" lang="es-ES" sz="1200" strike="noStrike" u="sng">
                <a:solidFill>
                  <a:schemeClr val="dk1"/>
                </a:solidFill>
                <a:uFillTx/>
                <a:latin typeface="Calibri"/>
                <a:hlinkClick r:id="rId16"/>
              </a:rPr>
              <a:t>http://server:puerto/apis/aaas/{id}/ddds</a:t>
            </a:r>
            <a:endParaRPr b="0" lang="en-US" sz="1200" strike="noStrike" u="none">
              <a:solidFill>
                <a:srgbClr val="000000"/>
              </a:solidFill>
              <a:uFillTx/>
              <a:latin typeface="Arial"/>
            </a:endParaRPr>
          </a:p>
          <a:p>
            <a:pPr lvl="1" marL="743040" indent="-285840" defTabSz="914400">
              <a:lnSpc>
                <a:spcPct val="100000"/>
              </a:lnSpc>
              <a:buClr>
                <a:srgbClr val="000000"/>
              </a:buClr>
              <a:buFont typeface="Arial"/>
              <a:buChar char="•"/>
            </a:pPr>
            <a:r>
              <a:rPr b="0" lang="es-ES" sz="1200" strike="noStrike" u="sng">
                <a:solidFill>
                  <a:schemeClr val="dk1"/>
                </a:solidFill>
                <a:uFillTx/>
                <a:latin typeface="Calibri"/>
                <a:hlinkClick r:id="rId17"/>
              </a:rPr>
              <a:t>http://server:puerto/apis/aaas/{id}/ddds/comandos</a:t>
            </a:r>
            <a:endParaRPr b="0" lang="en-US" sz="1200" strike="noStrike" u="none">
              <a:solidFill>
                <a:srgbClr val="000000"/>
              </a:solidFill>
              <a:uFillTx/>
              <a:latin typeface="Arial"/>
            </a:endParaRPr>
          </a:p>
          <a:p>
            <a:pPr lvl="1" marL="743040" indent="-285840" defTabSz="914400">
              <a:lnSpc>
                <a:spcPct val="100000"/>
              </a:lnSpc>
              <a:buClr>
                <a:srgbClr val="000000"/>
              </a:buClr>
              <a:buFont typeface="Arial"/>
              <a:buChar char="•"/>
            </a:pPr>
            <a:r>
              <a:rPr b="0" lang="es-ES" sz="1200" strike="noStrike" u="sng">
                <a:solidFill>
                  <a:schemeClr val="dk1"/>
                </a:solidFill>
                <a:uFillTx/>
                <a:latin typeface="Calibri"/>
                <a:hlinkClick r:id="rId18"/>
              </a:rPr>
              <a:t>http://server:puerto/apis/aaas/{id}/ddds/vistas</a:t>
            </a:r>
            <a:endParaRPr b="0" lang="en-US" sz="1200" strike="noStrike" u="none">
              <a:solidFill>
                <a:srgbClr val="000000"/>
              </a:solidFill>
              <a:uFillTx/>
              <a:latin typeface="Arial"/>
            </a:endParaRPr>
          </a:p>
          <a:p>
            <a:pPr marL="457200" defTabSz="914400">
              <a:lnSpc>
                <a:spcPct val="100000"/>
              </a:lnSpc>
            </a:pPr>
            <a:r>
              <a:rPr b="0" lang="es-ES" sz="1200" strike="noStrike" u="none">
                <a:solidFill>
                  <a:schemeClr val="dk1"/>
                </a:solidFill>
                <a:uFillTx/>
                <a:latin typeface="Calibri"/>
              </a:rPr>
              <a:t>hijo uuu de aaa </a:t>
            </a:r>
            <a:r>
              <a:rPr b="0" lang="es-ES" sz="1200" strike="noStrike" u="none">
                <a:solidFill>
                  <a:srgbClr val="ff0000"/>
                </a:solidFill>
                <a:uFillTx/>
                <a:latin typeface="Calibri"/>
              </a:rPr>
              <a:t>* NO RECOMENDADOS</a:t>
            </a:r>
            <a:endParaRPr b="0" lang="en-US" sz="1200" strike="noStrike" u="none">
              <a:solidFill>
                <a:srgbClr val="000000"/>
              </a:solidFill>
              <a:uFillTx/>
              <a:latin typeface="Arial"/>
            </a:endParaRPr>
          </a:p>
          <a:p>
            <a:pPr lvl="1" marL="743040" indent="-285840" defTabSz="914400">
              <a:lnSpc>
                <a:spcPct val="100000"/>
              </a:lnSpc>
              <a:buClr>
                <a:srgbClr val="000000"/>
              </a:buClr>
              <a:buFont typeface="Arial"/>
              <a:buChar char="•"/>
            </a:pPr>
            <a:r>
              <a:rPr b="0" lang="es-ES" sz="1200" strike="noStrike" u="sng">
                <a:solidFill>
                  <a:schemeClr val="dk1"/>
                </a:solidFill>
                <a:uFillTx/>
                <a:latin typeface="Calibri"/>
                <a:hlinkClick r:id="rId19"/>
              </a:rPr>
              <a:t>http://server:puerto/apis/aaas/ddds</a:t>
            </a:r>
            <a:endParaRPr b="0" lang="en-US" sz="1200" strike="noStrike" u="none">
              <a:solidFill>
                <a:srgbClr val="000000"/>
              </a:solidFill>
              <a:uFillTx/>
              <a:latin typeface="Arial"/>
            </a:endParaRPr>
          </a:p>
          <a:p>
            <a:pPr lvl="1" marL="743040" indent="-285840" defTabSz="914400">
              <a:lnSpc>
                <a:spcPct val="100000"/>
              </a:lnSpc>
              <a:buClr>
                <a:srgbClr val="000000"/>
              </a:buClr>
              <a:buFont typeface="Arial"/>
              <a:buChar char="•"/>
            </a:pPr>
            <a:r>
              <a:rPr b="0" lang="es-ES" sz="1200" strike="noStrike" u="sng">
                <a:solidFill>
                  <a:schemeClr val="dk1"/>
                </a:solidFill>
                <a:uFillTx/>
                <a:latin typeface="Calibri"/>
                <a:hlinkClick r:id="rId20"/>
              </a:rPr>
              <a:t>http://server:puerto/apis/aaas/ddds/comandos</a:t>
            </a:r>
            <a:endParaRPr b="0" lang="en-US" sz="1200" strike="noStrike" u="none">
              <a:solidFill>
                <a:srgbClr val="000000"/>
              </a:solidFill>
              <a:uFillTx/>
              <a:latin typeface="Arial"/>
            </a:endParaRPr>
          </a:p>
          <a:p>
            <a:pPr lvl="1" marL="743040" indent="-285840" defTabSz="914400">
              <a:lnSpc>
                <a:spcPct val="100000"/>
              </a:lnSpc>
              <a:buClr>
                <a:srgbClr val="000000"/>
              </a:buClr>
              <a:buFont typeface="Arial"/>
              <a:buChar char="•"/>
            </a:pPr>
            <a:r>
              <a:rPr b="0" lang="es-ES" sz="1200" strike="noStrike" u="sng">
                <a:solidFill>
                  <a:schemeClr val="dk1"/>
                </a:solidFill>
                <a:uFillTx/>
                <a:latin typeface="Calibri"/>
                <a:hlinkClick r:id="rId21"/>
              </a:rPr>
              <a:t>http://server:puerto/apis/aaas/ddds/vistas</a:t>
            </a:r>
            <a:endParaRPr b="0" lang="en-US" sz="1200" strike="noStrike" u="none">
              <a:solidFill>
                <a:srgbClr val="000000"/>
              </a:solidFill>
              <a:uFillTx/>
              <a:latin typeface="Arial"/>
            </a:endParaRPr>
          </a:p>
          <a:p>
            <a:pPr defTabSz="914400">
              <a:lnSpc>
                <a:spcPct val="100000"/>
              </a:lnSpc>
            </a:pPr>
            <a:endParaRPr b="0" lang="en-US" sz="1200" strike="noStrike" u="none">
              <a:solidFill>
                <a:srgbClr val="000000"/>
              </a:solidFill>
              <a:uFillTx/>
              <a:latin typeface="Arial"/>
            </a:endParaRPr>
          </a:p>
        </p:txBody>
      </p:sp>
      <p:sp>
        <p:nvSpPr>
          <p:cNvPr id="510" name="Flecha: a la derecha 6"/>
          <p:cNvSpPr/>
          <p:nvPr/>
        </p:nvSpPr>
        <p:spPr>
          <a:xfrm>
            <a:off x="2967120" y="4169880"/>
            <a:ext cx="3538440" cy="281880"/>
          </a:xfrm>
          <a:prstGeom prst="rightArrow">
            <a:avLst>
              <a:gd name="adj1" fmla="val 50000"/>
              <a:gd name="adj2" fmla="val 50000"/>
            </a:avLst>
          </a:prstGeom>
          <a:solidFill>
            <a:srgbClr val="4472c4"/>
          </a:solidFill>
          <a:ln>
            <a:solidFill>
              <a:srgbClr val="325490"/>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endParaRPr b="0" lang="es-ES" sz="1800" strike="noStrike" u="none">
              <a:solidFill>
                <a:schemeClr val="lt1"/>
              </a:solidFill>
              <a:uFillTx/>
              <a:latin typeface="Calibri"/>
            </a:endParaRPr>
          </a:p>
        </p:txBody>
      </p:sp>
      <p:sp>
        <p:nvSpPr>
          <p:cNvPr id="511" name="CuadroTexto 35"/>
          <p:cNvSpPr/>
          <p:nvPr/>
        </p:nvSpPr>
        <p:spPr>
          <a:xfrm>
            <a:off x="6500880" y="134280"/>
            <a:ext cx="4496400" cy="82116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0" lang="es-ES" sz="1200" strike="noStrike" u="none">
                <a:solidFill>
                  <a:schemeClr val="dk1"/>
                </a:solidFill>
                <a:uFillTx/>
                <a:latin typeface="Calibri"/>
              </a:rPr>
              <a:t>General</a:t>
            </a:r>
            <a:endParaRPr b="0" lang="en-US" sz="1200" strike="noStrike" u="none">
              <a:solidFill>
                <a:srgbClr val="000000"/>
              </a:solidFill>
              <a:uFillTx/>
              <a:latin typeface="Arial"/>
            </a:endParaRPr>
          </a:p>
          <a:p>
            <a:pPr marL="285840" indent="-285840" defTabSz="914400">
              <a:lnSpc>
                <a:spcPct val="100000"/>
              </a:lnSpc>
              <a:buClr>
                <a:srgbClr val="000000"/>
              </a:buClr>
              <a:buFont typeface="Arial"/>
              <a:buChar char="•"/>
            </a:pPr>
            <a:r>
              <a:rPr b="0" lang="es-ES" sz="1200" strike="noStrike" u="sng">
                <a:solidFill>
                  <a:schemeClr val="dk1"/>
                </a:solidFill>
                <a:uFillTx/>
                <a:latin typeface="Calibri"/>
                <a:hlinkClick r:id="rId22"/>
              </a:rPr>
              <a:t>http://server:puerto/apis/comandos</a:t>
            </a:r>
            <a:endParaRPr b="0" lang="en-US" sz="1200" strike="noStrike" u="none">
              <a:solidFill>
                <a:srgbClr val="000000"/>
              </a:solidFill>
              <a:uFillTx/>
              <a:latin typeface="Arial"/>
            </a:endParaRPr>
          </a:p>
          <a:p>
            <a:pPr marL="285840" indent="-285840" defTabSz="914400">
              <a:lnSpc>
                <a:spcPct val="100000"/>
              </a:lnSpc>
              <a:buClr>
                <a:srgbClr val="000000"/>
              </a:buClr>
              <a:buFont typeface="Arial"/>
              <a:buChar char="•"/>
            </a:pPr>
            <a:r>
              <a:rPr b="0" lang="es-ES" sz="1200" strike="noStrike" u="sng">
                <a:solidFill>
                  <a:schemeClr val="dk1"/>
                </a:solidFill>
                <a:uFillTx/>
                <a:latin typeface="Calibri"/>
                <a:hlinkClick r:id="rId23"/>
              </a:rPr>
              <a:t>http://server:puerto/apis/vistas</a:t>
            </a:r>
            <a:endParaRPr b="0" lang="en-US" sz="1200" strike="noStrike" u="none">
              <a:solidFill>
                <a:srgbClr val="000000"/>
              </a:solidFill>
              <a:uFillTx/>
              <a:latin typeface="Arial"/>
            </a:endParaRPr>
          </a:p>
          <a:p>
            <a:pPr defTabSz="914400">
              <a:lnSpc>
                <a:spcPct val="100000"/>
              </a:lnSpc>
            </a:pPr>
            <a:endParaRPr b="0" lang="en-US" sz="12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2" name="PlaceHolder 1"/>
          <p:cNvSpPr>
            <a:spLocks noGrp="1"/>
          </p:cNvSpPr>
          <p:nvPr>
            <p:ph type="title"/>
          </p:nvPr>
        </p:nvSpPr>
        <p:spPr>
          <a:xfrm>
            <a:off x="839880" y="365040"/>
            <a:ext cx="10515240" cy="1325160"/>
          </a:xfrm>
          <a:prstGeom prst="rect">
            <a:avLst/>
          </a:prstGeom>
          <a:noFill/>
          <a:ln w="0">
            <a:noFill/>
          </a:ln>
        </p:spPr>
        <p:txBody>
          <a:bodyPr lIns="91440" rIns="91440" tIns="45720" bIns="45720" anchor="ctr">
            <a:noAutofit/>
          </a:bodyPr>
          <a:p>
            <a:pPr indent="0" defTabSz="914400">
              <a:lnSpc>
                <a:spcPct val="90000"/>
              </a:lnSpc>
              <a:buNone/>
            </a:pPr>
            <a:r>
              <a:rPr b="0" lang="es-ES" sz="4400" strike="noStrike" u="none">
                <a:solidFill>
                  <a:schemeClr val="dk1"/>
                </a:solidFill>
                <a:uFillTx/>
                <a:latin typeface="Calibri Light"/>
              </a:rPr>
              <a:t>Ejemplos de urls</a:t>
            </a:r>
            <a:endParaRPr b="0" lang="es-ES" sz="4400" strike="noStrike" u="none">
              <a:solidFill>
                <a:schemeClr val="dk1"/>
              </a:solidFill>
              <a:uFillTx/>
              <a:latin typeface="Calibri"/>
            </a:endParaRPr>
          </a:p>
        </p:txBody>
      </p:sp>
      <p:sp>
        <p:nvSpPr>
          <p:cNvPr id="513" name="PlaceHolder 2"/>
          <p:cNvSpPr>
            <a:spLocks noGrp="1"/>
          </p:cNvSpPr>
          <p:nvPr>
            <p:ph/>
          </p:nvPr>
        </p:nvSpPr>
        <p:spPr>
          <a:xfrm>
            <a:off x="839880" y="1681200"/>
            <a:ext cx="4739040" cy="823680"/>
          </a:xfrm>
          <a:prstGeom prst="rect">
            <a:avLst/>
          </a:prstGeom>
          <a:noFill/>
          <a:ln w="0">
            <a:noFill/>
          </a:ln>
        </p:spPr>
        <p:txBody>
          <a:bodyPr lIns="91440" rIns="91440" tIns="45720" bIns="45720" anchor="b">
            <a:noAutofit/>
          </a:bodyPr>
          <a:p>
            <a:pPr indent="0" defTabSz="914400">
              <a:lnSpc>
                <a:spcPct val="90000"/>
              </a:lnSpc>
              <a:spcBef>
                <a:spcPts val="1001"/>
              </a:spcBef>
              <a:buNone/>
              <a:tabLst>
                <a:tab algn="l" pos="0"/>
              </a:tabLst>
            </a:pPr>
            <a:r>
              <a:rPr b="1" lang="es-ES" sz="2400" strike="noStrike" u="none">
                <a:solidFill>
                  <a:schemeClr val="dk1"/>
                </a:solidFill>
                <a:uFillTx/>
                <a:latin typeface="Calibri"/>
              </a:rPr>
              <a:t>Operaciones CRUD (verbos varios)</a:t>
            </a:r>
            <a:endParaRPr b="0" lang="es-ES" sz="2400" strike="noStrike" u="none">
              <a:solidFill>
                <a:schemeClr val="dk1"/>
              </a:solidFill>
              <a:uFillTx/>
              <a:latin typeface="Calibri"/>
            </a:endParaRPr>
          </a:p>
        </p:txBody>
      </p:sp>
      <p:sp>
        <p:nvSpPr>
          <p:cNvPr id="514" name="PlaceHolder 3"/>
          <p:cNvSpPr>
            <a:spLocks noGrp="1"/>
          </p:cNvSpPr>
          <p:nvPr>
            <p:ph/>
          </p:nvPr>
        </p:nvSpPr>
        <p:spPr>
          <a:xfrm>
            <a:off x="839880" y="2505240"/>
            <a:ext cx="4844880" cy="1420560"/>
          </a:xfrm>
          <a:prstGeom prst="rect">
            <a:avLst/>
          </a:prstGeom>
          <a:noFill/>
          <a:ln w="0">
            <a:noFill/>
          </a:ln>
        </p:spPr>
        <p:txBody>
          <a:bodyPr lIns="91440" rIns="91440" tIns="45720" bIns="45720" anchor="t">
            <a:normAutofit fontScale="85000" lnSpcReduction="19999"/>
          </a:bodyPr>
          <a:p>
            <a:pPr indent="0" defTabSz="914400">
              <a:lnSpc>
                <a:spcPct val="90000"/>
              </a:lnSpc>
              <a:spcBef>
                <a:spcPts val="1001"/>
              </a:spcBef>
              <a:buNone/>
              <a:tabLst>
                <a:tab algn="l" pos="0"/>
              </a:tabLst>
            </a:pPr>
            <a:r>
              <a:rPr b="0" lang="es-ES" sz="1800" strike="noStrike" u="none">
                <a:solidFill>
                  <a:schemeClr val="dk1"/>
                </a:solidFill>
                <a:uFillTx/>
                <a:latin typeface="Calibri"/>
              </a:rPr>
              <a:t>Operaciones sobre un solo registro (CRUD excluido listar)</a:t>
            </a:r>
            <a:endParaRPr b="0" lang="es-ES" sz="1800" strike="noStrike" u="none">
              <a:solidFill>
                <a:schemeClr val="dk1"/>
              </a:solidFill>
              <a:uFillTx/>
              <a:latin typeface="Calibri"/>
            </a:endParaRPr>
          </a:p>
          <a:p>
            <a:pPr marL="228600" indent="-228600" defTabSz="914400">
              <a:lnSpc>
                <a:spcPct val="90000"/>
              </a:lnSpc>
              <a:spcBef>
                <a:spcPts val="1001"/>
              </a:spcBef>
              <a:buClr>
                <a:srgbClr val="000000"/>
              </a:buClr>
              <a:buFont typeface="Arial"/>
              <a:buChar char="•"/>
              <a:tabLst>
                <a:tab algn="l" pos="0"/>
              </a:tabLst>
            </a:pPr>
            <a:r>
              <a:rPr b="0" lang="es-ES" sz="1800" strike="noStrike" u="sng">
                <a:solidFill>
                  <a:schemeClr val="dk1"/>
                </a:solidFill>
                <a:uFillTx/>
                <a:latin typeface="Calibri"/>
                <a:hlinkClick r:id="rId1"/>
              </a:rPr>
              <a:t>http://server:puerto/apis/aaas/{id}</a:t>
            </a:r>
            <a:endParaRPr b="0" lang="es-ES" sz="1800" strike="noStrike" u="none">
              <a:solidFill>
                <a:schemeClr val="dk1"/>
              </a:solidFill>
              <a:uFillTx/>
              <a:latin typeface="Calibri"/>
            </a:endParaRPr>
          </a:p>
          <a:p>
            <a:pPr indent="0" defTabSz="914400">
              <a:lnSpc>
                <a:spcPct val="90000"/>
              </a:lnSpc>
              <a:spcBef>
                <a:spcPts val="1001"/>
              </a:spcBef>
              <a:buNone/>
              <a:tabLst>
                <a:tab algn="l" pos="0"/>
              </a:tabLst>
            </a:pPr>
            <a:r>
              <a:rPr b="0" lang="es-ES" sz="1800" strike="noStrike" u="none">
                <a:solidFill>
                  <a:schemeClr val="dk1"/>
                </a:solidFill>
                <a:uFillTx/>
                <a:latin typeface="Calibri"/>
              </a:rPr>
              <a:t>Operación listar sobre una entidad (Read all de los CRUD)</a:t>
            </a:r>
            <a:endParaRPr b="0" lang="es-ES" sz="1800" strike="noStrike" u="none">
              <a:solidFill>
                <a:schemeClr val="dk1"/>
              </a:solidFill>
              <a:uFillTx/>
              <a:latin typeface="Calibri"/>
            </a:endParaRPr>
          </a:p>
          <a:p>
            <a:pPr marL="228600" indent="-228600" defTabSz="914400">
              <a:lnSpc>
                <a:spcPct val="90000"/>
              </a:lnSpc>
              <a:spcBef>
                <a:spcPts val="1001"/>
              </a:spcBef>
              <a:buClr>
                <a:srgbClr val="000000"/>
              </a:buClr>
              <a:buFont typeface="Arial"/>
              <a:buChar char="•"/>
              <a:tabLst>
                <a:tab algn="l" pos="0"/>
              </a:tabLst>
            </a:pPr>
            <a:r>
              <a:rPr b="0" lang="es-ES" sz="1800" strike="noStrike" u="sng">
                <a:solidFill>
                  <a:schemeClr val="dk1"/>
                </a:solidFill>
                <a:uFillTx/>
                <a:latin typeface="Calibri"/>
                <a:hlinkClick r:id="rId2"/>
              </a:rPr>
              <a:t>http://server:puerto/apis/aaas</a:t>
            </a:r>
            <a:endParaRPr b="0" lang="es-ES" sz="1800" strike="noStrike" u="none">
              <a:solidFill>
                <a:schemeClr val="dk1"/>
              </a:solidFill>
              <a:uFillTx/>
              <a:latin typeface="Calibri"/>
            </a:endParaRPr>
          </a:p>
        </p:txBody>
      </p:sp>
      <p:sp>
        <p:nvSpPr>
          <p:cNvPr id="515" name="Marcador de texto 5"/>
          <p:cNvSpPr/>
          <p:nvPr/>
        </p:nvSpPr>
        <p:spPr>
          <a:xfrm>
            <a:off x="839880" y="3628800"/>
            <a:ext cx="10512000" cy="823680"/>
          </a:xfrm>
          <a:prstGeom prst="rect">
            <a:avLst/>
          </a:prstGeom>
          <a:noFill/>
          <a:ln w="0">
            <a:noFill/>
          </a:ln>
        </p:spPr>
        <p:style>
          <a:lnRef idx="0"/>
          <a:fillRef idx="0"/>
          <a:effectRef idx="0"/>
          <a:fontRef idx="minor"/>
        </p:style>
        <p:txBody>
          <a:bodyPr anchor="b">
            <a:normAutofit/>
          </a:bodyPr>
          <a:p>
            <a:pPr defTabSz="914400">
              <a:lnSpc>
                <a:spcPct val="90000"/>
              </a:lnSpc>
              <a:spcBef>
                <a:spcPts val="1001"/>
              </a:spcBef>
              <a:tabLst>
                <a:tab algn="l" pos="0"/>
              </a:tabLst>
            </a:pPr>
            <a:r>
              <a:rPr b="1" lang="es-ES" sz="2400" strike="noStrike" u="none">
                <a:solidFill>
                  <a:schemeClr val="dk1"/>
                </a:solidFill>
                <a:uFillTx/>
                <a:latin typeface="Calibri"/>
              </a:rPr>
              <a:t>Vistas: Sustantivos/adjetivos (GET et al)</a:t>
            </a:r>
            <a:endParaRPr b="0" lang="en-US" sz="2400" strike="noStrike" u="none">
              <a:solidFill>
                <a:srgbClr val="000000"/>
              </a:solidFill>
              <a:uFillTx/>
              <a:latin typeface="Arial"/>
            </a:endParaRPr>
          </a:p>
        </p:txBody>
      </p:sp>
      <p:sp>
        <p:nvSpPr>
          <p:cNvPr id="516" name="Marcador de contenido 7"/>
          <p:cNvSpPr/>
          <p:nvPr/>
        </p:nvSpPr>
        <p:spPr>
          <a:xfrm>
            <a:off x="839880" y="4452840"/>
            <a:ext cx="10512000" cy="1858320"/>
          </a:xfrm>
          <a:prstGeom prst="rect">
            <a:avLst/>
          </a:prstGeom>
          <a:noFill/>
          <a:ln w="0">
            <a:noFill/>
          </a:ln>
        </p:spPr>
        <p:style>
          <a:lnRef idx="0"/>
          <a:fillRef idx="0"/>
          <a:effectRef idx="0"/>
          <a:fontRef idx="minor"/>
        </p:style>
        <p:txBody>
          <a:bodyPr anchor="t">
            <a:normAutofit fontScale="92500" lnSpcReduction="9999"/>
          </a:bodyPr>
          <a:p>
            <a:pPr marL="228600" indent="-228600" defTabSz="914400">
              <a:lnSpc>
                <a:spcPct val="90000"/>
              </a:lnSpc>
              <a:spcBef>
                <a:spcPts val="1001"/>
              </a:spcBef>
              <a:buClr>
                <a:srgbClr val="000000"/>
              </a:buClr>
              <a:buFont typeface="Arial"/>
              <a:buChar char="•"/>
            </a:pPr>
            <a:r>
              <a:rPr b="0" lang="es-ES" sz="1800" strike="noStrike" u="sng">
                <a:solidFill>
                  <a:schemeClr val="dk1"/>
                </a:solidFill>
                <a:uFillTx/>
                <a:latin typeface="Calibri"/>
                <a:hlinkClick r:id="rId3"/>
              </a:rPr>
              <a:t>http://server:puerto/apis/aaass/vistas/filtrados?parametro1=valor&amp;parametro2=valor2</a:t>
            </a:r>
            <a:endParaRPr b="0" lang="en-US" sz="1800" strike="noStrike" u="none">
              <a:solidFill>
                <a:srgbClr val="000000"/>
              </a:solidFill>
              <a:uFillTx/>
              <a:latin typeface="Arial"/>
            </a:endParaRPr>
          </a:p>
          <a:p>
            <a:pPr marL="228600" indent="-228600" defTabSz="914400">
              <a:lnSpc>
                <a:spcPct val="90000"/>
              </a:lnSpc>
              <a:spcBef>
                <a:spcPts val="1001"/>
              </a:spcBef>
              <a:buClr>
                <a:srgbClr val="000000"/>
              </a:buClr>
              <a:buFont typeface="Arial"/>
              <a:buChar char="•"/>
            </a:pPr>
            <a:r>
              <a:rPr b="0" lang="es-ES" sz="1800" strike="noStrike" u="sng">
                <a:solidFill>
                  <a:schemeClr val="dk1"/>
                </a:solidFill>
                <a:uFillTx/>
                <a:latin typeface="Calibri"/>
                <a:hlinkClick r:id="rId4"/>
              </a:rPr>
              <a:t>http://server:puerto/apis/aaas/vistas/firmados</a:t>
            </a:r>
            <a:endParaRPr b="0" lang="en-US" sz="1800" strike="noStrike" u="none">
              <a:solidFill>
                <a:srgbClr val="000000"/>
              </a:solidFill>
              <a:uFillTx/>
              <a:latin typeface="Arial"/>
            </a:endParaRPr>
          </a:p>
          <a:p>
            <a:pPr marL="228600" indent="-228600" defTabSz="914400">
              <a:lnSpc>
                <a:spcPct val="90000"/>
              </a:lnSpc>
              <a:spcBef>
                <a:spcPts val="1001"/>
              </a:spcBef>
              <a:buClr>
                <a:srgbClr val="000000"/>
              </a:buClr>
              <a:buFont typeface="Arial"/>
              <a:buChar char="•"/>
            </a:pPr>
            <a:r>
              <a:rPr b="0" lang="es-ES" sz="1800" strike="noStrike" u="sng">
                <a:solidFill>
                  <a:schemeClr val="dk1"/>
                </a:solidFill>
                <a:uFillTx/>
                <a:latin typeface="Calibri"/>
                <a:hlinkClick r:id="rId5"/>
              </a:rPr>
              <a:t>http://server:puerto/apis/aaas/vistas/completo</a:t>
            </a:r>
            <a:endParaRPr b="0" lang="en-US" sz="1800" strike="noStrike" u="none">
              <a:solidFill>
                <a:srgbClr val="000000"/>
              </a:solidFill>
              <a:uFillTx/>
              <a:latin typeface="Arial"/>
            </a:endParaRPr>
          </a:p>
          <a:p>
            <a:pPr marL="228600" indent="-228600" defTabSz="914400">
              <a:lnSpc>
                <a:spcPct val="90000"/>
              </a:lnSpc>
              <a:spcBef>
                <a:spcPts val="1001"/>
              </a:spcBef>
              <a:buClr>
                <a:srgbClr val="000000"/>
              </a:buClr>
              <a:buFont typeface="Arial"/>
              <a:buChar char="•"/>
            </a:pPr>
            <a:r>
              <a:rPr b="0" lang="es-ES" sz="1800" strike="noStrike" u="none">
                <a:solidFill>
                  <a:schemeClr val="dk1"/>
                </a:solidFill>
                <a:uFillTx/>
                <a:latin typeface="Calibri"/>
              </a:rPr>
              <a:t>…</a:t>
            </a:r>
            <a:endParaRPr b="0" lang="en-US" sz="1800" strike="noStrike" u="none">
              <a:solidFill>
                <a:srgbClr val="000000"/>
              </a:solidFill>
              <a:uFillTx/>
              <a:latin typeface="Arial"/>
            </a:endParaRPr>
          </a:p>
          <a:p>
            <a:pPr marL="228600" indent="-228600" defTabSz="914400">
              <a:lnSpc>
                <a:spcPct val="90000"/>
              </a:lnSpc>
              <a:spcBef>
                <a:spcPts val="1001"/>
              </a:spcBef>
              <a:buClr>
                <a:srgbClr val="000000"/>
              </a:buClr>
              <a:buFont typeface="Arial"/>
              <a:buChar char="•"/>
            </a:pPr>
            <a:r>
              <a:rPr b="1" lang="es-ES" sz="1800" strike="noStrike" u="none">
                <a:solidFill>
                  <a:schemeClr val="dk1"/>
                </a:solidFill>
                <a:uFillTx/>
                <a:latin typeface="Calibri"/>
              </a:rPr>
              <a:t>Información extra:</a:t>
            </a:r>
            <a:endParaRPr b="0" lang="en-US" sz="1800" strike="noStrike" u="none">
              <a:solidFill>
                <a:srgbClr val="000000"/>
              </a:solidFill>
              <a:uFillTx/>
              <a:latin typeface="Arial"/>
            </a:endParaRPr>
          </a:p>
          <a:p>
            <a:pPr lvl="1" marL="685800" indent="-228600" defTabSz="914400">
              <a:lnSpc>
                <a:spcPct val="90000"/>
              </a:lnSpc>
              <a:spcBef>
                <a:spcPts val="499"/>
              </a:spcBef>
              <a:buClr>
                <a:srgbClr val="000000"/>
              </a:buClr>
              <a:buFont typeface="Arial"/>
              <a:buChar char="•"/>
            </a:pPr>
            <a:r>
              <a:rPr b="0" lang="es-ES" sz="1400" strike="noStrike" u="none">
                <a:solidFill>
                  <a:schemeClr val="dk1"/>
                </a:solidFill>
                <a:uFillTx/>
                <a:latin typeface="Calibri"/>
              </a:rPr>
              <a:t>Preferentemente como parámetros de url</a:t>
            </a:r>
            <a:endParaRPr b="0" lang="en-US" sz="1400" strike="noStrike" u="none">
              <a:solidFill>
                <a:srgbClr val="000000"/>
              </a:solidFill>
              <a:uFillTx/>
              <a:latin typeface="Arial"/>
            </a:endParaRPr>
          </a:p>
          <a:p>
            <a:pPr defTabSz="914400">
              <a:lnSpc>
                <a:spcPct val="90000"/>
              </a:lnSpc>
              <a:spcBef>
                <a:spcPts val="1001"/>
              </a:spcBef>
            </a:pPr>
            <a:endParaRPr b="0" lang="en-US" sz="2800" strike="noStrike" u="none">
              <a:solidFill>
                <a:srgbClr val="000000"/>
              </a:solidFill>
              <a:uFillTx/>
              <a:latin typeface="Arial"/>
            </a:endParaRPr>
          </a:p>
          <a:p>
            <a:pPr defTabSz="914400">
              <a:lnSpc>
                <a:spcPct val="90000"/>
              </a:lnSpc>
              <a:spcBef>
                <a:spcPts val="1001"/>
              </a:spcBef>
            </a:pPr>
            <a:endParaRPr b="0" lang="en-US" sz="2800" strike="noStrike" u="none">
              <a:solidFill>
                <a:srgbClr val="000000"/>
              </a:solidFill>
              <a:uFillTx/>
              <a:latin typeface="Arial"/>
            </a:endParaRPr>
          </a:p>
        </p:txBody>
      </p:sp>
      <p:sp>
        <p:nvSpPr>
          <p:cNvPr id="517" name="Marcador de texto 6"/>
          <p:cNvSpPr/>
          <p:nvPr/>
        </p:nvSpPr>
        <p:spPr>
          <a:xfrm>
            <a:off x="6616080" y="1681200"/>
            <a:ext cx="4739040" cy="823680"/>
          </a:xfrm>
          <a:prstGeom prst="rect">
            <a:avLst/>
          </a:prstGeom>
          <a:noFill/>
          <a:ln w="0">
            <a:noFill/>
          </a:ln>
        </p:spPr>
        <p:style>
          <a:lnRef idx="0"/>
          <a:fillRef idx="0"/>
          <a:effectRef idx="0"/>
          <a:fontRef idx="minor"/>
        </p:style>
        <p:txBody>
          <a:bodyPr anchor="b">
            <a:normAutofit/>
          </a:bodyPr>
          <a:p>
            <a:pPr defTabSz="914400">
              <a:lnSpc>
                <a:spcPct val="90000"/>
              </a:lnSpc>
              <a:spcBef>
                <a:spcPts val="1001"/>
              </a:spcBef>
              <a:tabLst>
                <a:tab algn="l" pos="0"/>
              </a:tabLst>
            </a:pPr>
            <a:r>
              <a:rPr b="1" lang="es-ES" sz="2400" strike="noStrike" u="none">
                <a:solidFill>
                  <a:schemeClr val="dk1"/>
                </a:solidFill>
                <a:uFillTx/>
                <a:latin typeface="Calibri"/>
              </a:rPr>
              <a:t>Comandos: Verbos (POST et al)</a:t>
            </a:r>
            <a:endParaRPr b="0" lang="en-US" sz="2400" strike="noStrike" u="none">
              <a:solidFill>
                <a:srgbClr val="000000"/>
              </a:solidFill>
              <a:uFillTx/>
              <a:latin typeface="Arial"/>
            </a:endParaRPr>
          </a:p>
        </p:txBody>
      </p:sp>
      <p:sp>
        <p:nvSpPr>
          <p:cNvPr id="518" name="Marcador de contenido 8"/>
          <p:cNvSpPr/>
          <p:nvPr/>
        </p:nvSpPr>
        <p:spPr>
          <a:xfrm>
            <a:off x="6616080" y="2505240"/>
            <a:ext cx="4844880" cy="1420560"/>
          </a:xfrm>
          <a:prstGeom prst="rect">
            <a:avLst/>
          </a:prstGeom>
          <a:noFill/>
          <a:ln w="0">
            <a:noFill/>
          </a:ln>
        </p:spPr>
        <p:style>
          <a:lnRef idx="0"/>
          <a:fillRef idx="0"/>
          <a:effectRef idx="0"/>
          <a:fontRef idx="minor"/>
        </p:style>
        <p:txBody>
          <a:bodyPr anchor="t">
            <a:normAutofit fontScale="85000" lnSpcReduction="19999"/>
          </a:bodyPr>
          <a:p>
            <a:pPr marL="228600" indent="-228600" defTabSz="914400">
              <a:lnSpc>
                <a:spcPct val="90000"/>
              </a:lnSpc>
              <a:spcBef>
                <a:spcPts val="1001"/>
              </a:spcBef>
              <a:buClr>
                <a:srgbClr val="000000"/>
              </a:buClr>
              <a:buFont typeface="Arial"/>
              <a:buChar char="•"/>
            </a:pPr>
            <a:r>
              <a:rPr b="0" lang="es-ES" sz="1800" strike="noStrike" u="sng">
                <a:solidFill>
                  <a:schemeClr val="dk1"/>
                </a:solidFill>
                <a:uFillTx/>
                <a:latin typeface="Calibri"/>
                <a:hlinkClick r:id="rId6"/>
              </a:rPr>
              <a:t>http://server:puerto/apis/aaas/comandos/firmar</a:t>
            </a:r>
            <a:endParaRPr b="0" lang="en-US" sz="1800" strike="noStrike" u="none">
              <a:solidFill>
                <a:srgbClr val="000000"/>
              </a:solidFill>
              <a:uFillTx/>
              <a:latin typeface="Arial"/>
            </a:endParaRPr>
          </a:p>
          <a:p>
            <a:pPr marL="228600" indent="-228600" defTabSz="914400">
              <a:lnSpc>
                <a:spcPct val="90000"/>
              </a:lnSpc>
              <a:spcBef>
                <a:spcPts val="1001"/>
              </a:spcBef>
              <a:buClr>
                <a:srgbClr val="000000"/>
              </a:buClr>
              <a:buFont typeface="Arial"/>
              <a:buChar char="•"/>
            </a:pPr>
            <a:r>
              <a:rPr b="0" lang="es-ES" sz="1800" strike="noStrike" u="sng">
                <a:solidFill>
                  <a:schemeClr val="dk1"/>
                </a:solidFill>
                <a:uFillTx/>
                <a:latin typeface="Calibri"/>
                <a:hlinkClick r:id="rId7"/>
              </a:rPr>
              <a:t>http://server:puerto/apis/aaas/comandos/cancelar</a:t>
            </a:r>
            <a:endParaRPr b="0" lang="en-US" sz="1800" strike="noStrike" u="none">
              <a:solidFill>
                <a:srgbClr val="000000"/>
              </a:solidFill>
              <a:uFillTx/>
              <a:latin typeface="Arial"/>
            </a:endParaRPr>
          </a:p>
          <a:p>
            <a:pPr marL="228600" indent="-228600" defTabSz="914400">
              <a:lnSpc>
                <a:spcPct val="90000"/>
              </a:lnSpc>
              <a:spcBef>
                <a:spcPts val="1001"/>
              </a:spcBef>
              <a:buClr>
                <a:srgbClr val="000000"/>
              </a:buClr>
              <a:buFont typeface="Arial"/>
              <a:buChar char="•"/>
            </a:pPr>
            <a:r>
              <a:rPr b="0" lang="es-ES" sz="1800" strike="noStrike" u="none">
                <a:solidFill>
                  <a:schemeClr val="dk1"/>
                </a:solidFill>
                <a:uFillTx/>
                <a:latin typeface="Calibri"/>
              </a:rPr>
              <a:t>…</a:t>
            </a:r>
            <a:endParaRPr b="0" lang="en-US" sz="1800" strike="noStrike" u="none">
              <a:solidFill>
                <a:srgbClr val="000000"/>
              </a:solidFill>
              <a:uFillTx/>
              <a:latin typeface="Arial"/>
            </a:endParaRPr>
          </a:p>
          <a:p>
            <a:pPr marL="228600" indent="-228600" defTabSz="914400">
              <a:lnSpc>
                <a:spcPct val="90000"/>
              </a:lnSpc>
              <a:spcBef>
                <a:spcPts val="1001"/>
              </a:spcBef>
              <a:buClr>
                <a:srgbClr val="000000"/>
              </a:buClr>
              <a:buFont typeface="Arial"/>
              <a:buChar char="•"/>
            </a:pPr>
            <a:r>
              <a:rPr b="1" lang="es-ES" sz="1800" strike="noStrike" u="none">
                <a:solidFill>
                  <a:schemeClr val="dk1"/>
                </a:solidFill>
                <a:uFillTx/>
                <a:latin typeface="Calibri"/>
              </a:rPr>
              <a:t>Información extra:</a:t>
            </a:r>
            <a:endParaRPr b="0" lang="en-US" sz="1800" strike="noStrike" u="none">
              <a:solidFill>
                <a:srgbClr val="000000"/>
              </a:solidFill>
              <a:uFillTx/>
              <a:latin typeface="Arial"/>
            </a:endParaRPr>
          </a:p>
          <a:p>
            <a:pPr lvl="1" marL="685800" indent="-228600" defTabSz="914400">
              <a:lnSpc>
                <a:spcPct val="90000"/>
              </a:lnSpc>
              <a:spcBef>
                <a:spcPts val="499"/>
              </a:spcBef>
              <a:buClr>
                <a:srgbClr val="000000"/>
              </a:buClr>
              <a:buFont typeface="Arial"/>
              <a:buChar char="•"/>
            </a:pPr>
            <a:r>
              <a:rPr b="0" lang="es-ES" sz="1400" strike="noStrike" u="none">
                <a:solidFill>
                  <a:schemeClr val="dk1"/>
                </a:solidFill>
                <a:uFillTx/>
                <a:latin typeface="Calibri"/>
              </a:rPr>
              <a:t>Preferentemente como parte del body de la petición</a:t>
            </a:r>
            <a:endParaRPr b="0" lang="en-US" sz="1400" strike="noStrike" u="none">
              <a:solidFill>
                <a:srgbClr val="000000"/>
              </a:solidFill>
              <a:uFillTx/>
              <a:latin typeface="Arial"/>
            </a:endParaRPr>
          </a:p>
          <a:p>
            <a:pPr defTabSz="914400">
              <a:lnSpc>
                <a:spcPct val="90000"/>
              </a:lnSpc>
              <a:spcBef>
                <a:spcPts val="1001"/>
              </a:spcBef>
            </a:pPr>
            <a:endParaRPr b="0" lang="en-US" sz="2800" strike="noStrike" u="none">
              <a:solidFill>
                <a:srgbClr val="000000"/>
              </a:solidFill>
              <a:uFillTx/>
              <a:latin typeface="Arial"/>
            </a:endParaRPr>
          </a:p>
          <a:p>
            <a:pPr defTabSz="914400">
              <a:lnSpc>
                <a:spcPct val="90000"/>
              </a:lnSpc>
              <a:spcBef>
                <a:spcPts val="1001"/>
              </a:spcBef>
            </a:pPr>
            <a:endParaRPr b="0" lang="en-US" sz="28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2" name="PlaceHolder 1"/>
          <p:cNvSpPr>
            <a:spLocks noGrp="1"/>
          </p:cNvSpPr>
          <p:nvPr>
            <p:ph type="title"/>
          </p:nvPr>
        </p:nvSpPr>
        <p:spPr>
          <a:xfrm>
            <a:off x="1881000" y="167760"/>
            <a:ext cx="9088200" cy="430200"/>
          </a:xfrm>
          <a:prstGeom prst="rect">
            <a:avLst/>
          </a:prstGeom>
          <a:noFill/>
          <a:ln w="0">
            <a:noFill/>
          </a:ln>
        </p:spPr>
        <p:txBody>
          <a:bodyPr lIns="0" rIns="0" tIns="0" bIns="0" anchor="t">
            <a:noAutofit/>
          </a:bodyPr>
          <a:p>
            <a:pPr indent="0">
              <a:lnSpc>
                <a:spcPct val="100000"/>
              </a:lnSpc>
              <a:buNone/>
              <a:tabLst>
                <a:tab algn="l" pos="0"/>
              </a:tabLst>
            </a:pPr>
            <a:r>
              <a:rPr b="1" lang="es-ES" sz="2400" strike="noStrike" u="none">
                <a:solidFill>
                  <a:srgbClr val="000000"/>
                </a:solidFill>
                <a:uFillTx/>
                <a:latin typeface="Calibri"/>
              </a:rPr>
              <a:t>Contenedores</a:t>
            </a:r>
            <a:r>
              <a:rPr b="1" lang="es-ES" sz="2600" strike="noStrike" u="none">
                <a:solidFill>
                  <a:srgbClr val="000000"/>
                </a:solidFill>
                <a:uFillTx/>
                <a:latin typeface="Calibri"/>
              </a:rPr>
              <a:t> de Servlets vs. Servidores de Aplicaciones</a:t>
            </a:r>
            <a:endParaRPr b="0" lang="en-US" sz="2600" strike="noStrike" u="none">
              <a:solidFill>
                <a:srgbClr val="000000"/>
              </a:solidFill>
              <a:uFillTx/>
              <a:latin typeface="Arial"/>
            </a:endParaRPr>
          </a:p>
        </p:txBody>
      </p:sp>
      <p:sp>
        <p:nvSpPr>
          <p:cNvPr id="243" name="PlaceHolder 2"/>
          <p:cNvSpPr>
            <a:spLocks noGrp="1"/>
          </p:cNvSpPr>
          <p:nvPr>
            <p:ph/>
          </p:nvPr>
        </p:nvSpPr>
        <p:spPr>
          <a:xfrm>
            <a:off x="609120" y="1577520"/>
            <a:ext cx="5302800" cy="4152240"/>
          </a:xfrm>
          <a:prstGeom prst="rect">
            <a:avLst/>
          </a:prstGeom>
          <a:noFill/>
          <a:ln w="0">
            <a:noFill/>
          </a:ln>
        </p:spPr>
        <p:txBody>
          <a:bodyPr lIns="0" rIns="0" tIns="0" bIns="0" anchor="t">
            <a:noAutofit/>
          </a:bodyPr>
          <a:p>
            <a:pPr marL="343080" indent="-343080">
              <a:lnSpc>
                <a:spcPct val="107000"/>
              </a:lnSpc>
              <a:spcAft>
                <a:spcPts val="799"/>
              </a:spcAft>
              <a:buClr>
                <a:srgbClr val="000000"/>
              </a:buClr>
              <a:buFont typeface="Symbol" charset="2"/>
              <a:buChar char=""/>
              <a:tabLst>
                <a:tab algn="l" pos="457200"/>
              </a:tabLst>
            </a:pPr>
            <a:r>
              <a:rPr b="1" lang="es-ES" sz="1600" strike="noStrike" u="none">
                <a:solidFill>
                  <a:schemeClr val="dk1"/>
                </a:solidFill>
                <a:uFillTx/>
                <a:latin typeface="Calibri"/>
                <a:ea typeface="Aptos"/>
              </a:rPr>
              <a:t>Contenedores de Servlets (ej. Tomcat):</a:t>
            </a:r>
            <a:endParaRPr b="0" lang="en-US" sz="1600" strike="noStrike" u="none">
              <a:solidFill>
                <a:srgbClr val="000000"/>
              </a:solidFill>
              <a:uFillTx/>
              <a:latin typeface="Arial"/>
            </a:endParaRPr>
          </a:p>
          <a:p>
            <a:pPr lvl="1" marL="743040" indent="-285840">
              <a:lnSpc>
                <a:spcPct val="107000"/>
              </a:lnSpc>
              <a:spcAft>
                <a:spcPts val="799"/>
              </a:spcAft>
              <a:buClr>
                <a:srgbClr val="000000"/>
              </a:buClr>
              <a:buFont typeface="Courier New"/>
              <a:buChar char="o"/>
              <a:tabLst>
                <a:tab algn="l" pos="914400"/>
              </a:tabLst>
            </a:pPr>
            <a:r>
              <a:rPr b="1" lang="es-ES" sz="1600" strike="noStrike" u="none">
                <a:solidFill>
                  <a:srgbClr val="000000"/>
                </a:solidFill>
                <a:uFillTx/>
                <a:latin typeface="Calibri"/>
                <a:ea typeface="Aptos"/>
              </a:rPr>
              <a:t>Enfoque:</a:t>
            </a:r>
            <a:r>
              <a:rPr b="0" lang="es-ES" sz="1600" strike="noStrike" u="none">
                <a:solidFill>
                  <a:srgbClr val="000000"/>
                </a:solidFill>
                <a:uFillTx/>
                <a:latin typeface="Calibri"/>
                <a:ea typeface="Aptos"/>
              </a:rPr>
              <a:t> Gestión de servlets y JSP.</a:t>
            </a:r>
            <a:endParaRPr b="0" lang="en-US" sz="1600" strike="noStrike" u="none">
              <a:solidFill>
                <a:srgbClr val="000000"/>
              </a:solidFill>
              <a:uFillTx/>
              <a:latin typeface="Arial"/>
            </a:endParaRPr>
          </a:p>
          <a:p>
            <a:pPr lvl="1" marL="743040" indent="-285840">
              <a:lnSpc>
                <a:spcPct val="107000"/>
              </a:lnSpc>
              <a:spcAft>
                <a:spcPts val="799"/>
              </a:spcAft>
              <a:buClr>
                <a:srgbClr val="000000"/>
              </a:buClr>
              <a:buFont typeface="Courier New"/>
              <a:buChar char="o"/>
              <a:tabLst>
                <a:tab algn="l" pos="914400"/>
              </a:tabLst>
            </a:pPr>
            <a:r>
              <a:rPr b="1" lang="es-ES" sz="1600" strike="noStrike" u="none">
                <a:solidFill>
                  <a:srgbClr val="000000"/>
                </a:solidFill>
                <a:uFillTx/>
                <a:latin typeface="Calibri"/>
                <a:ea typeface="Aptos"/>
              </a:rPr>
              <a:t>Características:</a:t>
            </a:r>
            <a:endParaRPr b="0" lang="en-US" sz="1600" strike="noStrike" u="none">
              <a:solidFill>
                <a:srgbClr val="000000"/>
              </a:solidFill>
              <a:uFillTx/>
              <a:latin typeface="Arial"/>
            </a:endParaRPr>
          </a:p>
          <a:p>
            <a:pPr lvl="2" marL="1143000" indent="-228600">
              <a:lnSpc>
                <a:spcPct val="107000"/>
              </a:lnSpc>
              <a:spcAft>
                <a:spcPts val="799"/>
              </a:spcAft>
              <a:buClr>
                <a:srgbClr val="000000"/>
              </a:buClr>
              <a:buFont typeface="Wingdings" charset="2"/>
              <a:buChar char=""/>
              <a:tabLst>
                <a:tab algn="l" pos="1371600"/>
              </a:tabLst>
            </a:pPr>
            <a:r>
              <a:rPr b="0" lang="es-ES" sz="1600" strike="noStrike" u="none">
                <a:solidFill>
                  <a:srgbClr val="000000"/>
                </a:solidFill>
                <a:uFillTx/>
                <a:latin typeface="Calibri"/>
                <a:ea typeface="Aptos"/>
              </a:rPr>
              <a:t>Soporte básico para aplicaciones web.</a:t>
            </a:r>
            <a:endParaRPr b="0" lang="en-US" sz="1600" strike="noStrike" u="none">
              <a:solidFill>
                <a:srgbClr val="000000"/>
              </a:solidFill>
              <a:uFillTx/>
              <a:latin typeface="Arial"/>
            </a:endParaRPr>
          </a:p>
          <a:p>
            <a:pPr lvl="2" marL="1143000" indent="-228600">
              <a:lnSpc>
                <a:spcPct val="107000"/>
              </a:lnSpc>
              <a:spcAft>
                <a:spcPts val="799"/>
              </a:spcAft>
              <a:buClr>
                <a:srgbClr val="000000"/>
              </a:buClr>
              <a:buFont typeface="Wingdings" charset="2"/>
              <a:buChar char=""/>
              <a:tabLst>
                <a:tab algn="l" pos="1371600"/>
              </a:tabLst>
            </a:pPr>
            <a:r>
              <a:rPr b="0" lang="es-ES" sz="1600" strike="noStrike" u="none">
                <a:solidFill>
                  <a:srgbClr val="000000"/>
                </a:solidFill>
                <a:uFillTx/>
                <a:latin typeface="Calibri"/>
                <a:ea typeface="Aptos"/>
              </a:rPr>
              <a:t>No incluye EJB ni servicios avanzados.</a:t>
            </a:r>
            <a:endParaRPr b="0" lang="en-US" sz="1600" strike="noStrike" u="none">
              <a:solidFill>
                <a:srgbClr val="000000"/>
              </a:solidFill>
              <a:uFillTx/>
              <a:latin typeface="Arial"/>
            </a:endParaRPr>
          </a:p>
          <a:p>
            <a:pPr marL="343080" indent="-343080">
              <a:lnSpc>
                <a:spcPct val="107000"/>
              </a:lnSpc>
              <a:spcAft>
                <a:spcPts val="799"/>
              </a:spcAft>
              <a:buClr>
                <a:srgbClr val="000000"/>
              </a:buClr>
              <a:buFont typeface="Symbol" charset="2"/>
              <a:buChar char=""/>
              <a:tabLst>
                <a:tab algn="l" pos="457200"/>
              </a:tabLst>
            </a:pPr>
            <a:r>
              <a:rPr b="1" lang="es-ES" sz="1600" strike="noStrike" u="none">
                <a:solidFill>
                  <a:schemeClr val="dk1"/>
                </a:solidFill>
                <a:uFillTx/>
                <a:latin typeface="Calibri"/>
                <a:ea typeface="Aptos"/>
              </a:rPr>
              <a:t>Servidores de Aplicaciones (ej. JBoss EAP):</a:t>
            </a:r>
            <a:endParaRPr b="0" lang="en-US" sz="1600" strike="noStrike" u="none">
              <a:solidFill>
                <a:srgbClr val="000000"/>
              </a:solidFill>
              <a:uFillTx/>
              <a:latin typeface="Arial"/>
            </a:endParaRPr>
          </a:p>
          <a:p>
            <a:pPr lvl="1" marL="743040" indent="-285840">
              <a:lnSpc>
                <a:spcPct val="107000"/>
              </a:lnSpc>
              <a:spcAft>
                <a:spcPts val="799"/>
              </a:spcAft>
              <a:buClr>
                <a:srgbClr val="000000"/>
              </a:buClr>
              <a:buFont typeface="Courier New"/>
              <a:buChar char="o"/>
              <a:tabLst>
                <a:tab algn="l" pos="914400"/>
              </a:tabLst>
            </a:pPr>
            <a:r>
              <a:rPr b="1" lang="es-ES" sz="1600" strike="noStrike" u="none">
                <a:solidFill>
                  <a:srgbClr val="000000"/>
                </a:solidFill>
                <a:uFillTx/>
                <a:latin typeface="Calibri"/>
                <a:ea typeface="Aptos"/>
              </a:rPr>
              <a:t>Enfoque:</a:t>
            </a:r>
            <a:r>
              <a:rPr b="0" lang="es-ES" sz="1600" strike="noStrike" u="none">
                <a:solidFill>
                  <a:srgbClr val="000000"/>
                </a:solidFill>
                <a:uFillTx/>
                <a:latin typeface="Calibri"/>
                <a:ea typeface="Aptos"/>
              </a:rPr>
              <a:t> Entorno completo para aplicaciones JEE.</a:t>
            </a:r>
            <a:endParaRPr b="0" lang="en-US" sz="1600" strike="noStrike" u="none">
              <a:solidFill>
                <a:srgbClr val="000000"/>
              </a:solidFill>
              <a:uFillTx/>
              <a:latin typeface="Arial"/>
            </a:endParaRPr>
          </a:p>
          <a:p>
            <a:pPr lvl="1" marL="743040" indent="-285840">
              <a:lnSpc>
                <a:spcPct val="107000"/>
              </a:lnSpc>
              <a:spcAft>
                <a:spcPts val="799"/>
              </a:spcAft>
              <a:buClr>
                <a:srgbClr val="000000"/>
              </a:buClr>
              <a:buFont typeface="Courier New"/>
              <a:buChar char="o"/>
              <a:tabLst>
                <a:tab algn="l" pos="914400"/>
              </a:tabLst>
            </a:pPr>
            <a:r>
              <a:rPr b="1" lang="es-ES" sz="1600" strike="noStrike" u="none">
                <a:solidFill>
                  <a:srgbClr val="000000"/>
                </a:solidFill>
                <a:uFillTx/>
                <a:latin typeface="Calibri"/>
                <a:ea typeface="Aptos"/>
              </a:rPr>
              <a:t>Características:</a:t>
            </a:r>
            <a:endParaRPr b="0" lang="en-US" sz="1600" strike="noStrike" u="none">
              <a:solidFill>
                <a:srgbClr val="000000"/>
              </a:solidFill>
              <a:uFillTx/>
              <a:latin typeface="Arial"/>
            </a:endParaRPr>
          </a:p>
          <a:p>
            <a:pPr lvl="2" marL="1143000" indent="-228600">
              <a:lnSpc>
                <a:spcPct val="107000"/>
              </a:lnSpc>
              <a:spcAft>
                <a:spcPts val="799"/>
              </a:spcAft>
              <a:buClr>
                <a:srgbClr val="000000"/>
              </a:buClr>
              <a:buFont typeface="Wingdings" charset="2"/>
              <a:buChar char=""/>
              <a:tabLst>
                <a:tab algn="l" pos="1371600"/>
              </a:tabLst>
            </a:pPr>
            <a:r>
              <a:rPr b="0" lang="es-ES" sz="1600" strike="noStrike" u="none">
                <a:solidFill>
                  <a:srgbClr val="000000"/>
                </a:solidFill>
                <a:uFillTx/>
                <a:latin typeface="Calibri"/>
                <a:ea typeface="Aptos"/>
              </a:rPr>
              <a:t>Soporte para EJB, JPA, mensajería y transacciones.</a:t>
            </a:r>
            <a:endParaRPr b="0" lang="en-US" sz="1600" strike="noStrike" u="none">
              <a:solidFill>
                <a:srgbClr val="000000"/>
              </a:solidFill>
              <a:uFillTx/>
              <a:latin typeface="Arial"/>
            </a:endParaRPr>
          </a:p>
          <a:p>
            <a:pPr lvl="2" marL="1143000" indent="-228600">
              <a:lnSpc>
                <a:spcPct val="107000"/>
              </a:lnSpc>
              <a:spcAft>
                <a:spcPts val="799"/>
              </a:spcAft>
              <a:buClr>
                <a:srgbClr val="000000"/>
              </a:buClr>
              <a:buFont typeface="Wingdings" charset="2"/>
              <a:buChar char=""/>
              <a:tabLst>
                <a:tab algn="l" pos="1371600"/>
              </a:tabLst>
            </a:pPr>
            <a:r>
              <a:rPr b="0" lang="es-ES" sz="1600" strike="noStrike" u="none">
                <a:solidFill>
                  <a:srgbClr val="000000"/>
                </a:solidFill>
                <a:uFillTx/>
                <a:latin typeface="Calibri"/>
                <a:ea typeface="Aptos"/>
              </a:rPr>
              <a:t>Escalabilidad y gestión avanzada.</a:t>
            </a:r>
            <a:endParaRPr b="0" lang="en-US" sz="1600" strike="noStrike" u="none">
              <a:solidFill>
                <a:srgbClr val="000000"/>
              </a:solidFill>
              <a:uFillTx/>
              <a:latin typeface="Arial"/>
            </a:endParaRPr>
          </a:p>
          <a:p>
            <a:pPr indent="0">
              <a:lnSpc>
                <a:spcPct val="100000"/>
              </a:lnSpc>
              <a:buNone/>
              <a:tabLst>
                <a:tab algn="l" pos="0"/>
              </a:tabLst>
            </a:pPr>
            <a:endParaRPr b="0" lang="en-US" sz="3200" strike="noStrike" u="none">
              <a:solidFill>
                <a:srgbClr val="000000"/>
              </a:solidFill>
              <a:uFillTx/>
              <a:latin typeface="Arial"/>
            </a:endParaRPr>
          </a:p>
        </p:txBody>
      </p:sp>
      <p:graphicFrame>
        <p:nvGraphicFramePr>
          <p:cNvPr id="244" name="Marcador de contenido 4"/>
          <p:cNvGraphicFramePr/>
          <p:nvPr/>
        </p:nvGraphicFramePr>
        <p:xfrm>
          <a:off x="6278040" y="1577880"/>
          <a:ext cx="5303160" cy="2676960"/>
        </p:xfrm>
        <a:graphic>
          <a:graphicData uri="http://schemas.openxmlformats.org/drawingml/2006/table">
            <a:tbl>
              <a:tblPr/>
              <a:tblGrid>
                <a:gridCol w="1767960"/>
                <a:gridCol w="1767960"/>
                <a:gridCol w="1767600"/>
              </a:tblGrid>
              <a:tr h="370800">
                <a:tc>
                  <a:txBody>
                    <a:bodyPr lIns="9360" rIns="9360" anchor="ctr">
                      <a:noAutofit/>
                    </a:bodyPr>
                    <a:p>
                      <a:endParaRPr b="1" lang="es-ES" sz="1100" strike="noStrike" u="none">
                        <a:solidFill>
                          <a:schemeClr val="lt1"/>
                        </a:solidFill>
                        <a:uFillTx/>
                        <a:latin typeface="Aptos"/>
                        <a:ea typeface="Aptos"/>
                      </a:endParaRPr>
                    </a:p>
                  </a:txBody>
                  <a:tcPr anchor="ctr" marL="9360" marR="936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c>
                  <a:txBody>
                    <a:bodyPr lIns="9360" rIns="9360" anchor="ctr">
                      <a:noAutofit/>
                    </a:bodyPr>
                    <a:p>
                      <a:pPr>
                        <a:lnSpc>
                          <a:spcPct val="107000"/>
                        </a:lnSpc>
                        <a:spcAft>
                          <a:spcPts val="799"/>
                        </a:spcAft>
                      </a:pPr>
                      <a:r>
                        <a:rPr b="1" lang="es-ES" sz="1100" strike="noStrike" u="none">
                          <a:solidFill>
                            <a:schemeClr val="lt1"/>
                          </a:solidFill>
                          <a:uFillTx/>
                          <a:latin typeface="Calibri"/>
                          <a:ea typeface="Aptos"/>
                        </a:rPr>
                        <a:t>Contenedor de Servlets (Tomcat)</a:t>
                      </a:r>
                      <a:endParaRPr b="0" lang="en-US" sz="1100" strike="noStrike" u="none">
                        <a:solidFill>
                          <a:srgbClr val="ffffff"/>
                        </a:solidFill>
                        <a:uFillTx/>
                        <a:latin typeface="Arial"/>
                      </a:endParaRPr>
                    </a:p>
                  </a:txBody>
                  <a:tcPr anchor="ctr" marL="9360" marR="936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c>
                  <a:txBody>
                    <a:bodyPr lIns="9360" rIns="9360" anchor="ctr">
                      <a:noAutofit/>
                    </a:bodyPr>
                    <a:p>
                      <a:pPr>
                        <a:lnSpc>
                          <a:spcPct val="107000"/>
                        </a:lnSpc>
                        <a:spcAft>
                          <a:spcPts val="799"/>
                        </a:spcAft>
                      </a:pPr>
                      <a:r>
                        <a:rPr b="1" lang="es-ES" sz="1100" strike="noStrike" u="none">
                          <a:solidFill>
                            <a:schemeClr val="lt1"/>
                          </a:solidFill>
                          <a:uFillTx/>
                          <a:latin typeface="Calibri"/>
                          <a:ea typeface="Aptos"/>
                        </a:rPr>
                        <a:t>Servidor de Aplicaciones (JBoss EAP)</a:t>
                      </a:r>
                      <a:endParaRPr b="0" lang="en-US" sz="1100" strike="noStrike" u="none">
                        <a:solidFill>
                          <a:srgbClr val="ffffff"/>
                        </a:solidFill>
                        <a:uFillTx/>
                        <a:latin typeface="Arial"/>
                      </a:endParaRPr>
                    </a:p>
                  </a:txBody>
                  <a:tcPr anchor="ctr" marL="9360" marR="936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r>
              <a:tr h="370800">
                <a:tc>
                  <a:txBody>
                    <a:bodyPr lIns="9360" rIns="9360" anchor="ctr">
                      <a:noAutofit/>
                    </a:bodyPr>
                    <a:p>
                      <a:pPr>
                        <a:lnSpc>
                          <a:spcPct val="107000"/>
                        </a:lnSpc>
                        <a:spcAft>
                          <a:spcPts val="799"/>
                        </a:spcAft>
                      </a:pPr>
                      <a:r>
                        <a:rPr b="1" lang="es-ES" sz="1100" strike="noStrike" u="none">
                          <a:solidFill>
                            <a:schemeClr val="dk1"/>
                          </a:solidFill>
                          <a:uFillTx/>
                          <a:latin typeface="Calibri"/>
                          <a:ea typeface="Aptos"/>
                        </a:rPr>
                        <a:t>Alcance</a:t>
                      </a:r>
                      <a:endParaRPr b="0" lang="en-US" sz="1100" strike="noStrike" u="none">
                        <a:solidFill>
                          <a:srgbClr val="000000"/>
                        </a:solidFill>
                        <a:uFillTx/>
                        <a:latin typeface="Arial"/>
                      </a:endParaRPr>
                    </a:p>
                  </a:txBody>
                  <a:tcPr anchor="ctr" marL="9360" marR="93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c>
                  <a:txBody>
                    <a:bodyPr lIns="9360" rIns="9360" anchor="ctr">
                      <a:noAutofit/>
                    </a:bodyPr>
                    <a:p>
                      <a:pPr>
                        <a:lnSpc>
                          <a:spcPct val="107000"/>
                        </a:lnSpc>
                        <a:spcAft>
                          <a:spcPts val="799"/>
                        </a:spcAft>
                      </a:pPr>
                      <a:r>
                        <a:rPr b="0" lang="es-ES" sz="1100" strike="noStrike" u="none">
                          <a:solidFill>
                            <a:schemeClr val="dk1"/>
                          </a:solidFill>
                          <a:uFillTx/>
                          <a:latin typeface="Calibri"/>
                          <a:ea typeface="Aptos"/>
                        </a:rPr>
                        <a:t>Aplicaciones web</a:t>
                      </a:r>
                      <a:endParaRPr b="0" lang="en-US" sz="1100" strike="noStrike" u="none">
                        <a:solidFill>
                          <a:srgbClr val="000000"/>
                        </a:solidFill>
                        <a:uFillTx/>
                        <a:latin typeface="Arial"/>
                      </a:endParaRPr>
                    </a:p>
                  </a:txBody>
                  <a:tcPr anchor="ctr" marL="9360" marR="93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c>
                  <a:txBody>
                    <a:bodyPr lIns="9360" rIns="9360" anchor="ctr">
                      <a:noAutofit/>
                    </a:bodyPr>
                    <a:p>
                      <a:pPr>
                        <a:lnSpc>
                          <a:spcPct val="107000"/>
                        </a:lnSpc>
                        <a:spcAft>
                          <a:spcPts val="799"/>
                        </a:spcAft>
                      </a:pPr>
                      <a:r>
                        <a:rPr b="0" lang="es-ES" sz="1100" strike="noStrike" u="none">
                          <a:solidFill>
                            <a:schemeClr val="dk1"/>
                          </a:solidFill>
                          <a:uFillTx/>
                          <a:latin typeface="Calibri"/>
                          <a:ea typeface="Aptos"/>
                        </a:rPr>
                        <a:t>Aplicaciones empresariales</a:t>
                      </a:r>
                      <a:endParaRPr b="0" lang="en-US" sz="1100" strike="noStrike" u="none">
                        <a:solidFill>
                          <a:srgbClr val="000000"/>
                        </a:solidFill>
                        <a:uFillTx/>
                        <a:latin typeface="Arial"/>
                      </a:endParaRPr>
                    </a:p>
                  </a:txBody>
                  <a:tcPr anchor="ctr" marL="9360" marR="93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r>
              <a:tr h="370800">
                <a:tc>
                  <a:txBody>
                    <a:bodyPr lIns="9360" rIns="9360" anchor="ctr">
                      <a:noAutofit/>
                    </a:bodyPr>
                    <a:p>
                      <a:pPr>
                        <a:lnSpc>
                          <a:spcPct val="107000"/>
                        </a:lnSpc>
                        <a:spcAft>
                          <a:spcPts val="799"/>
                        </a:spcAft>
                      </a:pPr>
                      <a:r>
                        <a:rPr b="1" lang="es-ES" sz="1100" strike="noStrike" u="none">
                          <a:solidFill>
                            <a:schemeClr val="dk1"/>
                          </a:solidFill>
                          <a:uFillTx/>
                          <a:latin typeface="Calibri"/>
                          <a:ea typeface="Aptos"/>
                        </a:rPr>
                        <a:t>Soporte EJB</a:t>
                      </a:r>
                      <a:endParaRPr b="0" lang="en-US" sz="1100" strike="noStrike" u="none">
                        <a:solidFill>
                          <a:srgbClr val="000000"/>
                        </a:solidFill>
                        <a:uFillTx/>
                        <a:latin typeface="Arial"/>
                      </a:endParaRPr>
                    </a:p>
                  </a:txBody>
                  <a:tcPr anchor="ctr" marL="9360" marR="93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c>
                  <a:txBody>
                    <a:bodyPr lIns="9360" rIns="9360" anchor="ctr">
                      <a:noAutofit/>
                    </a:bodyPr>
                    <a:p>
                      <a:pPr>
                        <a:lnSpc>
                          <a:spcPct val="107000"/>
                        </a:lnSpc>
                        <a:spcAft>
                          <a:spcPts val="799"/>
                        </a:spcAft>
                      </a:pPr>
                      <a:r>
                        <a:rPr b="0" lang="es-ES" sz="1100" strike="noStrike" u="none">
                          <a:solidFill>
                            <a:schemeClr val="dk1"/>
                          </a:solidFill>
                          <a:uFillTx/>
                          <a:latin typeface="Calibri"/>
                          <a:ea typeface="Aptos"/>
                        </a:rPr>
                        <a:t>No</a:t>
                      </a:r>
                      <a:endParaRPr b="0" lang="en-US" sz="1100" strike="noStrike" u="none">
                        <a:solidFill>
                          <a:srgbClr val="000000"/>
                        </a:solidFill>
                        <a:uFillTx/>
                        <a:latin typeface="Arial"/>
                      </a:endParaRPr>
                    </a:p>
                  </a:txBody>
                  <a:tcPr anchor="ctr" marL="9360" marR="93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c>
                  <a:txBody>
                    <a:bodyPr lIns="9360" rIns="9360" anchor="ctr">
                      <a:noAutofit/>
                    </a:bodyPr>
                    <a:p>
                      <a:pPr>
                        <a:lnSpc>
                          <a:spcPct val="107000"/>
                        </a:lnSpc>
                        <a:spcAft>
                          <a:spcPts val="799"/>
                        </a:spcAft>
                      </a:pPr>
                      <a:r>
                        <a:rPr b="0" lang="es-ES" sz="1100" strike="noStrike" u="none">
                          <a:solidFill>
                            <a:schemeClr val="dk1"/>
                          </a:solidFill>
                          <a:uFillTx/>
                          <a:latin typeface="Calibri"/>
                          <a:ea typeface="Aptos"/>
                        </a:rPr>
                        <a:t>Sí</a:t>
                      </a:r>
                      <a:endParaRPr b="0" lang="en-US" sz="1100" strike="noStrike" u="none">
                        <a:solidFill>
                          <a:srgbClr val="000000"/>
                        </a:solidFill>
                        <a:uFillTx/>
                        <a:latin typeface="Arial"/>
                      </a:endParaRPr>
                    </a:p>
                  </a:txBody>
                  <a:tcPr anchor="ctr" marL="9360" marR="93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r>
              <a:tr h="370800">
                <a:tc>
                  <a:txBody>
                    <a:bodyPr lIns="9360" rIns="9360" anchor="ctr">
                      <a:noAutofit/>
                    </a:bodyPr>
                    <a:p>
                      <a:pPr>
                        <a:lnSpc>
                          <a:spcPct val="107000"/>
                        </a:lnSpc>
                        <a:spcAft>
                          <a:spcPts val="799"/>
                        </a:spcAft>
                      </a:pPr>
                      <a:r>
                        <a:rPr b="1" lang="es-ES" sz="1100" strike="noStrike" u="none">
                          <a:solidFill>
                            <a:schemeClr val="dk1"/>
                          </a:solidFill>
                          <a:uFillTx/>
                          <a:latin typeface="Calibri"/>
                          <a:ea typeface="Aptos"/>
                        </a:rPr>
                        <a:t>Manejo de transacciones</a:t>
                      </a:r>
                      <a:endParaRPr b="0" lang="en-US" sz="1100" strike="noStrike" u="none">
                        <a:solidFill>
                          <a:srgbClr val="000000"/>
                        </a:solidFill>
                        <a:uFillTx/>
                        <a:latin typeface="Arial"/>
                      </a:endParaRPr>
                    </a:p>
                  </a:txBody>
                  <a:tcPr anchor="ctr" marL="9360" marR="93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c>
                  <a:txBody>
                    <a:bodyPr lIns="9360" rIns="9360" anchor="ctr">
                      <a:noAutofit/>
                    </a:bodyPr>
                    <a:p>
                      <a:pPr>
                        <a:lnSpc>
                          <a:spcPct val="107000"/>
                        </a:lnSpc>
                        <a:spcAft>
                          <a:spcPts val="799"/>
                        </a:spcAft>
                      </a:pPr>
                      <a:r>
                        <a:rPr b="0" lang="es-ES" sz="1100" strike="noStrike" u="none">
                          <a:solidFill>
                            <a:schemeClr val="dk1"/>
                          </a:solidFill>
                          <a:uFillTx/>
                          <a:latin typeface="Calibri"/>
                          <a:ea typeface="Aptos"/>
                        </a:rPr>
                        <a:t>Limitado</a:t>
                      </a:r>
                      <a:endParaRPr b="0" lang="en-US" sz="1100" strike="noStrike" u="none">
                        <a:solidFill>
                          <a:srgbClr val="000000"/>
                        </a:solidFill>
                        <a:uFillTx/>
                        <a:latin typeface="Arial"/>
                      </a:endParaRPr>
                    </a:p>
                  </a:txBody>
                  <a:tcPr anchor="ctr" marL="9360" marR="93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c>
                  <a:txBody>
                    <a:bodyPr lIns="9360" rIns="9360" anchor="ctr">
                      <a:noAutofit/>
                    </a:bodyPr>
                    <a:p>
                      <a:pPr>
                        <a:lnSpc>
                          <a:spcPct val="107000"/>
                        </a:lnSpc>
                        <a:spcAft>
                          <a:spcPts val="799"/>
                        </a:spcAft>
                      </a:pPr>
                      <a:r>
                        <a:rPr b="0" lang="es-ES" sz="1100" strike="noStrike" u="none">
                          <a:solidFill>
                            <a:schemeClr val="dk1"/>
                          </a:solidFill>
                          <a:uFillTx/>
                          <a:latin typeface="Calibri"/>
                          <a:ea typeface="Aptos"/>
                        </a:rPr>
                        <a:t>Avanzado</a:t>
                      </a:r>
                      <a:endParaRPr b="0" lang="en-US" sz="1100" strike="noStrike" u="none">
                        <a:solidFill>
                          <a:srgbClr val="000000"/>
                        </a:solidFill>
                        <a:uFillTx/>
                        <a:latin typeface="Arial"/>
                      </a:endParaRPr>
                    </a:p>
                  </a:txBody>
                  <a:tcPr anchor="ctr" marL="9360" marR="93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r>
              <a:tr h="370800">
                <a:tc>
                  <a:txBody>
                    <a:bodyPr lIns="9360" rIns="9360" anchor="ctr">
                      <a:noAutofit/>
                    </a:bodyPr>
                    <a:p>
                      <a:pPr>
                        <a:lnSpc>
                          <a:spcPct val="107000"/>
                        </a:lnSpc>
                        <a:spcAft>
                          <a:spcPts val="799"/>
                        </a:spcAft>
                      </a:pPr>
                      <a:r>
                        <a:rPr b="1" lang="es-ES" sz="1100" strike="noStrike" u="none">
                          <a:solidFill>
                            <a:schemeClr val="dk1"/>
                          </a:solidFill>
                          <a:uFillTx/>
                          <a:latin typeface="Calibri"/>
                          <a:ea typeface="Aptos"/>
                        </a:rPr>
                        <a:t>Configuración</a:t>
                      </a:r>
                      <a:endParaRPr b="0" lang="en-US" sz="1100" strike="noStrike" u="none">
                        <a:solidFill>
                          <a:srgbClr val="000000"/>
                        </a:solidFill>
                        <a:uFillTx/>
                        <a:latin typeface="Arial"/>
                      </a:endParaRPr>
                    </a:p>
                  </a:txBody>
                  <a:tcPr anchor="ctr" marL="9360" marR="93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c>
                  <a:txBody>
                    <a:bodyPr lIns="9360" rIns="9360" anchor="ctr">
                      <a:noAutofit/>
                    </a:bodyPr>
                    <a:p>
                      <a:pPr>
                        <a:lnSpc>
                          <a:spcPct val="107000"/>
                        </a:lnSpc>
                        <a:spcAft>
                          <a:spcPts val="799"/>
                        </a:spcAft>
                      </a:pPr>
                      <a:r>
                        <a:rPr b="0" lang="es-ES" sz="1100" strike="noStrike" u="none">
                          <a:solidFill>
                            <a:schemeClr val="dk1"/>
                          </a:solidFill>
                          <a:uFillTx/>
                          <a:latin typeface="Calibri"/>
                          <a:ea typeface="Aptos"/>
                        </a:rPr>
                        <a:t>Simple</a:t>
                      </a:r>
                      <a:endParaRPr b="0" lang="en-US" sz="1100" strike="noStrike" u="none">
                        <a:solidFill>
                          <a:srgbClr val="000000"/>
                        </a:solidFill>
                        <a:uFillTx/>
                        <a:latin typeface="Arial"/>
                      </a:endParaRPr>
                    </a:p>
                  </a:txBody>
                  <a:tcPr anchor="ctr" marL="9360" marR="93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c>
                  <a:txBody>
                    <a:bodyPr lIns="9360" rIns="9360" anchor="ctr">
                      <a:noAutofit/>
                    </a:bodyPr>
                    <a:p>
                      <a:pPr>
                        <a:lnSpc>
                          <a:spcPct val="107000"/>
                        </a:lnSpc>
                        <a:spcAft>
                          <a:spcPts val="799"/>
                        </a:spcAft>
                      </a:pPr>
                      <a:r>
                        <a:rPr b="0" lang="es-ES" sz="1100" strike="noStrike" u="none">
                          <a:solidFill>
                            <a:schemeClr val="dk1"/>
                          </a:solidFill>
                          <a:uFillTx/>
                          <a:latin typeface="Calibri"/>
                          <a:ea typeface="Aptos"/>
                        </a:rPr>
                        <a:t>Compleja pero más funcional</a:t>
                      </a:r>
                      <a:endParaRPr b="0" lang="en-US" sz="1100" strike="noStrike" u="none">
                        <a:solidFill>
                          <a:srgbClr val="000000"/>
                        </a:solidFill>
                        <a:uFillTx/>
                        <a:latin typeface="Arial"/>
                      </a:endParaRPr>
                    </a:p>
                  </a:txBody>
                  <a:tcPr anchor="ctr" marL="9360" marR="93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r>
              <a:tr h="370800">
                <a:tc>
                  <a:txBody>
                    <a:bodyPr lIns="9360" rIns="9360" anchor="ctr">
                      <a:noAutofit/>
                    </a:bodyPr>
                    <a:p>
                      <a:pPr>
                        <a:lnSpc>
                          <a:spcPct val="107000"/>
                        </a:lnSpc>
                        <a:spcAft>
                          <a:spcPts val="799"/>
                        </a:spcAft>
                      </a:pPr>
                      <a:r>
                        <a:rPr b="1" lang="es-ES" sz="1100" strike="noStrike" u="none">
                          <a:solidFill>
                            <a:schemeClr val="dk1"/>
                          </a:solidFill>
                          <a:uFillTx/>
                          <a:latin typeface="Calibri"/>
                          <a:ea typeface="Aptos"/>
                        </a:rPr>
                        <a:t>Despliegue</a:t>
                      </a:r>
                      <a:endParaRPr b="0" lang="en-US" sz="1100" strike="noStrike" u="none">
                        <a:solidFill>
                          <a:srgbClr val="000000"/>
                        </a:solidFill>
                        <a:uFillTx/>
                        <a:latin typeface="Arial"/>
                      </a:endParaRPr>
                    </a:p>
                  </a:txBody>
                  <a:tcPr anchor="ctr" marL="9360" marR="93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c>
                  <a:txBody>
                    <a:bodyPr lIns="9360" rIns="9360" anchor="ctr">
                      <a:noAutofit/>
                    </a:bodyPr>
                    <a:p>
                      <a:pPr>
                        <a:lnSpc>
                          <a:spcPct val="107000"/>
                        </a:lnSpc>
                        <a:spcAft>
                          <a:spcPts val="799"/>
                        </a:spcAft>
                      </a:pPr>
                      <a:r>
                        <a:rPr b="0" lang="es-ES" sz="1100" strike="noStrike" u="none">
                          <a:solidFill>
                            <a:schemeClr val="dk1"/>
                          </a:solidFill>
                          <a:uFillTx/>
                          <a:latin typeface="Calibri"/>
                          <a:ea typeface="Aptos"/>
                        </a:rPr>
                        <a:t>WAR</a:t>
                      </a:r>
                      <a:endParaRPr b="0" lang="en-US" sz="1100" strike="noStrike" u="none">
                        <a:solidFill>
                          <a:srgbClr val="000000"/>
                        </a:solidFill>
                        <a:uFillTx/>
                        <a:latin typeface="Arial"/>
                      </a:endParaRPr>
                    </a:p>
                  </a:txBody>
                  <a:tcPr anchor="ctr" marL="9360" marR="93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c>
                  <a:txBody>
                    <a:bodyPr lIns="9360" rIns="9360" anchor="ctr">
                      <a:noAutofit/>
                    </a:bodyPr>
                    <a:p>
                      <a:pPr>
                        <a:lnSpc>
                          <a:spcPct val="107000"/>
                        </a:lnSpc>
                        <a:spcAft>
                          <a:spcPts val="799"/>
                        </a:spcAft>
                      </a:pPr>
                      <a:r>
                        <a:rPr b="0" lang="es-ES" sz="1100" strike="noStrike" u="none">
                          <a:solidFill>
                            <a:schemeClr val="dk1"/>
                          </a:solidFill>
                          <a:uFillTx/>
                          <a:latin typeface="Calibri"/>
                          <a:ea typeface="Aptos"/>
                        </a:rPr>
                        <a:t>EAR, WAR, JAR, SAR</a:t>
                      </a:r>
                      <a:endParaRPr b="0" lang="en-US" sz="1100" strike="noStrike" u="none">
                        <a:solidFill>
                          <a:srgbClr val="000000"/>
                        </a:solidFill>
                        <a:uFillTx/>
                        <a:latin typeface="Arial"/>
                      </a:endParaRPr>
                    </a:p>
                  </a:txBody>
                  <a:tcPr anchor="ctr" marL="9360" marR="93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r>
            </a:tbl>
          </a:graphicData>
        </a:graphic>
      </p:graphicFrame>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9" name="PlaceHolder 1"/>
          <p:cNvSpPr>
            <a:spLocks noGrp="1"/>
          </p:cNvSpPr>
          <p:nvPr>
            <p:ph type="title"/>
          </p:nvPr>
        </p:nvSpPr>
        <p:spPr>
          <a:xfrm>
            <a:off x="838080" y="365040"/>
            <a:ext cx="10515240" cy="1325160"/>
          </a:xfrm>
          <a:prstGeom prst="rect">
            <a:avLst/>
          </a:prstGeom>
          <a:noFill/>
          <a:ln w="0">
            <a:noFill/>
          </a:ln>
        </p:spPr>
        <p:txBody>
          <a:bodyPr lIns="91440" rIns="91440" tIns="45720" bIns="45720" anchor="ctr">
            <a:noAutofit/>
          </a:bodyPr>
          <a:p>
            <a:pPr indent="0" defTabSz="914400">
              <a:lnSpc>
                <a:spcPct val="90000"/>
              </a:lnSpc>
              <a:buNone/>
            </a:pPr>
            <a:r>
              <a:rPr b="0" lang="es-ES" sz="4400" strike="noStrike" u="none">
                <a:solidFill>
                  <a:schemeClr val="dk1"/>
                </a:solidFill>
                <a:uFillTx/>
                <a:latin typeface="Calibri Light"/>
              </a:rPr>
              <a:t>Los Verbos</a:t>
            </a:r>
            <a:endParaRPr b="0" lang="es-ES" sz="4400" strike="noStrike" u="none">
              <a:solidFill>
                <a:schemeClr val="dk1"/>
              </a:solidFill>
              <a:uFillTx/>
              <a:latin typeface="Calibri"/>
            </a:endParaRPr>
          </a:p>
        </p:txBody>
      </p:sp>
      <p:sp>
        <p:nvSpPr>
          <p:cNvPr id="520" name="PlaceHolder 2"/>
          <p:cNvSpPr>
            <a:spLocks noGrp="1"/>
          </p:cNvSpPr>
          <p:nvPr>
            <p:ph/>
          </p:nvPr>
        </p:nvSpPr>
        <p:spPr>
          <a:xfrm>
            <a:off x="838080" y="1825560"/>
            <a:ext cx="10515240" cy="4350960"/>
          </a:xfrm>
          <a:prstGeom prst="rect">
            <a:avLst/>
          </a:prstGeom>
          <a:noFill/>
          <a:ln w="0">
            <a:noFill/>
          </a:ln>
        </p:spPr>
        <p:txBody>
          <a:bodyPr lIns="91440" rIns="91440" tIns="45720" bIns="45720" anchor="t">
            <a:noAutofit/>
          </a:bodyPr>
          <a:p>
            <a:pPr indent="0">
              <a:lnSpc>
                <a:spcPct val="90000"/>
              </a:lnSpc>
              <a:spcBef>
                <a:spcPts val="1417"/>
              </a:spcBef>
              <a:buNone/>
            </a:pPr>
            <a:endParaRPr b="0" lang="es-ES" sz="2800" strike="noStrike" u="none">
              <a:solidFill>
                <a:schemeClr val="dk1"/>
              </a:solidFill>
              <a:uFillTx/>
              <a:latin typeface="Calibri"/>
            </a:endParaRPr>
          </a:p>
        </p:txBody>
      </p:sp>
      <p:graphicFrame>
        <p:nvGraphicFramePr>
          <p:cNvPr id="521" name="Tabla 3"/>
          <p:cNvGraphicFramePr/>
          <p:nvPr/>
        </p:nvGraphicFramePr>
        <p:xfrm>
          <a:off x="914400" y="1717200"/>
          <a:ext cx="10121040" cy="4462920"/>
        </p:xfrm>
        <a:graphic>
          <a:graphicData uri="http://schemas.openxmlformats.org/drawingml/2006/table">
            <a:tbl>
              <a:tblPr/>
              <a:tblGrid>
                <a:gridCol w="1231560"/>
                <a:gridCol w="1355400"/>
                <a:gridCol w="1271880"/>
                <a:gridCol w="6261480"/>
              </a:tblGrid>
              <a:tr h="370800">
                <a:tc>
                  <a:txBody>
                    <a:bodyPr anchor="t">
                      <a:noAutofit/>
                    </a:bodyPr>
                    <a:p>
                      <a:pPr defTabSz="914400">
                        <a:lnSpc>
                          <a:spcPct val="100000"/>
                        </a:lnSpc>
                      </a:pPr>
                      <a:r>
                        <a:rPr b="1" lang="es-ES" sz="1800" strike="noStrike" u="none">
                          <a:solidFill>
                            <a:schemeClr val="lt1"/>
                          </a:solidFill>
                          <a:uFillTx/>
                          <a:latin typeface="Calibri"/>
                        </a:rPr>
                        <a:t>VERBO</a:t>
                      </a:r>
                      <a:endParaRPr b="0" lang="en-US" sz="1800" strike="noStrike" u="none">
                        <a:solidFill>
                          <a:srgbClr val="ffffff"/>
                        </a:solidFill>
                        <a:uFillTx/>
                        <a:latin typeface="Times New Roman"/>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c>
                  <a:txBody>
                    <a:bodyPr anchor="t">
                      <a:noAutofit/>
                    </a:bodyPr>
                    <a:p>
                      <a:pPr defTabSz="914400">
                        <a:lnSpc>
                          <a:spcPct val="100000"/>
                        </a:lnSpc>
                      </a:pPr>
                      <a:r>
                        <a:rPr b="1" lang="es-ES" sz="1800" strike="noStrike" u="none">
                          <a:solidFill>
                            <a:schemeClr val="lt1"/>
                          </a:solidFill>
                          <a:uFillTx/>
                          <a:latin typeface="Calibri"/>
                        </a:rPr>
                        <a:t>Usar</a:t>
                      </a:r>
                      <a:endParaRPr b="0" lang="en-US" sz="1800" strike="noStrike" u="none">
                        <a:solidFill>
                          <a:srgbClr val="ffffff"/>
                        </a:solidFill>
                        <a:uFillTx/>
                        <a:latin typeface="Times New Roman"/>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c>
                  <a:txBody>
                    <a:bodyPr anchor="t">
                      <a:noAutofit/>
                    </a:bodyPr>
                    <a:p>
                      <a:pPr defTabSz="914400">
                        <a:lnSpc>
                          <a:spcPct val="100000"/>
                        </a:lnSpc>
                      </a:pPr>
                      <a:r>
                        <a:rPr b="1" lang="es-ES" sz="1800" strike="noStrike" u="none">
                          <a:solidFill>
                            <a:schemeClr val="lt1"/>
                          </a:solidFill>
                          <a:uFillTx/>
                          <a:latin typeface="Calibri"/>
                        </a:rPr>
                        <a:t>Seguro</a:t>
                      </a:r>
                      <a:endParaRPr b="0" lang="en-US" sz="1800" strike="noStrike" u="none">
                        <a:solidFill>
                          <a:srgbClr val="ffffff"/>
                        </a:solidFill>
                        <a:uFillTx/>
                        <a:latin typeface="Times New Roman"/>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c>
                  <a:txBody>
                    <a:bodyPr anchor="t">
                      <a:noAutofit/>
                    </a:bodyPr>
                    <a:p>
                      <a:pPr defTabSz="914400">
                        <a:lnSpc>
                          <a:spcPct val="100000"/>
                        </a:lnSpc>
                      </a:pPr>
                      <a:r>
                        <a:rPr b="1" lang="es-ES" sz="1800" strike="noStrike" u="none">
                          <a:solidFill>
                            <a:schemeClr val="lt1"/>
                          </a:solidFill>
                          <a:uFillTx/>
                          <a:latin typeface="Calibri"/>
                        </a:rPr>
                        <a:t>Significado</a:t>
                      </a:r>
                      <a:endParaRPr b="0" lang="en-US" sz="1800" strike="noStrike" u="none">
                        <a:solidFill>
                          <a:srgbClr val="ffffff"/>
                        </a:solidFill>
                        <a:uFillTx/>
                        <a:latin typeface="Times New Roman"/>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r>
              <a:tr h="370800">
                <a:tc>
                  <a:txBody>
                    <a:bodyPr anchor="t">
                      <a:noAutofit/>
                    </a:bodyPr>
                    <a:p>
                      <a:pPr defTabSz="914400">
                        <a:lnSpc>
                          <a:spcPct val="100000"/>
                        </a:lnSpc>
                      </a:pPr>
                      <a:r>
                        <a:rPr b="1" lang="es-ES" sz="1800" strike="noStrike" u="none">
                          <a:solidFill>
                            <a:schemeClr val="dk1"/>
                          </a:solidFill>
                          <a:uFillTx/>
                          <a:latin typeface="Calibri"/>
                        </a:rPr>
                        <a:t>GET</a:t>
                      </a:r>
                      <a:endParaRPr b="0" lang="en-US" sz="1800" strike="noStrike" u="none">
                        <a:solidFill>
                          <a:srgbClr val="000000"/>
                        </a:solidFill>
                        <a:uFillTx/>
                        <a:latin typeface="Times New Roman"/>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c>
                  <a:txBody>
                    <a:bodyPr anchor="t">
                      <a:noAutofit/>
                    </a:bodyPr>
                    <a:p>
                      <a:pPr algn="ctr" defTabSz="914400">
                        <a:lnSpc>
                          <a:spcPct val="100000"/>
                        </a:lnSpc>
                      </a:pPr>
                      <a:r>
                        <a:rPr b="0" lang="es-ES" sz="1800" strike="noStrike" u="none">
                          <a:solidFill>
                            <a:schemeClr val="dk1"/>
                          </a:solidFill>
                          <a:uFillTx/>
                          <a:latin typeface="Calibri"/>
                        </a:rPr>
                        <a:t>SI</a:t>
                      </a:r>
                      <a:endParaRPr b="0" lang="en-US" sz="1800" strike="noStrike" u="none">
                        <a:solidFill>
                          <a:srgbClr val="000000"/>
                        </a:solidFill>
                        <a:uFillTx/>
                        <a:latin typeface="Times New Roman"/>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c>
                  <a:txBody>
                    <a:bodyPr anchor="t">
                      <a:noAutofit/>
                    </a:bodyPr>
                    <a:p>
                      <a:pPr algn="ctr" defTabSz="914400">
                        <a:lnSpc>
                          <a:spcPct val="100000"/>
                        </a:lnSpc>
                      </a:pPr>
                      <a:r>
                        <a:rPr b="0" lang="es-ES" sz="1800" strike="noStrike" u="none">
                          <a:solidFill>
                            <a:schemeClr val="dk1"/>
                          </a:solidFill>
                          <a:uFillTx/>
                          <a:latin typeface="Calibri"/>
                        </a:rPr>
                        <a:t>SI</a:t>
                      </a:r>
                      <a:endParaRPr b="0" lang="en-US" sz="1800" strike="noStrike" u="none">
                        <a:solidFill>
                          <a:srgbClr val="000000"/>
                        </a:solidFill>
                        <a:uFillTx/>
                        <a:latin typeface="Times New Roman"/>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c>
                  <a:txBody>
                    <a:bodyPr anchor="t">
                      <a:noAutofit/>
                    </a:bodyPr>
                    <a:p>
                      <a:pPr defTabSz="914400">
                        <a:lnSpc>
                          <a:spcPct val="100000"/>
                        </a:lnSpc>
                      </a:pPr>
                      <a:r>
                        <a:rPr b="0" lang="es-ES" sz="1800" strike="noStrike" u="none">
                          <a:solidFill>
                            <a:schemeClr val="dk1"/>
                          </a:solidFill>
                          <a:uFillTx/>
                          <a:latin typeface="Calibri"/>
                        </a:rPr>
                        <a:t>Lectura, obteniendo datos modo lista, o sólo 1</a:t>
                      </a:r>
                      <a:endParaRPr b="0" lang="en-US" sz="1800" strike="noStrike" u="none">
                        <a:solidFill>
                          <a:srgbClr val="000000"/>
                        </a:solidFill>
                        <a:uFillTx/>
                        <a:latin typeface="Times New Roman"/>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r>
              <a:tr h="370800">
                <a:tc>
                  <a:txBody>
                    <a:bodyPr anchor="t">
                      <a:noAutofit/>
                    </a:bodyPr>
                    <a:p>
                      <a:pPr defTabSz="914400">
                        <a:lnSpc>
                          <a:spcPct val="100000"/>
                        </a:lnSpc>
                      </a:pPr>
                      <a:r>
                        <a:rPr b="1" lang="es-ES" sz="1800" strike="noStrike" u="none">
                          <a:solidFill>
                            <a:schemeClr val="dk1"/>
                          </a:solidFill>
                          <a:uFillTx/>
                          <a:latin typeface="Calibri"/>
                        </a:rPr>
                        <a:t>POST</a:t>
                      </a:r>
                      <a:endParaRPr b="0" lang="en-US" sz="1800" strike="noStrike" u="none">
                        <a:solidFill>
                          <a:srgbClr val="000000"/>
                        </a:solidFill>
                        <a:uFillTx/>
                        <a:latin typeface="Times New Roman"/>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c>
                  <a:txBody>
                    <a:bodyPr anchor="t">
                      <a:noAutofit/>
                    </a:bodyPr>
                    <a:p>
                      <a:pPr algn="ctr" defTabSz="914400">
                        <a:lnSpc>
                          <a:spcPct val="100000"/>
                        </a:lnSpc>
                      </a:pPr>
                      <a:r>
                        <a:rPr b="0" lang="es-ES" sz="1800" strike="noStrike" u="none">
                          <a:solidFill>
                            <a:schemeClr val="dk1"/>
                          </a:solidFill>
                          <a:uFillTx/>
                          <a:latin typeface="Calibri"/>
                        </a:rPr>
                        <a:t>SI</a:t>
                      </a:r>
                      <a:endParaRPr b="0" lang="en-US" sz="1800" strike="noStrike" u="none">
                        <a:solidFill>
                          <a:srgbClr val="000000"/>
                        </a:solidFill>
                        <a:uFillTx/>
                        <a:latin typeface="Times New Roman"/>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c>
                  <a:txBody>
                    <a:bodyPr anchor="t">
                      <a:noAutofit/>
                    </a:bodyPr>
                    <a:p>
                      <a:pPr algn="ctr" defTabSz="914400">
                        <a:lnSpc>
                          <a:spcPct val="100000"/>
                        </a:lnSpc>
                      </a:pPr>
                      <a:r>
                        <a:rPr b="0" lang="es-ES" sz="1800" strike="noStrike" u="none">
                          <a:solidFill>
                            <a:schemeClr val="dk1"/>
                          </a:solidFill>
                          <a:uFillTx/>
                          <a:latin typeface="Calibri"/>
                        </a:rPr>
                        <a:t>NO</a:t>
                      </a:r>
                      <a:endParaRPr b="0" lang="en-US" sz="1800" strike="noStrike" u="none">
                        <a:solidFill>
                          <a:srgbClr val="000000"/>
                        </a:solidFill>
                        <a:uFillTx/>
                        <a:latin typeface="Times New Roman"/>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c>
                  <a:txBody>
                    <a:bodyPr anchor="t">
                      <a:noAutofit/>
                    </a:bodyPr>
                    <a:p>
                      <a:pPr defTabSz="914400">
                        <a:lnSpc>
                          <a:spcPct val="100000"/>
                        </a:lnSpc>
                      </a:pPr>
                      <a:r>
                        <a:rPr b="0" lang="es-ES" sz="1800" strike="noStrike" u="none">
                          <a:solidFill>
                            <a:schemeClr val="dk1"/>
                          </a:solidFill>
                          <a:uFillTx/>
                          <a:latin typeface="Calibri"/>
                        </a:rPr>
                        <a:t>Creación</a:t>
                      </a:r>
                      <a:endParaRPr b="0" lang="en-US" sz="1800" strike="noStrike" u="none">
                        <a:solidFill>
                          <a:srgbClr val="000000"/>
                        </a:solidFill>
                        <a:uFillTx/>
                        <a:latin typeface="Times New Roman"/>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r>
              <a:tr h="370800">
                <a:tc>
                  <a:txBody>
                    <a:bodyPr anchor="t">
                      <a:noAutofit/>
                    </a:bodyPr>
                    <a:p>
                      <a:pPr defTabSz="914400">
                        <a:lnSpc>
                          <a:spcPct val="100000"/>
                        </a:lnSpc>
                      </a:pPr>
                      <a:r>
                        <a:rPr b="1" lang="es-ES" sz="1800" strike="noStrike" u="none">
                          <a:solidFill>
                            <a:schemeClr val="dk1"/>
                          </a:solidFill>
                          <a:uFillTx/>
                          <a:latin typeface="Calibri"/>
                        </a:rPr>
                        <a:t>PUT</a:t>
                      </a:r>
                      <a:endParaRPr b="0" lang="en-US" sz="1800" strike="noStrike" u="none">
                        <a:solidFill>
                          <a:srgbClr val="000000"/>
                        </a:solidFill>
                        <a:uFillTx/>
                        <a:latin typeface="Times New Roman"/>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c>
                  <a:txBody>
                    <a:bodyPr anchor="t">
                      <a:noAutofit/>
                    </a:bodyPr>
                    <a:p>
                      <a:pPr algn="ctr" defTabSz="914400">
                        <a:lnSpc>
                          <a:spcPct val="100000"/>
                        </a:lnSpc>
                      </a:pPr>
                      <a:r>
                        <a:rPr b="0" lang="es-ES" sz="1800" strike="noStrike" u="none">
                          <a:solidFill>
                            <a:schemeClr val="dk1"/>
                          </a:solidFill>
                          <a:uFillTx/>
                          <a:latin typeface="Calibri"/>
                        </a:rPr>
                        <a:t>SI</a:t>
                      </a:r>
                      <a:endParaRPr b="0" lang="en-US" sz="1800" strike="noStrike" u="none">
                        <a:solidFill>
                          <a:srgbClr val="000000"/>
                        </a:solidFill>
                        <a:uFillTx/>
                        <a:latin typeface="Times New Roman"/>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c>
                  <a:txBody>
                    <a:bodyPr anchor="t">
                      <a:noAutofit/>
                    </a:bodyPr>
                    <a:p>
                      <a:pPr algn="ctr" defTabSz="914400">
                        <a:lnSpc>
                          <a:spcPct val="100000"/>
                        </a:lnSpc>
                      </a:pPr>
                      <a:r>
                        <a:rPr b="0" lang="es-ES" sz="1800" strike="noStrike" u="none">
                          <a:solidFill>
                            <a:schemeClr val="dk1"/>
                          </a:solidFill>
                          <a:uFillTx/>
                          <a:latin typeface="Calibri"/>
                        </a:rPr>
                        <a:t>NO</a:t>
                      </a:r>
                      <a:endParaRPr b="0" lang="en-US" sz="1800" strike="noStrike" u="none">
                        <a:solidFill>
                          <a:srgbClr val="000000"/>
                        </a:solidFill>
                        <a:uFillTx/>
                        <a:latin typeface="Times New Roman"/>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c>
                  <a:txBody>
                    <a:bodyPr anchor="t">
                      <a:noAutofit/>
                    </a:bodyPr>
                    <a:p>
                      <a:pPr defTabSz="914400">
                        <a:lnSpc>
                          <a:spcPct val="100000"/>
                        </a:lnSpc>
                      </a:pPr>
                      <a:r>
                        <a:rPr b="0" lang="es-ES" sz="1800" strike="noStrike" u="none">
                          <a:solidFill>
                            <a:schemeClr val="dk1"/>
                          </a:solidFill>
                          <a:uFillTx/>
                          <a:latin typeface="Calibri"/>
                        </a:rPr>
                        <a:t>Modificación (completa), posible creación</a:t>
                      </a:r>
                      <a:endParaRPr b="0" lang="en-US" sz="1800" strike="noStrike" u="none">
                        <a:solidFill>
                          <a:srgbClr val="000000"/>
                        </a:solidFill>
                        <a:uFillTx/>
                        <a:latin typeface="Times New Roman"/>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r>
              <a:tr h="370800">
                <a:tc>
                  <a:txBody>
                    <a:bodyPr anchor="t">
                      <a:noAutofit/>
                    </a:bodyPr>
                    <a:p>
                      <a:pPr defTabSz="914400">
                        <a:lnSpc>
                          <a:spcPct val="100000"/>
                        </a:lnSpc>
                      </a:pPr>
                      <a:r>
                        <a:rPr b="1" lang="es-ES" sz="1800" strike="noStrike" u="none">
                          <a:solidFill>
                            <a:schemeClr val="dk1"/>
                          </a:solidFill>
                          <a:uFillTx/>
                          <a:latin typeface="Calibri"/>
                        </a:rPr>
                        <a:t>DELETE</a:t>
                      </a:r>
                      <a:endParaRPr b="0" lang="en-US" sz="1800" strike="noStrike" u="none">
                        <a:solidFill>
                          <a:srgbClr val="000000"/>
                        </a:solidFill>
                        <a:uFillTx/>
                        <a:latin typeface="Times New Roman"/>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c>
                  <a:txBody>
                    <a:bodyPr anchor="t">
                      <a:noAutofit/>
                    </a:bodyPr>
                    <a:p>
                      <a:pPr algn="ctr" defTabSz="914400">
                        <a:lnSpc>
                          <a:spcPct val="100000"/>
                        </a:lnSpc>
                      </a:pPr>
                      <a:r>
                        <a:rPr b="0" lang="es-ES" sz="1800" strike="noStrike" u="none">
                          <a:solidFill>
                            <a:schemeClr val="dk1"/>
                          </a:solidFill>
                          <a:uFillTx/>
                          <a:latin typeface="Calibri"/>
                        </a:rPr>
                        <a:t>SI</a:t>
                      </a:r>
                      <a:endParaRPr b="0" lang="en-US" sz="1800" strike="noStrike" u="none">
                        <a:solidFill>
                          <a:srgbClr val="000000"/>
                        </a:solidFill>
                        <a:uFillTx/>
                        <a:latin typeface="Times New Roman"/>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c>
                  <a:txBody>
                    <a:bodyPr anchor="t">
                      <a:noAutofit/>
                    </a:bodyPr>
                    <a:p>
                      <a:pPr algn="ctr" defTabSz="914400">
                        <a:lnSpc>
                          <a:spcPct val="100000"/>
                        </a:lnSpc>
                      </a:pPr>
                      <a:r>
                        <a:rPr b="0" lang="es-ES" sz="1800" strike="noStrike" u="none">
                          <a:solidFill>
                            <a:schemeClr val="dk1"/>
                          </a:solidFill>
                          <a:uFillTx/>
                          <a:latin typeface="Calibri"/>
                        </a:rPr>
                        <a:t>NO</a:t>
                      </a:r>
                      <a:endParaRPr b="0" lang="en-US" sz="1800" strike="noStrike" u="none">
                        <a:solidFill>
                          <a:srgbClr val="000000"/>
                        </a:solidFill>
                        <a:uFillTx/>
                        <a:latin typeface="Times New Roman"/>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c>
                  <a:txBody>
                    <a:bodyPr anchor="t">
                      <a:noAutofit/>
                    </a:bodyPr>
                    <a:p>
                      <a:pPr defTabSz="914400">
                        <a:lnSpc>
                          <a:spcPct val="100000"/>
                        </a:lnSpc>
                      </a:pPr>
                      <a:r>
                        <a:rPr b="0" lang="es-ES" sz="1800" strike="noStrike" u="none">
                          <a:solidFill>
                            <a:schemeClr val="dk1"/>
                          </a:solidFill>
                          <a:uFillTx/>
                          <a:latin typeface="Calibri"/>
                        </a:rPr>
                        <a:t>Borrado</a:t>
                      </a:r>
                      <a:endParaRPr b="0" lang="en-US" sz="1800" strike="noStrike" u="none">
                        <a:solidFill>
                          <a:srgbClr val="000000"/>
                        </a:solidFill>
                        <a:uFillTx/>
                        <a:latin typeface="Times New Roman"/>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r>
              <a:tr h="370800">
                <a:tc>
                  <a:txBody>
                    <a:bodyPr anchor="t">
                      <a:noAutofit/>
                    </a:bodyPr>
                    <a:p>
                      <a:pPr defTabSz="914400">
                        <a:lnSpc>
                          <a:spcPct val="100000"/>
                        </a:lnSpc>
                      </a:pPr>
                      <a:r>
                        <a:rPr b="1" lang="es-ES" sz="1800" strike="noStrike" u="none">
                          <a:solidFill>
                            <a:schemeClr val="dk1"/>
                          </a:solidFill>
                          <a:uFillTx/>
                          <a:latin typeface="Calibri"/>
                        </a:rPr>
                        <a:t>PATCH</a:t>
                      </a:r>
                      <a:endParaRPr b="0" lang="en-US" sz="1800" strike="noStrike" u="none">
                        <a:solidFill>
                          <a:srgbClr val="000000"/>
                        </a:solidFill>
                        <a:uFillTx/>
                        <a:latin typeface="Times New Roman"/>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c>
                  <a:txBody>
                    <a:bodyPr anchor="t">
                      <a:noAutofit/>
                    </a:bodyPr>
                    <a:p>
                      <a:pPr algn="ctr" defTabSz="914400">
                        <a:lnSpc>
                          <a:spcPct val="100000"/>
                        </a:lnSpc>
                      </a:pPr>
                      <a:r>
                        <a:rPr b="0" lang="es-ES" sz="1800" strike="noStrike" u="none">
                          <a:solidFill>
                            <a:schemeClr val="dk1"/>
                          </a:solidFill>
                          <a:uFillTx/>
                          <a:latin typeface="Calibri"/>
                        </a:rPr>
                        <a:t>PARCIAL</a:t>
                      </a:r>
                      <a:endParaRPr b="0" lang="en-US" sz="1800" strike="noStrike" u="none">
                        <a:solidFill>
                          <a:srgbClr val="000000"/>
                        </a:solidFill>
                        <a:uFillTx/>
                        <a:latin typeface="Times New Roman"/>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c>
                  <a:txBody>
                    <a:bodyPr anchor="t">
                      <a:noAutofit/>
                    </a:bodyPr>
                    <a:p>
                      <a:pPr algn="ctr" defTabSz="914400">
                        <a:lnSpc>
                          <a:spcPct val="100000"/>
                        </a:lnSpc>
                      </a:pPr>
                      <a:r>
                        <a:rPr b="0" lang="es-ES" sz="1800" strike="noStrike" u="none">
                          <a:solidFill>
                            <a:schemeClr val="dk1"/>
                          </a:solidFill>
                          <a:uFillTx/>
                          <a:latin typeface="Calibri"/>
                        </a:rPr>
                        <a:t>NO</a:t>
                      </a:r>
                      <a:endParaRPr b="0" lang="en-US" sz="1800" strike="noStrike" u="none">
                        <a:solidFill>
                          <a:srgbClr val="000000"/>
                        </a:solidFill>
                        <a:uFillTx/>
                        <a:latin typeface="Times New Roman"/>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c>
                  <a:txBody>
                    <a:bodyPr anchor="t">
                      <a:noAutofit/>
                    </a:bodyPr>
                    <a:p>
                      <a:pPr defTabSz="914400">
                        <a:lnSpc>
                          <a:spcPct val="100000"/>
                        </a:lnSpc>
                      </a:pPr>
                      <a:r>
                        <a:rPr b="0" lang="es-ES" sz="1800" strike="noStrike" u="none">
                          <a:solidFill>
                            <a:schemeClr val="dk1"/>
                          </a:solidFill>
                          <a:uFillTx/>
                          <a:latin typeface="Calibri"/>
                        </a:rPr>
                        <a:t>Modificación parcial</a:t>
                      </a:r>
                      <a:endParaRPr b="0" lang="en-US" sz="1800" strike="noStrike" u="none">
                        <a:solidFill>
                          <a:srgbClr val="000000"/>
                        </a:solidFill>
                        <a:uFillTx/>
                        <a:latin typeface="Times New Roman"/>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r>
              <a:tr h="370800">
                <a:tc>
                  <a:txBody>
                    <a:bodyPr anchor="t">
                      <a:noAutofit/>
                    </a:bodyPr>
                    <a:p>
                      <a:pPr defTabSz="914400">
                        <a:lnSpc>
                          <a:spcPct val="100000"/>
                        </a:lnSpc>
                      </a:pPr>
                      <a:r>
                        <a:rPr b="1" lang="es-ES" sz="1800" strike="noStrike" u="none">
                          <a:solidFill>
                            <a:schemeClr val="dk1"/>
                          </a:solidFill>
                          <a:uFillTx/>
                          <a:latin typeface="Calibri"/>
                        </a:rPr>
                        <a:t>HEAD</a:t>
                      </a:r>
                      <a:endParaRPr b="0" lang="en-US" sz="1800" strike="noStrike" u="none">
                        <a:solidFill>
                          <a:srgbClr val="000000"/>
                        </a:solidFill>
                        <a:uFillTx/>
                        <a:latin typeface="Times New Roman"/>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c>
                  <a:txBody>
                    <a:bodyPr anchor="t">
                      <a:noAutofit/>
                    </a:bodyPr>
                    <a:p>
                      <a:pPr algn="ctr" defTabSz="914400">
                        <a:lnSpc>
                          <a:spcPct val="100000"/>
                        </a:lnSpc>
                      </a:pPr>
                      <a:r>
                        <a:rPr b="0" lang="es-ES" sz="1800" strike="noStrike" u="none">
                          <a:solidFill>
                            <a:schemeClr val="dk1"/>
                          </a:solidFill>
                          <a:uFillTx/>
                          <a:latin typeface="Calibri"/>
                        </a:rPr>
                        <a:t>PARCIAL</a:t>
                      </a:r>
                      <a:endParaRPr b="0" lang="en-US" sz="1800" strike="noStrike" u="none">
                        <a:solidFill>
                          <a:srgbClr val="000000"/>
                        </a:solidFill>
                        <a:uFillTx/>
                        <a:latin typeface="Times New Roman"/>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c>
                  <a:txBody>
                    <a:bodyPr anchor="t">
                      <a:noAutofit/>
                    </a:bodyPr>
                    <a:p>
                      <a:pPr algn="ctr" defTabSz="914400">
                        <a:lnSpc>
                          <a:spcPct val="100000"/>
                        </a:lnSpc>
                      </a:pPr>
                      <a:r>
                        <a:rPr b="0" lang="es-ES" sz="1800" strike="noStrike" u="none">
                          <a:solidFill>
                            <a:schemeClr val="dk1"/>
                          </a:solidFill>
                          <a:uFillTx/>
                          <a:latin typeface="Calibri"/>
                        </a:rPr>
                        <a:t>SI</a:t>
                      </a:r>
                      <a:endParaRPr b="0" lang="en-US" sz="1800" strike="noStrike" u="none">
                        <a:solidFill>
                          <a:srgbClr val="000000"/>
                        </a:solidFill>
                        <a:uFillTx/>
                        <a:latin typeface="Times New Roman"/>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c>
                  <a:txBody>
                    <a:bodyPr anchor="t">
                      <a:noAutofit/>
                    </a:bodyPr>
                    <a:p>
                      <a:pPr defTabSz="914400">
                        <a:lnSpc>
                          <a:spcPct val="100000"/>
                        </a:lnSpc>
                      </a:pPr>
                      <a:r>
                        <a:rPr b="0" lang="es-ES" sz="1800" strike="noStrike" u="none">
                          <a:solidFill>
                            <a:schemeClr val="dk1"/>
                          </a:solidFill>
                          <a:uFillTx/>
                          <a:latin typeface="Calibri"/>
                        </a:rPr>
                        <a:t>Verificación de existencia (como GET pero sin recoger resultados)</a:t>
                      </a:r>
                      <a:endParaRPr b="0" lang="en-US" sz="1800" strike="noStrike" u="none">
                        <a:solidFill>
                          <a:srgbClr val="000000"/>
                        </a:solidFill>
                        <a:uFillTx/>
                        <a:latin typeface="Times New Roman"/>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r>
              <a:tr h="370800">
                <a:tc>
                  <a:txBody>
                    <a:bodyPr anchor="t">
                      <a:noAutofit/>
                    </a:bodyPr>
                    <a:p>
                      <a:pPr defTabSz="914400">
                        <a:lnSpc>
                          <a:spcPct val="100000"/>
                        </a:lnSpc>
                      </a:pPr>
                      <a:r>
                        <a:rPr b="1" lang="es-ES" sz="1800" strike="noStrike" u="none">
                          <a:solidFill>
                            <a:schemeClr val="dk1"/>
                          </a:solidFill>
                          <a:uFillTx/>
                          <a:latin typeface="Calibri"/>
                        </a:rPr>
                        <a:t>OPTIONS</a:t>
                      </a:r>
                      <a:endParaRPr b="0" lang="en-US" sz="1800" strike="noStrike" u="none">
                        <a:solidFill>
                          <a:srgbClr val="000000"/>
                        </a:solidFill>
                        <a:uFillTx/>
                        <a:latin typeface="Times New Roman"/>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c>
                  <a:txBody>
                    <a:bodyPr anchor="t">
                      <a:noAutofit/>
                    </a:bodyPr>
                    <a:p>
                      <a:pPr algn="ctr" defTabSz="914400">
                        <a:lnSpc>
                          <a:spcPct val="100000"/>
                        </a:lnSpc>
                      </a:pPr>
                      <a:r>
                        <a:rPr b="0" lang="es-ES" sz="1800" strike="noStrike" u="none">
                          <a:solidFill>
                            <a:schemeClr val="dk1"/>
                          </a:solidFill>
                          <a:uFillTx/>
                          <a:latin typeface="Calibri"/>
                        </a:rPr>
                        <a:t>SI</a:t>
                      </a:r>
                      <a:endParaRPr b="0" lang="en-US" sz="1800" strike="noStrike" u="none">
                        <a:solidFill>
                          <a:srgbClr val="000000"/>
                        </a:solidFill>
                        <a:uFillTx/>
                        <a:latin typeface="Times New Roman"/>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c>
                  <a:txBody>
                    <a:bodyPr anchor="t">
                      <a:noAutofit/>
                    </a:bodyPr>
                    <a:p>
                      <a:pPr algn="ctr" defTabSz="914400">
                        <a:lnSpc>
                          <a:spcPct val="100000"/>
                        </a:lnSpc>
                      </a:pPr>
                      <a:r>
                        <a:rPr b="0" lang="es-ES" sz="1800" strike="noStrike" u="none">
                          <a:solidFill>
                            <a:schemeClr val="dk1"/>
                          </a:solidFill>
                          <a:uFillTx/>
                          <a:latin typeface="Calibri"/>
                        </a:rPr>
                        <a:t>SI</a:t>
                      </a:r>
                      <a:endParaRPr b="0" lang="en-US" sz="1800" strike="noStrike" u="none">
                        <a:solidFill>
                          <a:srgbClr val="000000"/>
                        </a:solidFill>
                        <a:uFillTx/>
                        <a:latin typeface="Times New Roman"/>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c>
                  <a:txBody>
                    <a:bodyPr anchor="t">
                      <a:noAutofit/>
                    </a:bodyPr>
                    <a:p>
                      <a:pPr defTabSz="914400">
                        <a:lnSpc>
                          <a:spcPct val="100000"/>
                        </a:lnSpc>
                      </a:pPr>
                      <a:r>
                        <a:rPr b="0" lang="es-ES" sz="1800" strike="noStrike" u="none">
                          <a:solidFill>
                            <a:schemeClr val="dk1"/>
                          </a:solidFill>
                          <a:uFillTx/>
                          <a:latin typeface="Calibri"/>
                        </a:rPr>
                        <a:t>Verificación de operaciones en el servidor</a:t>
                      </a:r>
                      <a:endParaRPr b="0" lang="en-US" sz="1800" strike="noStrike" u="none">
                        <a:solidFill>
                          <a:srgbClr val="000000"/>
                        </a:solidFill>
                        <a:uFillTx/>
                        <a:latin typeface="Times New Roman"/>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r>
              <a:tr h="370800">
                <a:tc>
                  <a:txBody>
                    <a:bodyPr anchor="t">
                      <a:noAutofit/>
                    </a:bodyPr>
                    <a:p>
                      <a:pPr defTabSz="914400">
                        <a:lnSpc>
                          <a:spcPct val="100000"/>
                        </a:lnSpc>
                      </a:pPr>
                      <a:r>
                        <a:rPr b="1" lang="es-ES" sz="1800" strike="noStrike" u="none">
                          <a:solidFill>
                            <a:schemeClr val="dk1"/>
                          </a:solidFill>
                          <a:uFillTx/>
                          <a:latin typeface="Calibri"/>
                        </a:rPr>
                        <a:t>TRACE</a:t>
                      </a:r>
                      <a:endParaRPr b="0" lang="en-US" sz="1800" strike="noStrike" u="none">
                        <a:solidFill>
                          <a:srgbClr val="000000"/>
                        </a:solidFill>
                        <a:uFillTx/>
                        <a:latin typeface="Times New Roman"/>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c>
                  <a:txBody>
                    <a:bodyPr anchor="t">
                      <a:noAutofit/>
                    </a:bodyPr>
                    <a:p>
                      <a:pPr algn="ctr" defTabSz="914400">
                        <a:lnSpc>
                          <a:spcPct val="100000"/>
                        </a:lnSpc>
                      </a:pPr>
                      <a:r>
                        <a:rPr b="0" lang="es-ES" sz="1800" strike="noStrike" u="none">
                          <a:solidFill>
                            <a:schemeClr val="dk1"/>
                          </a:solidFill>
                          <a:uFillTx/>
                          <a:latin typeface="Calibri"/>
                        </a:rPr>
                        <a:t>NO</a:t>
                      </a:r>
                      <a:endParaRPr b="0" lang="en-US" sz="1800" strike="noStrike" u="none">
                        <a:solidFill>
                          <a:srgbClr val="000000"/>
                        </a:solidFill>
                        <a:uFillTx/>
                        <a:latin typeface="Times New Roman"/>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c>
                  <a:txBody>
                    <a:bodyPr anchor="t">
                      <a:noAutofit/>
                    </a:bodyPr>
                    <a:p>
                      <a:pPr algn="ctr" defTabSz="914400">
                        <a:lnSpc>
                          <a:spcPct val="100000"/>
                        </a:lnSpc>
                      </a:pPr>
                      <a:r>
                        <a:rPr b="0" lang="es-ES" sz="1800" strike="noStrike" u="none">
                          <a:solidFill>
                            <a:schemeClr val="dk1"/>
                          </a:solidFill>
                          <a:uFillTx/>
                          <a:latin typeface="Calibri"/>
                        </a:rPr>
                        <a:t>SI</a:t>
                      </a:r>
                      <a:endParaRPr b="0" lang="en-US" sz="1800" strike="noStrike" u="none">
                        <a:solidFill>
                          <a:srgbClr val="000000"/>
                        </a:solidFill>
                        <a:uFillTx/>
                        <a:latin typeface="Times New Roman"/>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c>
                  <a:txBody>
                    <a:bodyPr anchor="t">
                      <a:noAutofit/>
                    </a:bodyPr>
                    <a:p>
                      <a:pPr defTabSz="914400">
                        <a:lnSpc>
                          <a:spcPct val="100000"/>
                        </a:lnSpc>
                      </a:pPr>
                      <a:r>
                        <a:rPr b="0" lang="es-ES" sz="1800" strike="noStrike" u="none">
                          <a:solidFill>
                            <a:schemeClr val="dk1"/>
                          </a:solidFill>
                          <a:uFillTx/>
                          <a:latin typeface="Calibri"/>
                        </a:rPr>
                        <a:t>Trazabilidad de operaciones</a:t>
                      </a:r>
                      <a:endParaRPr b="0" lang="en-US" sz="1800" strike="noStrike" u="none">
                        <a:solidFill>
                          <a:srgbClr val="000000"/>
                        </a:solidFill>
                        <a:uFillTx/>
                        <a:latin typeface="Times New Roman"/>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r>
              <a:tr h="370800">
                <a:tc>
                  <a:txBody>
                    <a:bodyPr anchor="t">
                      <a:noAutofit/>
                    </a:bodyPr>
                    <a:p>
                      <a:pPr defTabSz="914400">
                        <a:lnSpc>
                          <a:spcPct val="100000"/>
                        </a:lnSpc>
                      </a:pPr>
                      <a:r>
                        <a:rPr b="1" lang="es-ES" sz="1800" strike="noStrike" u="none">
                          <a:solidFill>
                            <a:schemeClr val="dk1"/>
                          </a:solidFill>
                          <a:uFillTx/>
                          <a:latin typeface="Calibri"/>
                        </a:rPr>
                        <a:t>CONNECT</a:t>
                      </a:r>
                      <a:endParaRPr b="0" lang="en-US" sz="1800" strike="noStrike" u="none">
                        <a:solidFill>
                          <a:srgbClr val="000000"/>
                        </a:solidFill>
                        <a:uFillTx/>
                        <a:latin typeface="Times New Roman"/>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c>
                  <a:txBody>
                    <a:bodyPr anchor="t">
                      <a:noAutofit/>
                    </a:bodyPr>
                    <a:p>
                      <a:pPr algn="ctr" defTabSz="914400">
                        <a:lnSpc>
                          <a:spcPct val="100000"/>
                        </a:lnSpc>
                      </a:pPr>
                      <a:r>
                        <a:rPr b="0" lang="es-ES" sz="1800" strike="noStrike" u="none">
                          <a:solidFill>
                            <a:schemeClr val="dk1"/>
                          </a:solidFill>
                          <a:uFillTx/>
                          <a:latin typeface="Calibri"/>
                        </a:rPr>
                        <a:t>NO</a:t>
                      </a:r>
                      <a:endParaRPr b="0" lang="en-US" sz="1800" strike="noStrike" u="none">
                        <a:solidFill>
                          <a:srgbClr val="000000"/>
                        </a:solidFill>
                        <a:uFillTx/>
                        <a:latin typeface="Times New Roman"/>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c>
                  <a:txBody>
                    <a:bodyPr anchor="t">
                      <a:noAutofit/>
                    </a:bodyPr>
                    <a:p>
                      <a:pPr algn="ctr" defTabSz="914400">
                        <a:lnSpc>
                          <a:spcPct val="100000"/>
                        </a:lnSpc>
                      </a:pPr>
                      <a:r>
                        <a:rPr b="0" lang="es-ES" sz="1800" strike="noStrike" u="none">
                          <a:solidFill>
                            <a:schemeClr val="dk1"/>
                          </a:solidFill>
                          <a:uFillTx/>
                          <a:latin typeface="Calibri"/>
                        </a:rPr>
                        <a:t>SI</a:t>
                      </a:r>
                      <a:endParaRPr b="0" lang="en-US" sz="1800" strike="noStrike" u="none">
                        <a:solidFill>
                          <a:srgbClr val="000000"/>
                        </a:solidFill>
                        <a:uFillTx/>
                        <a:latin typeface="Times New Roman"/>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c>
                  <a:txBody>
                    <a:bodyPr anchor="t">
                      <a:noAutofit/>
                    </a:bodyPr>
                    <a:p>
                      <a:pPr defTabSz="914400">
                        <a:lnSpc>
                          <a:spcPct val="100000"/>
                        </a:lnSpc>
                      </a:pPr>
                      <a:r>
                        <a:rPr b="0" lang="es-ES" sz="1800" strike="noStrike" u="none">
                          <a:solidFill>
                            <a:schemeClr val="dk1"/>
                          </a:solidFill>
                          <a:uFillTx/>
                          <a:latin typeface="Calibri"/>
                        </a:rPr>
                        <a:t>Abre un tunel con el servidor</a:t>
                      </a:r>
                      <a:endParaRPr b="0" lang="en-US" sz="1800" strike="noStrike" u="none">
                        <a:solidFill>
                          <a:srgbClr val="000000"/>
                        </a:solidFill>
                        <a:uFillTx/>
                        <a:latin typeface="Times New Roman"/>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r>
            </a:tbl>
          </a:graphicData>
        </a:graphic>
      </p:graphicFrame>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22" name="PlaceHolder 1"/>
          <p:cNvSpPr>
            <a:spLocks noGrp="1"/>
          </p:cNvSpPr>
          <p:nvPr>
            <p:ph type="title"/>
          </p:nvPr>
        </p:nvSpPr>
        <p:spPr>
          <a:xfrm>
            <a:off x="838080" y="365040"/>
            <a:ext cx="10515240" cy="1325160"/>
          </a:xfrm>
          <a:prstGeom prst="rect">
            <a:avLst/>
          </a:prstGeom>
          <a:noFill/>
          <a:ln w="0">
            <a:noFill/>
          </a:ln>
        </p:spPr>
        <p:txBody>
          <a:bodyPr lIns="91440" rIns="91440" tIns="45720" bIns="45720" anchor="ctr">
            <a:noAutofit/>
          </a:bodyPr>
          <a:p>
            <a:pPr indent="0" defTabSz="914400">
              <a:lnSpc>
                <a:spcPct val="90000"/>
              </a:lnSpc>
              <a:buNone/>
            </a:pPr>
            <a:r>
              <a:rPr b="0" lang="es-ES" sz="4400" strike="noStrike" u="none">
                <a:solidFill>
                  <a:schemeClr val="dk1"/>
                </a:solidFill>
                <a:uFillTx/>
                <a:latin typeface="Calibri Light"/>
              </a:rPr>
              <a:t>Los Status Code y la gestión de errores</a:t>
            </a:r>
            <a:endParaRPr b="0" lang="es-ES" sz="4400" strike="noStrike" u="none">
              <a:solidFill>
                <a:schemeClr val="dk1"/>
              </a:solidFill>
              <a:uFillTx/>
              <a:latin typeface="Calibri"/>
            </a:endParaRPr>
          </a:p>
        </p:txBody>
      </p:sp>
      <p:sp>
        <p:nvSpPr>
          <p:cNvPr id="523" name="PlaceHolder 2"/>
          <p:cNvSpPr>
            <a:spLocks noGrp="1"/>
          </p:cNvSpPr>
          <p:nvPr>
            <p:ph/>
          </p:nvPr>
        </p:nvSpPr>
        <p:spPr>
          <a:xfrm>
            <a:off x="6172200" y="4638240"/>
            <a:ext cx="5181120" cy="1538280"/>
          </a:xfrm>
          <a:prstGeom prst="rect">
            <a:avLst/>
          </a:prstGeom>
          <a:noFill/>
          <a:ln w="0">
            <a:noFill/>
          </a:ln>
        </p:spPr>
        <p:txBody>
          <a:bodyPr lIns="91440" rIns="91440" tIns="45720" bIns="45720" anchor="t">
            <a:normAutofit fontScale="62500" lnSpcReduction="19999"/>
          </a:bodyPr>
          <a:p>
            <a:pPr indent="0" defTabSz="914400">
              <a:lnSpc>
                <a:spcPct val="90000"/>
              </a:lnSpc>
              <a:spcBef>
                <a:spcPts val="1001"/>
              </a:spcBef>
              <a:buNone/>
              <a:tabLst>
                <a:tab algn="l" pos="0"/>
              </a:tabLst>
            </a:pPr>
            <a:r>
              <a:rPr b="0" lang="es-ES" sz="2800" strike="noStrike" u="none">
                <a:solidFill>
                  <a:schemeClr val="dk1"/>
                </a:solidFill>
                <a:uFillTx/>
                <a:latin typeface="Calibri"/>
              </a:rPr>
              <a:t>{</a:t>
            </a:r>
            <a:endParaRPr b="0" lang="es-ES" sz="2800" strike="noStrike" u="none">
              <a:solidFill>
                <a:schemeClr val="dk1"/>
              </a:solidFill>
              <a:uFillTx/>
              <a:latin typeface="Calibri"/>
            </a:endParaRPr>
          </a:p>
          <a:p>
            <a:pPr marL="457200" indent="0" defTabSz="914400">
              <a:lnSpc>
                <a:spcPct val="90000"/>
              </a:lnSpc>
              <a:spcBef>
                <a:spcPts val="499"/>
              </a:spcBef>
              <a:buNone/>
              <a:tabLst>
                <a:tab algn="l" pos="0"/>
              </a:tabLst>
            </a:pPr>
            <a:r>
              <a:rPr b="0" lang="es-ES" sz="2400" strike="noStrike" u="none">
                <a:solidFill>
                  <a:schemeClr val="dk1"/>
                </a:solidFill>
                <a:uFillTx/>
                <a:latin typeface="Calibri"/>
              </a:rPr>
              <a:t>“</a:t>
            </a:r>
            <a:r>
              <a:rPr b="0" lang="es-ES" sz="2400" strike="noStrike" u="none">
                <a:solidFill>
                  <a:schemeClr val="dk1"/>
                </a:solidFill>
                <a:uFillTx/>
                <a:latin typeface="Calibri"/>
              </a:rPr>
              <a:t>code” : XXX,</a:t>
            </a:r>
            <a:endParaRPr b="0" lang="es-ES" sz="2400" strike="noStrike" u="none">
              <a:solidFill>
                <a:schemeClr val="dk1"/>
              </a:solidFill>
              <a:uFillTx/>
              <a:latin typeface="Calibri"/>
            </a:endParaRPr>
          </a:p>
          <a:p>
            <a:pPr marL="457200" indent="0" defTabSz="914400">
              <a:lnSpc>
                <a:spcPct val="90000"/>
              </a:lnSpc>
              <a:spcBef>
                <a:spcPts val="499"/>
              </a:spcBef>
              <a:buNone/>
              <a:tabLst>
                <a:tab algn="l" pos="0"/>
              </a:tabLst>
            </a:pPr>
            <a:r>
              <a:rPr b="0" lang="es-ES" sz="2400" strike="noStrike" u="none">
                <a:solidFill>
                  <a:schemeClr val="dk1"/>
                </a:solidFill>
                <a:uFillTx/>
                <a:latin typeface="Calibri"/>
              </a:rPr>
              <a:t>“</a:t>
            </a:r>
            <a:r>
              <a:rPr b="0" lang="es-ES" sz="2400" strike="noStrike" u="none">
                <a:solidFill>
                  <a:schemeClr val="dk1"/>
                </a:solidFill>
                <a:uFillTx/>
                <a:latin typeface="Calibri"/>
              </a:rPr>
              <a:t>message” : “Error de expediente CERRADO“,</a:t>
            </a:r>
            <a:endParaRPr b="0" lang="es-ES" sz="2400" strike="noStrike" u="none">
              <a:solidFill>
                <a:schemeClr val="dk1"/>
              </a:solidFill>
              <a:uFillTx/>
              <a:latin typeface="Calibri"/>
            </a:endParaRPr>
          </a:p>
          <a:p>
            <a:pPr marL="457200" indent="0" defTabSz="914400">
              <a:lnSpc>
                <a:spcPct val="90000"/>
              </a:lnSpc>
              <a:spcBef>
                <a:spcPts val="499"/>
              </a:spcBef>
              <a:buNone/>
              <a:tabLst>
                <a:tab algn="l" pos="0"/>
              </a:tabLst>
            </a:pPr>
            <a:r>
              <a:rPr b="0" lang="es-ES" sz="2400" strike="noStrike" u="none">
                <a:solidFill>
                  <a:schemeClr val="dk1"/>
                </a:solidFill>
                <a:uFillTx/>
                <a:latin typeface="Calibri"/>
              </a:rPr>
              <a:t>“</a:t>
            </a:r>
            <a:r>
              <a:rPr b="0" lang="es-ES" sz="2400" strike="noStrike" u="none">
                <a:solidFill>
                  <a:schemeClr val="dk1"/>
                </a:solidFill>
                <a:uFillTx/>
                <a:latin typeface="Calibri"/>
              </a:rPr>
              <a:t>description” : “El expediente se encuentra  en estado CERRADO”</a:t>
            </a:r>
            <a:endParaRPr b="0" lang="es-ES" sz="2400" strike="noStrike" u="none">
              <a:solidFill>
                <a:schemeClr val="dk1"/>
              </a:solidFill>
              <a:uFillTx/>
              <a:latin typeface="Calibri"/>
            </a:endParaRPr>
          </a:p>
          <a:p>
            <a:pPr indent="0" defTabSz="914400">
              <a:lnSpc>
                <a:spcPct val="90000"/>
              </a:lnSpc>
              <a:spcBef>
                <a:spcPts val="1001"/>
              </a:spcBef>
              <a:buNone/>
              <a:tabLst>
                <a:tab algn="l" pos="0"/>
              </a:tabLst>
            </a:pPr>
            <a:r>
              <a:rPr b="0" lang="es-ES" sz="2800" strike="noStrike" u="none">
                <a:solidFill>
                  <a:schemeClr val="dk1"/>
                </a:solidFill>
                <a:uFillTx/>
                <a:latin typeface="Calibri"/>
              </a:rPr>
              <a:t>}</a:t>
            </a:r>
            <a:endParaRPr b="0" lang="es-ES" sz="2800" strike="noStrike" u="none">
              <a:solidFill>
                <a:schemeClr val="dk1"/>
              </a:solidFill>
              <a:uFillTx/>
              <a:latin typeface="Calibri"/>
            </a:endParaRPr>
          </a:p>
        </p:txBody>
      </p:sp>
      <p:sp>
        <p:nvSpPr>
          <p:cNvPr id="524" name="Marcador de contenido 10"/>
          <p:cNvSpPr/>
          <p:nvPr/>
        </p:nvSpPr>
        <p:spPr>
          <a:xfrm>
            <a:off x="914400" y="4638240"/>
            <a:ext cx="5181120" cy="1538280"/>
          </a:xfrm>
          <a:prstGeom prst="rect">
            <a:avLst/>
          </a:prstGeom>
          <a:noFill/>
          <a:ln w="0">
            <a:noFill/>
          </a:ln>
        </p:spPr>
        <p:style>
          <a:lnRef idx="0"/>
          <a:fillRef idx="0"/>
          <a:effectRef idx="0"/>
          <a:fontRef idx="minor"/>
        </p:style>
        <p:txBody>
          <a:bodyPr anchor="t">
            <a:normAutofit fontScale="40000" lnSpcReduction="19999"/>
          </a:bodyPr>
          <a:p>
            <a:pPr defTabSz="914400">
              <a:lnSpc>
                <a:spcPct val="90000"/>
              </a:lnSpc>
              <a:spcBef>
                <a:spcPts val="1001"/>
              </a:spcBef>
              <a:tabLst>
                <a:tab algn="l" pos="0"/>
              </a:tabLst>
            </a:pPr>
            <a:r>
              <a:rPr b="0" lang="es-ES" sz="2800" strike="noStrike" u="none">
                <a:solidFill>
                  <a:schemeClr val="dk1"/>
                </a:solidFill>
                <a:uFillTx/>
                <a:latin typeface="Calibri"/>
              </a:rPr>
              <a:t>Especialmente en el caso de errores de servidor, el nivel de granularidad de descripción de los errores es muy reducido, por lo que el body de la respuesta puede traer estructuras de datos arbitrarias. </a:t>
            </a:r>
            <a:endParaRPr b="0" lang="en-US" sz="2800" strike="noStrike" u="none">
              <a:solidFill>
                <a:srgbClr val="000000"/>
              </a:solidFill>
              <a:uFillTx/>
              <a:latin typeface="Arial"/>
            </a:endParaRPr>
          </a:p>
          <a:p>
            <a:pPr defTabSz="914400">
              <a:lnSpc>
                <a:spcPct val="90000"/>
              </a:lnSpc>
              <a:spcBef>
                <a:spcPts val="1001"/>
              </a:spcBef>
              <a:tabLst>
                <a:tab algn="l" pos="0"/>
              </a:tabLst>
            </a:pPr>
            <a:r>
              <a:rPr b="0" lang="es-ES" sz="2800" strike="noStrike" u="none">
                <a:solidFill>
                  <a:schemeClr val="dk1"/>
                </a:solidFill>
                <a:uFillTx/>
                <a:latin typeface="Calibri"/>
              </a:rPr>
              <a:t>En estos casos es habitual de además devolver el Status Code, se proporciona  una estructura que contenga al menos un código (particular y arbitrariamente elegidas para la aplicación).</a:t>
            </a:r>
            <a:endParaRPr b="0" lang="en-US" sz="2800" strike="noStrike" u="none">
              <a:solidFill>
                <a:srgbClr val="000000"/>
              </a:solidFill>
              <a:uFillTx/>
              <a:latin typeface="Arial"/>
            </a:endParaRPr>
          </a:p>
          <a:p>
            <a:pPr defTabSz="914400">
              <a:lnSpc>
                <a:spcPct val="90000"/>
              </a:lnSpc>
              <a:spcBef>
                <a:spcPts val="1001"/>
              </a:spcBef>
              <a:tabLst>
                <a:tab algn="l" pos="0"/>
              </a:tabLst>
            </a:pPr>
            <a:r>
              <a:rPr b="0" lang="es-ES" sz="2800" strike="noStrike" u="none">
                <a:solidFill>
                  <a:schemeClr val="dk1"/>
                </a:solidFill>
                <a:uFillTx/>
                <a:latin typeface="Calibri"/>
              </a:rPr>
              <a:t>En la misma no nos encontramos limitados por el protocolo http, y podemos indicar el nivel de detalle que nos interes</a:t>
            </a:r>
            <a:endParaRPr b="0" lang="en-US" sz="2800" strike="noStrike" u="none">
              <a:solidFill>
                <a:srgbClr val="000000"/>
              </a:solidFill>
              <a:uFillTx/>
              <a:latin typeface="Arial"/>
            </a:endParaRPr>
          </a:p>
        </p:txBody>
      </p:sp>
      <p:sp>
        <p:nvSpPr>
          <p:cNvPr id="525" name="Marcador de contenido 11"/>
          <p:cNvSpPr/>
          <p:nvPr/>
        </p:nvSpPr>
        <p:spPr>
          <a:xfrm>
            <a:off x="914400" y="1690560"/>
            <a:ext cx="5895720" cy="2204640"/>
          </a:xfrm>
          <a:prstGeom prst="rect">
            <a:avLst/>
          </a:prstGeom>
          <a:noFill/>
          <a:ln w="0">
            <a:noFill/>
          </a:ln>
        </p:spPr>
        <p:style>
          <a:lnRef idx="0"/>
          <a:fillRef idx="0"/>
          <a:effectRef idx="0"/>
          <a:fontRef idx="minor"/>
        </p:style>
        <p:txBody>
          <a:bodyPr anchor="t">
            <a:normAutofit fontScale="62500" lnSpcReduction="19999"/>
          </a:bodyPr>
          <a:p>
            <a:pPr defTabSz="914400">
              <a:lnSpc>
                <a:spcPct val="90000"/>
              </a:lnSpc>
              <a:spcBef>
                <a:spcPts val="1001"/>
              </a:spcBef>
              <a:tabLst>
                <a:tab algn="l" pos="0"/>
              </a:tabLst>
            </a:pPr>
            <a:r>
              <a:rPr b="0" lang="es-ES" sz="2800" strike="noStrike" u="none">
                <a:solidFill>
                  <a:schemeClr val="dk1"/>
                </a:solidFill>
                <a:uFillTx/>
                <a:latin typeface="Calibri"/>
              </a:rPr>
              <a:t>STATUS CODE: Mecanismo estándar de resultado http</a:t>
            </a:r>
            <a:endParaRPr b="0" lang="en-US" sz="2800" strike="noStrike" u="none">
              <a:solidFill>
                <a:srgbClr val="000000"/>
              </a:solidFill>
              <a:uFillTx/>
              <a:latin typeface="Arial"/>
            </a:endParaRPr>
          </a:p>
          <a:p>
            <a:pPr marL="228600" indent="-228600" defTabSz="914400">
              <a:lnSpc>
                <a:spcPct val="90000"/>
              </a:lnSpc>
              <a:spcBef>
                <a:spcPts val="1001"/>
              </a:spcBef>
              <a:buClr>
                <a:srgbClr val="000000"/>
              </a:buClr>
              <a:buFont typeface="Arial"/>
              <a:buChar char="•"/>
              <a:tabLst>
                <a:tab algn="l" pos="0"/>
              </a:tabLst>
            </a:pPr>
            <a:r>
              <a:rPr b="0" lang="es-ES" sz="2800" strike="noStrike" u="none">
                <a:solidFill>
                  <a:schemeClr val="dk1"/>
                </a:solidFill>
                <a:uFillTx/>
                <a:latin typeface="Calibri"/>
              </a:rPr>
              <a:t>1XX: No los utilizaremos, suelen referirse a respuestas provisionales.</a:t>
            </a:r>
            <a:endParaRPr b="0" lang="en-US" sz="2800" strike="noStrike" u="none">
              <a:solidFill>
                <a:srgbClr val="000000"/>
              </a:solidFill>
              <a:uFillTx/>
              <a:latin typeface="Arial"/>
            </a:endParaRPr>
          </a:p>
          <a:p>
            <a:pPr marL="228600" indent="-228600" defTabSz="914400">
              <a:lnSpc>
                <a:spcPct val="90000"/>
              </a:lnSpc>
              <a:spcBef>
                <a:spcPts val="1001"/>
              </a:spcBef>
              <a:buClr>
                <a:srgbClr val="000000"/>
              </a:buClr>
              <a:buFont typeface="Arial"/>
              <a:buChar char="•"/>
              <a:tabLst>
                <a:tab algn="l" pos="0"/>
              </a:tabLst>
            </a:pPr>
            <a:r>
              <a:rPr b="0" lang="es-ES" sz="2800" strike="noStrike" u="none">
                <a:solidFill>
                  <a:schemeClr val="dk1"/>
                </a:solidFill>
                <a:uFillTx/>
                <a:latin typeface="Calibri"/>
              </a:rPr>
              <a:t>2XX: Aceptado, correcto</a:t>
            </a:r>
            <a:endParaRPr b="0" lang="en-US" sz="2800" strike="noStrike" u="none">
              <a:solidFill>
                <a:srgbClr val="000000"/>
              </a:solidFill>
              <a:uFillTx/>
              <a:latin typeface="Arial"/>
            </a:endParaRPr>
          </a:p>
          <a:p>
            <a:pPr marL="228600" indent="-228600" defTabSz="914400">
              <a:lnSpc>
                <a:spcPct val="90000"/>
              </a:lnSpc>
              <a:spcBef>
                <a:spcPts val="1001"/>
              </a:spcBef>
              <a:buClr>
                <a:srgbClr val="000000"/>
              </a:buClr>
              <a:buFont typeface="Arial"/>
              <a:buChar char="•"/>
              <a:tabLst>
                <a:tab algn="l" pos="0"/>
              </a:tabLst>
            </a:pPr>
            <a:r>
              <a:rPr b="0" lang="es-ES" sz="2800" strike="noStrike" u="none">
                <a:solidFill>
                  <a:schemeClr val="dk1"/>
                </a:solidFill>
                <a:uFillTx/>
                <a:latin typeface="Calibri"/>
              </a:rPr>
              <a:t>3XX: Redirección (+ Location)</a:t>
            </a:r>
            <a:endParaRPr b="0" lang="en-US" sz="2800" strike="noStrike" u="none">
              <a:solidFill>
                <a:srgbClr val="000000"/>
              </a:solidFill>
              <a:uFillTx/>
              <a:latin typeface="Arial"/>
            </a:endParaRPr>
          </a:p>
          <a:p>
            <a:pPr marL="228600" indent="-228600" defTabSz="914400">
              <a:lnSpc>
                <a:spcPct val="90000"/>
              </a:lnSpc>
              <a:spcBef>
                <a:spcPts val="1001"/>
              </a:spcBef>
              <a:buClr>
                <a:srgbClr val="000000"/>
              </a:buClr>
              <a:buFont typeface="Arial"/>
              <a:buChar char="•"/>
              <a:tabLst>
                <a:tab algn="l" pos="0"/>
              </a:tabLst>
            </a:pPr>
            <a:r>
              <a:rPr b="0" lang="es-ES" sz="2800" strike="noStrike" u="none">
                <a:solidFill>
                  <a:schemeClr val="dk1"/>
                </a:solidFill>
                <a:uFillTx/>
                <a:latin typeface="Calibri"/>
              </a:rPr>
              <a:t>4XX: Error en la petición</a:t>
            </a:r>
            <a:endParaRPr b="0" lang="en-US" sz="2800" strike="noStrike" u="none">
              <a:solidFill>
                <a:srgbClr val="000000"/>
              </a:solidFill>
              <a:uFillTx/>
              <a:latin typeface="Arial"/>
            </a:endParaRPr>
          </a:p>
          <a:p>
            <a:pPr marL="228600" indent="-228600" defTabSz="914400">
              <a:lnSpc>
                <a:spcPct val="90000"/>
              </a:lnSpc>
              <a:spcBef>
                <a:spcPts val="1001"/>
              </a:spcBef>
              <a:buClr>
                <a:srgbClr val="000000"/>
              </a:buClr>
              <a:buFont typeface="Arial"/>
              <a:buChar char="•"/>
              <a:tabLst>
                <a:tab algn="l" pos="0"/>
              </a:tabLst>
            </a:pPr>
            <a:r>
              <a:rPr b="0" lang="es-ES" sz="2800" strike="noStrike" u="none">
                <a:solidFill>
                  <a:schemeClr val="dk1"/>
                </a:solidFill>
                <a:uFillTx/>
                <a:latin typeface="Calibri"/>
              </a:rPr>
              <a:t>5XX: Error en el servidor</a:t>
            </a:r>
            <a:endParaRPr b="0" lang="en-US" sz="28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26" name="PlaceHolder 1"/>
          <p:cNvSpPr>
            <a:spLocks noGrp="1"/>
          </p:cNvSpPr>
          <p:nvPr>
            <p:ph type="title"/>
          </p:nvPr>
        </p:nvSpPr>
        <p:spPr>
          <a:xfrm>
            <a:off x="838080" y="365040"/>
            <a:ext cx="10515240" cy="1325160"/>
          </a:xfrm>
          <a:prstGeom prst="rect">
            <a:avLst/>
          </a:prstGeom>
          <a:noFill/>
          <a:ln w="0">
            <a:noFill/>
          </a:ln>
        </p:spPr>
        <p:txBody>
          <a:bodyPr lIns="91440" rIns="91440" tIns="45720" bIns="45720" anchor="ctr">
            <a:noAutofit/>
          </a:bodyPr>
          <a:p>
            <a:pPr indent="0" defTabSz="914400">
              <a:lnSpc>
                <a:spcPct val="90000"/>
              </a:lnSpc>
              <a:buNone/>
            </a:pPr>
            <a:r>
              <a:rPr b="0" lang="es-ES" sz="4400" strike="noStrike" u="none">
                <a:solidFill>
                  <a:schemeClr val="dk1"/>
                </a:solidFill>
                <a:uFillTx/>
                <a:latin typeface="Calibri Light"/>
              </a:rPr>
              <a:t>Formato de los datos y estructura</a:t>
            </a:r>
            <a:endParaRPr b="0" lang="es-ES" sz="4400" strike="noStrike" u="none">
              <a:solidFill>
                <a:schemeClr val="dk1"/>
              </a:solidFill>
              <a:uFillTx/>
              <a:latin typeface="Calibri"/>
            </a:endParaRPr>
          </a:p>
        </p:txBody>
      </p:sp>
      <p:sp>
        <p:nvSpPr>
          <p:cNvPr id="527" name="PlaceHolder 2"/>
          <p:cNvSpPr>
            <a:spLocks noGrp="1"/>
          </p:cNvSpPr>
          <p:nvPr>
            <p:ph/>
          </p:nvPr>
        </p:nvSpPr>
        <p:spPr>
          <a:xfrm>
            <a:off x="838080" y="1825560"/>
            <a:ext cx="5181120" cy="4350960"/>
          </a:xfrm>
          <a:prstGeom prst="rect">
            <a:avLst/>
          </a:prstGeom>
          <a:noFill/>
          <a:ln w="0">
            <a:noFill/>
          </a:ln>
        </p:spPr>
        <p:txBody>
          <a:bodyPr lIns="91440" rIns="91440" tIns="45720" bIns="45720" anchor="t">
            <a:normAutofit fontScale="77500" lnSpcReduction="19999"/>
          </a:bodyPr>
          <a:p>
            <a:pPr marL="228600" indent="-228600" defTabSz="914400">
              <a:lnSpc>
                <a:spcPct val="90000"/>
              </a:lnSpc>
              <a:spcBef>
                <a:spcPts val="1001"/>
              </a:spcBef>
              <a:buClr>
                <a:srgbClr val="000000"/>
              </a:buClr>
              <a:buFont typeface="Arial"/>
              <a:buChar char="•"/>
            </a:pPr>
            <a:r>
              <a:rPr b="0" lang="es-ES" sz="2800" strike="noStrike" u="none">
                <a:solidFill>
                  <a:schemeClr val="dk1"/>
                </a:solidFill>
                <a:uFillTx/>
                <a:latin typeface="Calibri"/>
              </a:rPr>
              <a:t>Las entidades están formadas por </a:t>
            </a:r>
            <a:endParaRPr b="0" lang="es-ES" sz="2800" strike="noStrike" u="none">
              <a:solidFill>
                <a:schemeClr val="dk1"/>
              </a:solidFill>
              <a:uFillTx/>
              <a:latin typeface="Calibri"/>
            </a:endParaRPr>
          </a:p>
          <a:p>
            <a:pPr lvl="1" marL="685800" indent="-228600" defTabSz="914400">
              <a:lnSpc>
                <a:spcPct val="90000"/>
              </a:lnSpc>
              <a:spcBef>
                <a:spcPts val="499"/>
              </a:spcBef>
              <a:buClr>
                <a:srgbClr val="000000"/>
              </a:buClr>
              <a:buFont typeface="Arial"/>
              <a:buChar char="•"/>
            </a:pPr>
            <a:r>
              <a:rPr b="0" lang="es-ES" sz="2400" strike="noStrike" u="none">
                <a:solidFill>
                  <a:schemeClr val="dk1"/>
                </a:solidFill>
                <a:uFillTx/>
                <a:latin typeface="Calibri"/>
              </a:rPr>
              <a:t>Campos simples</a:t>
            </a:r>
            <a:endParaRPr b="0" lang="es-ES" sz="2400" strike="noStrike" u="none">
              <a:solidFill>
                <a:schemeClr val="dk1"/>
              </a:solidFill>
              <a:uFillTx/>
              <a:latin typeface="Calibri"/>
            </a:endParaRPr>
          </a:p>
          <a:p>
            <a:pPr marL="914400" indent="0" defTabSz="914400">
              <a:lnSpc>
                <a:spcPct val="90000"/>
              </a:lnSpc>
              <a:spcBef>
                <a:spcPts val="499"/>
              </a:spcBef>
              <a:buNone/>
              <a:tabLst>
                <a:tab algn="l" pos="0"/>
              </a:tabLst>
            </a:pPr>
            <a:r>
              <a:rPr b="0" lang="es-ES" sz="2000" strike="noStrike" u="none">
                <a:solidFill>
                  <a:schemeClr val="dk1"/>
                </a:solidFill>
                <a:uFillTx/>
                <a:latin typeface="Calibri"/>
              </a:rPr>
              <a:t>nombre: valor</a:t>
            </a:r>
            <a:endParaRPr b="0" lang="es-ES" sz="2000" strike="noStrike" u="none">
              <a:solidFill>
                <a:schemeClr val="dk1"/>
              </a:solidFill>
              <a:uFillTx/>
              <a:latin typeface="Calibri"/>
            </a:endParaRPr>
          </a:p>
          <a:p>
            <a:pPr lvl="1" marL="685800" indent="-228600" defTabSz="914400">
              <a:lnSpc>
                <a:spcPct val="90000"/>
              </a:lnSpc>
              <a:spcBef>
                <a:spcPts val="499"/>
              </a:spcBef>
              <a:buClr>
                <a:srgbClr val="000000"/>
              </a:buClr>
              <a:buFont typeface="Arial"/>
              <a:buChar char="•"/>
              <a:tabLst>
                <a:tab algn="l" pos="0"/>
              </a:tabLst>
            </a:pPr>
            <a:r>
              <a:rPr b="0" lang="es-ES" sz="2400" strike="noStrike" u="none">
                <a:solidFill>
                  <a:schemeClr val="dk1"/>
                </a:solidFill>
                <a:uFillTx/>
                <a:latin typeface="Calibri"/>
              </a:rPr>
              <a:t>Colecciones simples:</a:t>
            </a:r>
            <a:endParaRPr b="0" lang="es-ES" sz="2400" strike="noStrike" u="none">
              <a:solidFill>
                <a:schemeClr val="dk1"/>
              </a:solidFill>
              <a:uFillTx/>
              <a:latin typeface="Calibri"/>
            </a:endParaRPr>
          </a:p>
          <a:p>
            <a:pPr marL="914400" indent="0" defTabSz="914400">
              <a:lnSpc>
                <a:spcPct val="90000"/>
              </a:lnSpc>
              <a:spcBef>
                <a:spcPts val="499"/>
              </a:spcBef>
              <a:buNone/>
              <a:tabLst>
                <a:tab algn="l" pos="0"/>
              </a:tabLst>
            </a:pPr>
            <a:r>
              <a:rPr b="0" lang="es-ES" sz="2000" strike="noStrike" u="none">
                <a:solidFill>
                  <a:schemeClr val="dk1"/>
                </a:solidFill>
                <a:uFillTx/>
                <a:latin typeface="Calibri"/>
              </a:rPr>
              <a:t>nombre: [valor1, valor2, …]</a:t>
            </a:r>
            <a:endParaRPr b="0" lang="es-ES" sz="2000" strike="noStrike" u="none">
              <a:solidFill>
                <a:schemeClr val="dk1"/>
              </a:solidFill>
              <a:uFillTx/>
              <a:latin typeface="Calibri"/>
            </a:endParaRPr>
          </a:p>
          <a:p>
            <a:pPr lvl="1" marL="685800" indent="-228600" defTabSz="914400">
              <a:lnSpc>
                <a:spcPct val="90000"/>
              </a:lnSpc>
              <a:spcBef>
                <a:spcPts val="499"/>
              </a:spcBef>
              <a:buClr>
                <a:srgbClr val="000000"/>
              </a:buClr>
              <a:buFont typeface="Arial"/>
              <a:buChar char="•"/>
              <a:tabLst>
                <a:tab algn="l" pos="0"/>
              </a:tabLst>
            </a:pPr>
            <a:r>
              <a:rPr b="0" lang="es-ES" sz="2400" strike="noStrike" u="none">
                <a:solidFill>
                  <a:schemeClr val="dk1"/>
                </a:solidFill>
                <a:uFillTx/>
                <a:latin typeface="Calibri"/>
              </a:rPr>
              <a:t>Referencia a VO:</a:t>
            </a:r>
            <a:endParaRPr b="0" lang="es-ES" sz="2400" strike="noStrike" u="none">
              <a:solidFill>
                <a:schemeClr val="dk1"/>
              </a:solidFill>
              <a:uFillTx/>
              <a:latin typeface="Calibri"/>
            </a:endParaRPr>
          </a:p>
          <a:p>
            <a:pPr lvl="2" marL="1143000" indent="-228600" defTabSz="914400">
              <a:lnSpc>
                <a:spcPct val="90000"/>
              </a:lnSpc>
              <a:spcBef>
                <a:spcPts val="499"/>
              </a:spcBef>
              <a:buClr>
                <a:srgbClr val="000000"/>
              </a:buClr>
              <a:buFont typeface="Arial"/>
              <a:buChar char="•"/>
              <a:tabLst>
                <a:tab algn="l" pos="0"/>
              </a:tabLst>
            </a:pPr>
            <a:r>
              <a:rPr b="0" lang="es-ES" sz="2000" strike="noStrike" u="none">
                <a:solidFill>
                  <a:schemeClr val="dk1"/>
                </a:solidFill>
                <a:uFillTx/>
                <a:latin typeface="Calibri"/>
              </a:rPr>
              <a:t>Bien inclusión directa (no tiene CRUD, comando ni vistas propias)</a:t>
            </a:r>
            <a:endParaRPr b="0" lang="es-ES" sz="2000" strike="noStrike" u="none">
              <a:solidFill>
                <a:schemeClr val="dk1"/>
              </a:solidFill>
              <a:uFillTx/>
              <a:latin typeface="Calibri"/>
            </a:endParaRPr>
          </a:p>
          <a:p>
            <a:pPr marL="1371600" indent="0" defTabSz="914400">
              <a:lnSpc>
                <a:spcPct val="90000"/>
              </a:lnSpc>
              <a:spcBef>
                <a:spcPts val="499"/>
              </a:spcBef>
              <a:buNone/>
              <a:tabLst>
                <a:tab algn="l" pos="0"/>
              </a:tabLst>
            </a:pPr>
            <a:r>
              <a:rPr b="0" lang="es-ES" sz="1800" strike="noStrike" u="none">
                <a:solidFill>
                  <a:schemeClr val="dk1"/>
                </a:solidFill>
                <a:uFillTx/>
                <a:latin typeface="Calibri"/>
              </a:rPr>
              <a:t>nombre: VO</a:t>
            </a:r>
            <a:endParaRPr b="0" lang="es-ES" sz="1800" strike="noStrike" u="none">
              <a:solidFill>
                <a:schemeClr val="dk1"/>
              </a:solidFill>
              <a:uFillTx/>
              <a:latin typeface="Calibri"/>
            </a:endParaRPr>
          </a:p>
          <a:p>
            <a:pPr lvl="2" marL="1143000" indent="-228600" defTabSz="914400">
              <a:lnSpc>
                <a:spcPct val="90000"/>
              </a:lnSpc>
              <a:spcBef>
                <a:spcPts val="499"/>
              </a:spcBef>
              <a:buClr>
                <a:srgbClr val="000000"/>
              </a:buClr>
              <a:buFont typeface="Arial"/>
              <a:buChar char="•"/>
              <a:tabLst>
                <a:tab algn="l" pos="0"/>
              </a:tabLst>
            </a:pPr>
            <a:r>
              <a:rPr b="0" lang="es-ES" sz="2000" strike="noStrike" u="none">
                <a:solidFill>
                  <a:schemeClr val="dk1"/>
                </a:solidFill>
                <a:uFillTx/>
                <a:latin typeface="Calibri"/>
              </a:rPr>
              <a:t>Referencia con url, aunque son elementos sin {id}</a:t>
            </a:r>
            <a:endParaRPr b="0" lang="es-ES" sz="2000" strike="noStrike" u="none">
              <a:solidFill>
                <a:schemeClr val="dk1"/>
              </a:solidFill>
              <a:uFillTx/>
              <a:latin typeface="Calibri"/>
            </a:endParaRPr>
          </a:p>
          <a:p>
            <a:pPr marL="1371600" indent="0" defTabSz="914400">
              <a:lnSpc>
                <a:spcPct val="90000"/>
              </a:lnSpc>
              <a:spcBef>
                <a:spcPts val="499"/>
              </a:spcBef>
              <a:buNone/>
              <a:tabLst>
                <a:tab algn="l" pos="0"/>
              </a:tabLst>
            </a:pPr>
            <a:r>
              <a:rPr b="0" lang="es-ES" sz="1800" strike="noStrike" u="none">
                <a:solidFill>
                  <a:schemeClr val="dk1"/>
                </a:solidFill>
                <a:uFillTx/>
                <a:latin typeface="Calibri"/>
              </a:rPr>
              <a:t>nombre: link</a:t>
            </a:r>
            <a:endParaRPr b="0" lang="es-ES" sz="1800" strike="noStrike" u="none">
              <a:solidFill>
                <a:schemeClr val="dk1"/>
              </a:solidFill>
              <a:uFillTx/>
              <a:latin typeface="Calibri"/>
            </a:endParaRPr>
          </a:p>
          <a:p>
            <a:pPr lvl="1" marL="685800" indent="-228600" defTabSz="914400">
              <a:lnSpc>
                <a:spcPct val="90000"/>
              </a:lnSpc>
              <a:spcBef>
                <a:spcPts val="499"/>
              </a:spcBef>
              <a:buClr>
                <a:srgbClr val="000000"/>
              </a:buClr>
              <a:buFont typeface="Arial"/>
              <a:buChar char="•"/>
              <a:tabLst>
                <a:tab algn="l" pos="0"/>
              </a:tabLst>
            </a:pPr>
            <a:r>
              <a:rPr b="0" lang="es-ES" sz="2400" strike="noStrike" u="none">
                <a:solidFill>
                  <a:schemeClr val="dk1"/>
                </a:solidFill>
                <a:uFillTx/>
                <a:latin typeface="Calibri"/>
              </a:rPr>
              <a:t>Referencia a Entity:</a:t>
            </a:r>
            <a:endParaRPr b="0" lang="es-ES" sz="2400" strike="noStrike" u="none">
              <a:solidFill>
                <a:schemeClr val="dk1"/>
              </a:solidFill>
              <a:uFillTx/>
              <a:latin typeface="Calibri"/>
            </a:endParaRPr>
          </a:p>
          <a:p>
            <a:pPr marL="914400" indent="0" defTabSz="914400">
              <a:lnSpc>
                <a:spcPct val="90000"/>
              </a:lnSpc>
              <a:spcBef>
                <a:spcPts val="499"/>
              </a:spcBef>
              <a:buNone/>
              <a:tabLst>
                <a:tab algn="l" pos="0"/>
              </a:tabLst>
            </a:pPr>
            <a:r>
              <a:rPr b="0" lang="es-ES" sz="2000" strike="noStrike" u="none">
                <a:solidFill>
                  <a:schemeClr val="dk1"/>
                </a:solidFill>
                <a:uFillTx/>
                <a:latin typeface="Calibri"/>
              </a:rPr>
              <a:t>nombre: {href: referencia}</a:t>
            </a:r>
            <a:endParaRPr b="0" lang="es-ES" sz="2000" strike="noStrike" u="none">
              <a:solidFill>
                <a:schemeClr val="dk1"/>
              </a:solidFill>
              <a:uFillTx/>
              <a:latin typeface="Calibri"/>
            </a:endParaRPr>
          </a:p>
          <a:p>
            <a:pPr lvl="1" marL="685800" indent="-228600" defTabSz="914400">
              <a:lnSpc>
                <a:spcPct val="90000"/>
              </a:lnSpc>
              <a:spcBef>
                <a:spcPts val="499"/>
              </a:spcBef>
              <a:buClr>
                <a:srgbClr val="000000"/>
              </a:buClr>
              <a:buFont typeface="Arial"/>
              <a:buChar char="•"/>
              <a:tabLst>
                <a:tab algn="l" pos="0"/>
              </a:tabLst>
            </a:pPr>
            <a:r>
              <a:rPr b="0" lang="es-ES" sz="2400" strike="noStrike" u="none">
                <a:solidFill>
                  <a:schemeClr val="dk1"/>
                </a:solidFill>
                <a:uFillTx/>
                <a:latin typeface="Calibri"/>
              </a:rPr>
              <a:t>Referencia a Entities:</a:t>
            </a:r>
            <a:endParaRPr b="0" lang="es-ES" sz="2400" strike="noStrike" u="none">
              <a:solidFill>
                <a:schemeClr val="dk1"/>
              </a:solidFill>
              <a:uFillTx/>
              <a:latin typeface="Calibri"/>
            </a:endParaRPr>
          </a:p>
          <a:p>
            <a:pPr marL="914400" indent="0" defTabSz="914400">
              <a:lnSpc>
                <a:spcPct val="90000"/>
              </a:lnSpc>
              <a:spcBef>
                <a:spcPts val="499"/>
              </a:spcBef>
              <a:buNone/>
              <a:tabLst>
                <a:tab algn="l" pos="0"/>
              </a:tabLst>
            </a:pPr>
            <a:r>
              <a:rPr b="0" lang="es-ES" sz="2000" strike="noStrike" u="none">
                <a:solidFill>
                  <a:schemeClr val="dk1"/>
                </a:solidFill>
                <a:uFillTx/>
                <a:latin typeface="Calibri"/>
              </a:rPr>
              <a:t>nombre: [{href: referencia1}, {href: referencia2}, …]</a:t>
            </a:r>
            <a:endParaRPr b="0" lang="es-ES" sz="2000" strike="noStrike" u="none">
              <a:solidFill>
                <a:schemeClr val="dk1"/>
              </a:solidFill>
              <a:uFillTx/>
              <a:latin typeface="Calibri"/>
            </a:endParaRPr>
          </a:p>
          <a:p>
            <a:pPr marL="914400" indent="0" defTabSz="914400">
              <a:lnSpc>
                <a:spcPct val="90000"/>
              </a:lnSpc>
              <a:spcBef>
                <a:spcPts val="499"/>
              </a:spcBef>
              <a:buNone/>
              <a:tabLst>
                <a:tab algn="l" pos="0"/>
              </a:tabLst>
            </a:pPr>
            <a:endParaRPr b="0" lang="es-ES" sz="2000" strike="noStrike" u="none">
              <a:solidFill>
                <a:schemeClr val="dk1"/>
              </a:solidFill>
              <a:uFillTx/>
              <a:latin typeface="Calibri"/>
            </a:endParaRPr>
          </a:p>
        </p:txBody>
      </p:sp>
      <p:sp>
        <p:nvSpPr>
          <p:cNvPr id="528" name="PlaceHolder 3"/>
          <p:cNvSpPr>
            <a:spLocks noGrp="1"/>
          </p:cNvSpPr>
          <p:nvPr>
            <p:ph/>
          </p:nvPr>
        </p:nvSpPr>
        <p:spPr>
          <a:xfrm>
            <a:off x="6172200" y="1825560"/>
            <a:ext cx="5181120" cy="4350960"/>
          </a:xfrm>
          <a:prstGeom prst="rect">
            <a:avLst/>
          </a:prstGeom>
          <a:noFill/>
          <a:ln w="0">
            <a:noFill/>
          </a:ln>
        </p:spPr>
        <p:txBody>
          <a:bodyPr lIns="91440" rIns="91440" tIns="45720" bIns="45720" anchor="t">
            <a:normAutofit fontScale="62500" lnSpcReduction="19999"/>
          </a:bodyPr>
          <a:p>
            <a:pPr indent="0" defTabSz="914400">
              <a:lnSpc>
                <a:spcPct val="90000"/>
              </a:lnSpc>
              <a:spcBef>
                <a:spcPts val="1001"/>
              </a:spcBef>
              <a:buNone/>
              <a:tabLst>
                <a:tab algn="l" pos="0"/>
              </a:tabLst>
            </a:pPr>
            <a:r>
              <a:rPr b="0" lang="es-ES" sz="1900" strike="noStrike" u="none">
                <a:solidFill>
                  <a:schemeClr val="dk1"/>
                </a:solidFill>
                <a:uFillTx/>
                <a:latin typeface="Calibri"/>
              </a:rPr>
              <a:t>{</a:t>
            </a:r>
            <a:endParaRPr b="0" lang="es-ES" sz="1900" strike="noStrike" u="none">
              <a:solidFill>
                <a:schemeClr val="dk1"/>
              </a:solidFill>
              <a:uFillTx/>
              <a:latin typeface="Calibri"/>
            </a:endParaRPr>
          </a:p>
          <a:p>
            <a:pPr indent="0" defTabSz="914400">
              <a:lnSpc>
                <a:spcPct val="90000"/>
              </a:lnSpc>
              <a:spcBef>
                <a:spcPts val="1001"/>
              </a:spcBef>
              <a:buNone/>
              <a:tabLst>
                <a:tab algn="l" pos="0"/>
              </a:tabLst>
            </a:pPr>
            <a:r>
              <a:rPr b="0" lang="es-ES" sz="1900" strike="noStrike" u="none">
                <a:solidFill>
                  <a:schemeClr val="dk1"/>
                </a:solidFill>
                <a:uFillTx/>
                <a:latin typeface="Calibri"/>
              </a:rPr>
              <a:t>‘</a:t>
            </a:r>
            <a:r>
              <a:rPr b="0" lang="es-ES" sz="1900" strike="noStrike" u="none">
                <a:solidFill>
                  <a:schemeClr val="dk1"/>
                </a:solidFill>
                <a:uFillTx/>
                <a:latin typeface="Calibri"/>
              </a:rPr>
              <a:t>id’: 2304,</a:t>
            </a:r>
            <a:endParaRPr b="0" lang="es-ES" sz="1900" strike="noStrike" u="none">
              <a:solidFill>
                <a:schemeClr val="dk1"/>
              </a:solidFill>
              <a:uFillTx/>
              <a:latin typeface="Calibri"/>
            </a:endParaRPr>
          </a:p>
          <a:p>
            <a:pPr indent="0" defTabSz="914400">
              <a:lnSpc>
                <a:spcPct val="90000"/>
              </a:lnSpc>
              <a:spcBef>
                <a:spcPts val="1001"/>
              </a:spcBef>
              <a:buNone/>
              <a:tabLst>
                <a:tab algn="l" pos="0"/>
              </a:tabLst>
            </a:pPr>
            <a:r>
              <a:rPr b="0" lang="es-ES" sz="1900" strike="noStrike" u="none">
                <a:solidFill>
                  <a:schemeClr val="dk1"/>
                </a:solidFill>
                <a:uFillTx/>
                <a:latin typeface="Calibri"/>
              </a:rPr>
              <a:t>‘</a:t>
            </a:r>
            <a:r>
              <a:rPr b="0" lang="es-ES" sz="1900" strike="noStrike" u="none">
                <a:solidFill>
                  <a:schemeClr val="dk1"/>
                </a:solidFill>
                <a:uFillTx/>
                <a:latin typeface="Calibri"/>
              </a:rPr>
              <a:t>expediente’: ‘2019/000XXXX’,</a:t>
            </a:r>
            <a:endParaRPr b="0" lang="es-ES" sz="1900" strike="noStrike" u="none">
              <a:solidFill>
                <a:schemeClr val="dk1"/>
              </a:solidFill>
              <a:uFillTx/>
              <a:latin typeface="Calibri"/>
            </a:endParaRPr>
          </a:p>
          <a:p>
            <a:pPr indent="0" defTabSz="914400">
              <a:lnSpc>
                <a:spcPct val="90000"/>
              </a:lnSpc>
              <a:spcBef>
                <a:spcPts val="1001"/>
              </a:spcBef>
              <a:buNone/>
              <a:tabLst>
                <a:tab algn="l" pos="0"/>
              </a:tabLst>
            </a:pPr>
            <a:r>
              <a:rPr b="0" lang="es-ES" sz="1900" strike="noStrike" u="none">
                <a:solidFill>
                  <a:schemeClr val="dk1"/>
                </a:solidFill>
                <a:uFillTx/>
                <a:latin typeface="Calibri"/>
              </a:rPr>
              <a:t>‘</a:t>
            </a:r>
            <a:r>
              <a:rPr b="0" lang="es-ES" sz="1900" strike="noStrike" u="none">
                <a:solidFill>
                  <a:schemeClr val="dk1"/>
                </a:solidFill>
                <a:uFillTx/>
                <a:latin typeface="Calibri"/>
              </a:rPr>
              <a:t>campo3’: </a:t>
            </a:r>
            <a:endParaRPr b="0" lang="es-ES" sz="1900" strike="noStrike" u="none">
              <a:solidFill>
                <a:schemeClr val="dk1"/>
              </a:solidFill>
              <a:uFillTx/>
              <a:latin typeface="Calibri"/>
            </a:endParaRPr>
          </a:p>
          <a:p>
            <a:pPr indent="0" defTabSz="914400">
              <a:lnSpc>
                <a:spcPct val="90000"/>
              </a:lnSpc>
              <a:spcBef>
                <a:spcPts val="1001"/>
              </a:spcBef>
              <a:buNone/>
              <a:tabLst>
                <a:tab algn="l" pos="0"/>
              </a:tabLst>
            </a:pPr>
            <a:r>
              <a:rPr b="0" lang="es-ES" sz="1900" strike="noStrike" u="none">
                <a:solidFill>
                  <a:schemeClr val="dk1"/>
                </a:solidFill>
                <a:uFillTx/>
                <a:latin typeface="Calibri"/>
              </a:rPr>
              <a:t>	</a:t>
            </a:r>
            <a:r>
              <a:rPr b="0" lang="es-ES" sz="1900" strike="noStrike" u="none">
                <a:solidFill>
                  <a:schemeClr val="dk1"/>
                </a:solidFill>
                <a:uFillTx/>
                <a:latin typeface="Calibri"/>
              </a:rPr>
              <a:t>{</a:t>
            </a:r>
            <a:endParaRPr b="0" lang="es-ES" sz="1900" strike="noStrike" u="none">
              <a:solidFill>
                <a:schemeClr val="dk1"/>
              </a:solidFill>
              <a:uFillTx/>
              <a:latin typeface="Calibri"/>
            </a:endParaRPr>
          </a:p>
          <a:p>
            <a:pPr indent="0" defTabSz="914400">
              <a:lnSpc>
                <a:spcPct val="90000"/>
              </a:lnSpc>
              <a:spcBef>
                <a:spcPts val="1001"/>
              </a:spcBef>
              <a:buNone/>
              <a:tabLst>
                <a:tab algn="l" pos="0"/>
              </a:tabLst>
            </a:pPr>
            <a:r>
              <a:rPr b="0" lang="es-ES" sz="1900" strike="noStrike" u="none">
                <a:solidFill>
                  <a:schemeClr val="dk1"/>
                </a:solidFill>
                <a:uFillTx/>
                <a:latin typeface="Calibri"/>
              </a:rPr>
              <a:t>	</a:t>
            </a:r>
            <a:r>
              <a:rPr b="0" lang="es-ES" sz="1900" strike="noStrike" u="none">
                <a:solidFill>
                  <a:schemeClr val="dk1"/>
                </a:solidFill>
                <a:uFillTx/>
                <a:latin typeface="Calibri"/>
              </a:rPr>
              <a:t>href: ‘http://host/api/aaas/45/bbbs/78’</a:t>
            </a:r>
            <a:endParaRPr b="0" lang="es-ES" sz="1900" strike="noStrike" u="none">
              <a:solidFill>
                <a:schemeClr val="dk1"/>
              </a:solidFill>
              <a:uFillTx/>
              <a:latin typeface="Calibri"/>
            </a:endParaRPr>
          </a:p>
          <a:p>
            <a:pPr indent="0" defTabSz="914400">
              <a:lnSpc>
                <a:spcPct val="90000"/>
              </a:lnSpc>
              <a:spcBef>
                <a:spcPts val="1001"/>
              </a:spcBef>
              <a:buNone/>
              <a:tabLst>
                <a:tab algn="l" pos="0"/>
              </a:tabLst>
            </a:pPr>
            <a:r>
              <a:rPr b="0" lang="es-ES" sz="1900" strike="noStrike" u="none">
                <a:solidFill>
                  <a:schemeClr val="dk1"/>
                </a:solidFill>
                <a:uFillTx/>
                <a:latin typeface="Calibri"/>
              </a:rPr>
              <a:t>	</a:t>
            </a:r>
            <a:r>
              <a:rPr b="0" lang="es-ES" sz="1900" strike="noStrike" u="none">
                <a:solidFill>
                  <a:schemeClr val="dk1"/>
                </a:solidFill>
                <a:uFillTx/>
                <a:latin typeface="Calibri"/>
              </a:rPr>
              <a:t>}</a:t>
            </a:r>
            <a:endParaRPr b="0" lang="es-ES" sz="1900" strike="noStrike" u="none">
              <a:solidFill>
                <a:schemeClr val="dk1"/>
              </a:solidFill>
              <a:uFillTx/>
              <a:latin typeface="Calibri"/>
            </a:endParaRPr>
          </a:p>
          <a:p>
            <a:pPr indent="0" defTabSz="914400">
              <a:lnSpc>
                <a:spcPct val="90000"/>
              </a:lnSpc>
              <a:spcBef>
                <a:spcPts val="1001"/>
              </a:spcBef>
              <a:buNone/>
              <a:tabLst>
                <a:tab algn="l" pos="0"/>
              </a:tabLst>
            </a:pPr>
            <a:r>
              <a:rPr b="0" lang="es-ES" sz="1900" strike="noStrike" u="none">
                <a:solidFill>
                  <a:schemeClr val="dk1"/>
                </a:solidFill>
                <a:uFillTx/>
                <a:latin typeface="Calibri"/>
              </a:rPr>
              <a:t>‘</a:t>
            </a:r>
            <a:r>
              <a:rPr b="0" lang="es-ES" sz="1900" strike="noStrike" u="none">
                <a:solidFill>
                  <a:schemeClr val="dk1"/>
                </a:solidFill>
                <a:uFillTx/>
                <a:latin typeface="Calibri"/>
              </a:rPr>
              <a:t>campo4’: [</a:t>
            </a:r>
            <a:endParaRPr b="0" lang="es-ES" sz="1900" strike="noStrike" u="none">
              <a:solidFill>
                <a:schemeClr val="dk1"/>
              </a:solidFill>
              <a:uFillTx/>
              <a:latin typeface="Calibri"/>
            </a:endParaRPr>
          </a:p>
          <a:p>
            <a:pPr indent="0" defTabSz="914400">
              <a:lnSpc>
                <a:spcPct val="90000"/>
              </a:lnSpc>
              <a:spcBef>
                <a:spcPts val="1001"/>
              </a:spcBef>
              <a:buNone/>
              <a:tabLst>
                <a:tab algn="l" pos="0"/>
              </a:tabLst>
            </a:pPr>
            <a:r>
              <a:rPr b="0" lang="es-ES" sz="1900" strike="noStrike" u="none">
                <a:solidFill>
                  <a:schemeClr val="dk1"/>
                </a:solidFill>
                <a:uFillTx/>
                <a:latin typeface="Calibri"/>
              </a:rPr>
              <a:t>	</a:t>
            </a:r>
            <a:r>
              <a:rPr b="0" lang="es-ES" sz="1900" strike="noStrike" u="none">
                <a:solidFill>
                  <a:schemeClr val="dk1"/>
                </a:solidFill>
                <a:uFillTx/>
                <a:latin typeface="Calibri"/>
              </a:rPr>
              <a:t>{</a:t>
            </a:r>
            <a:endParaRPr b="0" lang="es-ES" sz="1900" strike="noStrike" u="none">
              <a:solidFill>
                <a:schemeClr val="dk1"/>
              </a:solidFill>
              <a:uFillTx/>
              <a:latin typeface="Calibri"/>
            </a:endParaRPr>
          </a:p>
          <a:p>
            <a:pPr indent="0" defTabSz="914400">
              <a:lnSpc>
                <a:spcPct val="90000"/>
              </a:lnSpc>
              <a:spcBef>
                <a:spcPts val="1001"/>
              </a:spcBef>
              <a:buNone/>
              <a:tabLst>
                <a:tab algn="l" pos="0"/>
              </a:tabLst>
            </a:pPr>
            <a:r>
              <a:rPr b="0" lang="es-ES" sz="1900" strike="noStrike" u="none">
                <a:solidFill>
                  <a:schemeClr val="dk1"/>
                </a:solidFill>
                <a:uFillTx/>
                <a:latin typeface="Calibri"/>
              </a:rPr>
              <a:t>	</a:t>
            </a:r>
            <a:r>
              <a:rPr b="0" lang="es-ES" sz="1900" strike="noStrike" u="none">
                <a:solidFill>
                  <a:schemeClr val="dk1"/>
                </a:solidFill>
                <a:uFillTx/>
                <a:latin typeface="Calibri"/>
              </a:rPr>
              <a:t>	</a:t>
            </a:r>
            <a:r>
              <a:rPr b="0" lang="es-ES" sz="1900" strike="noStrike" u="none">
                <a:solidFill>
                  <a:schemeClr val="dk1"/>
                </a:solidFill>
                <a:uFillTx/>
                <a:latin typeface="Calibri"/>
              </a:rPr>
              <a:t>‘</a:t>
            </a:r>
            <a:r>
              <a:rPr b="0" lang="es-ES" sz="1900" strike="noStrike" u="none">
                <a:solidFill>
                  <a:schemeClr val="dk1"/>
                </a:solidFill>
                <a:uFillTx/>
                <a:latin typeface="Calibri"/>
              </a:rPr>
              <a:t>id’: 34,</a:t>
            </a:r>
            <a:endParaRPr b="0" lang="es-ES" sz="1900" strike="noStrike" u="none">
              <a:solidFill>
                <a:schemeClr val="dk1"/>
              </a:solidFill>
              <a:uFillTx/>
              <a:latin typeface="Calibri"/>
            </a:endParaRPr>
          </a:p>
          <a:p>
            <a:pPr indent="0" defTabSz="914400">
              <a:lnSpc>
                <a:spcPct val="90000"/>
              </a:lnSpc>
              <a:spcBef>
                <a:spcPts val="1001"/>
              </a:spcBef>
              <a:buNone/>
              <a:tabLst>
                <a:tab algn="l" pos="0"/>
              </a:tabLst>
            </a:pPr>
            <a:r>
              <a:rPr b="0" lang="es-ES" sz="1900" strike="noStrike" u="none">
                <a:solidFill>
                  <a:schemeClr val="dk1"/>
                </a:solidFill>
                <a:uFillTx/>
                <a:latin typeface="Calibri"/>
              </a:rPr>
              <a:t>	</a:t>
            </a:r>
            <a:r>
              <a:rPr b="0" lang="es-ES" sz="1900" strike="noStrike" u="none">
                <a:solidFill>
                  <a:schemeClr val="dk1"/>
                </a:solidFill>
                <a:uFillTx/>
                <a:latin typeface="Calibri"/>
              </a:rPr>
              <a:t>	</a:t>
            </a:r>
            <a:r>
              <a:rPr b="0" lang="es-ES" sz="1900" strike="noStrike" u="none">
                <a:solidFill>
                  <a:schemeClr val="dk1"/>
                </a:solidFill>
                <a:uFillTx/>
                <a:latin typeface="Calibri"/>
              </a:rPr>
              <a:t>‘</a:t>
            </a:r>
            <a:r>
              <a:rPr b="0" lang="es-ES" sz="1900" strike="noStrike" u="none">
                <a:solidFill>
                  <a:schemeClr val="dk1"/>
                </a:solidFill>
                <a:uFillTx/>
                <a:latin typeface="Calibri"/>
              </a:rPr>
              <a:t>nombre’: ‘Roberto’</a:t>
            </a:r>
            <a:endParaRPr b="0" lang="es-ES" sz="1900" strike="noStrike" u="none">
              <a:solidFill>
                <a:schemeClr val="dk1"/>
              </a:solidFill>
              <a:uFillTx/>
              <a:latin typeface="Calibri"/>
            </a:endParaRPr>
          </a:p>
          <a:p>
            <a:pPr indent="0" defTabSz="914400">
              <a:lnSpc>
                <a:spcPct val="90000"/>
              </a:lnSpc>
              <a:spcBef>
                <a:spcPts val="1001"/>
              </a:spcBef>
              <a:buNone/>
              <a:tabLst>
                <a:tab algn="l" pos="0"/>
              </a:tabLst>
            </a:pPr>
            <a:r>
              <a:rPr b="0" lang="es-ES" sz="1900" strike="noStrike" u="none">
                <a:solidFill>
                  <a:schemeClr val="dk1"/>
                </a:solidFill>
                <a:uFillTx/>
                <a:latin typeface="Calibri"/>
              </a:rPr>
              <a:t>	</a:t>
            </a:r>
            <a:r>
              <a:rPr b="0" lang="es-ES" sz="1900" strike="noStrike" u="none">
                <a:solidFill>
                  <a:schemeClr val="dk1"/>
                </a:solidFill>
                <a:uFillTx/>
                <a:latin typeface="Calibri"/>
              </a:rPr>
              <a:t>},</a:t>
            </a:r>
            <a:endParaRPr b="0" lang="es-ES" sz="1900" strike="noStrike" u="none">
              <a:solidFill>
                <a:schemeClr val="dk1"/>
              </a:solidFill>
              <a:uFillTx/>
              <a:latin typeface="Calibri"/>
            </a:endParaRPr>
          </a:p>
          <a:p>
            <a:pPr indent="0" defTabSz="914400">
              <a:lnSpc>
                <a:spcPct val="90000"/>
              </a:lnSpc>
              <a:spcBef>
                <a:spcPts val="1001"/>
              </a:spcBef>
              <a:buNone/>
              <a:tabLst>
                <a:tab algn="l" pos="0"/>
              </a:tabLst>
            </a:pPr>
            <a:r>
              <a:rPr b="0" lang="es-ES" sz="1900" strike="noStrike" u="none">
                <a:solidFill>
                  <a:schemeClr val="dk1"/>
                </a:solidFill>
                <a:uFillTx/>
                <a:latin typeface="Calibri"/>
              </a:rPr>
              <a:t>	</a:t>
            </a:r>
            <a:r>
              <a:rPr b="0" lang="es-ES" sz="1900" strike="noStrike" u="none">
                <a:solidFill>
                  <a:schemeClr val="dk1"/>
                </a:solidFill>
                <a:uFillTx/>
                <a:latin typeface="Calibri"/>
              </a:rPr>
              <a:t>{</a:t>
            </a:r>
            <a:endParaRPr b="0" lang="es-ES" sz="1900" strike="noStrike" u="none">
              <a:solidFill>
                <a:schemeClr val="dk1"/>
              </a:solidFill>
              <a:uFillTx/>
              <a:latin typeface="Calibri"/>
            </a:endParaRPr>
          </a:p>
          <a:p>
            <a:pPr indent="0" defTabSz="914400">
              <a:lnSpc>
                <a:spcPct val="90000"/>
              </a:lnSpc>
              <a:spcBef>
                <a:spcPts val="1001"/>
              </a:spcBef>
              <a:buNone/>
              <a:tabLst>
                <a:tab algn="l" pos="0"/>
              </a:tabLst>
            </a:pPr>
            <a:r>
              <a:rPr b="0" lang="es-ES" sz="1900" strike="noStrike" u="none">
                <a:solidFill>
                  <a:schemeClr val="dk1"/>
                </a:solidFill>
                <a:uFillTx/>
                <a:latin typeface="Calibri"/>
              </a:rPr>
              <a:t>	</a:t>
            </a:r>
            <a:r>
              <a:rPr b="0" lang="es-ES" sz="1900" strike="noStrike" u="none">
                <a:solidFill>
                  <a:schemeClr val="dk1"/>
                </a:solidFill>
                <a:uFillTx/>
                <a:latin typeface="Calibri"/>
              </a:rPr>
              <a:t>	</a:t>
            </a:r>
            <a:r>
              <a:rPr b="0" lang="es-ES" sz="1900" strike="noStrike" u="none">
                <a:solidFill>
                  <a:schemeClr val="dk1"/>
                </a:solidFill>
                <a:uFillTx/>
                <a:latin typeface="Calibri"/>
              </a:rPr>
              <a:t>‘</a:t>
            </a:r>
            <a:r>
              <a:rPr b="0" lang="es-ES" sz="1900" strike="noStrike" u="none">
                <a:solidFill>
                  <a:schemeClr val="dk1"/>
                </a:solidFill>
                <a:uFillTx/>
                <a:latin typeface="Calibri"/>
              </a:rPr>
              <a:t>id’: 34,</a:t>
            </a:r>
            <a:endParaRPr b="0" lang="es-ES" sz="1900" strike="noStrike" u="none">
              <a:solidFill>
                <a:schemeClr val="dk1"/>
              </a:solidFill>
              <a:uFillTx/>
              <a:latin typeface="Calibri"/>
            </a:endParaRPr>
          </a:p>
          <a:p>
            <a:pPr indent="0" defTabSz="914400">
              <a:lnSpc>
                <a:spcPct val="90000"/>
              </a:lnSpc>
              <a:spcBef>
                <a:spcPts val="1001"/>
              </a:spcBef>
              <a:buNone/>
              <a:tabLst>
                <a:tab algn="l" pos="0"/>
              </a:tabLst>
            </a:pPr>
            <a:r>
              <a:rPr b="0" lang="es-ES" sz="1900" strike="noStrike" u="none">
                <a:solidFill>
                  <a:schemeClr val="dk1"/>
                </a:solidFill>
                <a:uFillTx/>
                <a:latin typeface="Calibri"/>
              </a:rPr>
              <a:t>	</a:t>
            </a:r>
            <a:r>
              <a:rPr b="0" lang="es-ES" sz="1900" strike="noStrike" u="none">
                <a:solidFill>
                  <a:schemeClr val="dk1"/>
                </a:solidFill>
                <a:uFillTx/>
                <a:latin typeface="Calibri"/>
              </a:rPr>
              <a:t>	</a:t>
            </a:r>
            <a:r>
              <a:rPr b="0" lang="es-ES" sz="1900" strike="noStrike" u="none">
                <a:solidFill>
                  <a:schemeClr val="dk1"/>
                </a:solidFill>
                <a:uFillTx/>
                <a:latin typeface="Calibri"/>
              </a:rPr>
              <a:t>‘</a:t>
            </a:r>
            <a:r>
              <a:rPr b="0" lang="es-ES" sz="1900" strike="noStrike" u="none">
                <a:solidFill>
                  <a:schemeClr val="dk1"/>
                </a:solidFill>
                <a:uFillTx/>
                <a:latin typeface="Calibri"/>
              </a:rPr>
              <a:t>nombre’: ‘Roberto’</a:t>
            </a:r>
            <a:endParaRPr b="0" lang="es-ES" sz="1900" strike="noStrike" u="none">
              <a:solidFill>
                <a:schemeClr val="dk1"/>
              </a:solidFill>
              <a:uFillTx/>
              <a:latin typeface="Calibri"/>
            </a:endParaRPr>
          </a:p>
          <a:p>
            <a:pPr indent="0" defTabSz="914400">
              <a:lnSpc>
                <a:spcPct val="90000"/>
              </a:lnSpc>
              <a:spcBef>
                <a:spcPts val="1001"/>
              </a:spcBef>
              <a:buNone/>
              <a:tabLst>
                <a:tab algn="l" pos="0"/>
              </a:tabLst>
            </a:pPr>
            <a:r>
              <a:rPr b="0" lang="es-ES" sz="1900" strike="noStrike" u="none">
                <a:solidFill>
                  <a:schemeClr val="dk1"/>
                </a:solidFill>
                <a:uFillTx/>
                <a:latin typeface="Calibri"/>
              </a:rPr>
              <a:t>	</a:t>
            </a:r>
            <a:r>
              <a:rPr b="0" lang="es-ES" sz="1900" strike="noStrike" u="none">
                <a:solidFill>
                  <a:schemeClr val="dk1"/>
                </a:solidFill>
                <a:uFillTx/>
                <a:latin typeface="Calibri"/>
              </a:rPr>
              <a:t>}</a:t>
            </a:r>
            <a:endParaRPr b="0" lang="es-ES" sz="1900" strike="noStrike" u="none">
              <a:solidFill>
                <a:schemeClr val="dk1"/>
              </a:solidFill>
              <a:uFillTx/>
              <a:latin typeface="Calibri"/>
            </a:endParaRPr>
          </a:p>
          <a:p>
            <a:pPr indent="0" defTabSz="914400">
              <a:lnSpc>
                <a:spcPct val="90000"/>
              </a:lnSpc>
              <a:spcBef>
                <a:spcPts val="1001"/>
              </a:spcBef>
              <a:buNone/>
              <a:tabLst>
                <a:tab algn="l" pos="0"/>
              </a:tabLst>
            </a:pPr>
            <a:r>
              <a:rPr b="0" lang="es-ES" sz="1900" strike="noStrike" u="none">
                <a:solidFill>
                  <a:schemeClr val="dk1"/>
                </a:solidFill>
                <a:uFillTx/>
                <a:latin typeface="Calibri"/>
              </a:rPr>
              <a:t>	</a:t>
            </a:r>
            <a:r>
              <a:rPr b="0" lang="es-ES" sz="1900" strike="noStrike" u="none">
                <a:solidFill>
                  <a:schemeClr val="dk1"/>
                </a:solidFill>
                <a:uFillTx/>
                <a:latin typeface="Calibri"/>
              </a:rPr>
              <a:t>]</a:t>
            </a:r>
            <a:endParaRPr b="0" lang="es-ES" sz="1900" strike="noStrike" u="none">
              <a:solidFill>
                <a:schemeClr val="dk1"/>
              </a:solidFill>
              <a:uFillTx/>
              <a:latin typeface="Calibri"/>
            </a:endParaRPr>
          </a:p>
          <a:p>
            <a:pPr indent="0" defTabSz="914400">
              <a:lnSpc>
                <a:spcPct val="90000"/>
              </a:lnSpc>
              <a:spcBef>
                <a:spcPts val="1001"/>
              </a:spcBef>
              <a:buNone/>
              <a:tabLst>
                <a:tab algn="l" pos="0"/>
              </a:tabLst>
            </a:pPr>
            <a:r>
              <a:rPr b="0" lang="es-ES" sz="1900" strike="noStrike" u="none">
                <a:solidFill>
                  <a:schemeClr val="dk1"/>
                </a:solidFill>
                <a:uFillTx/>
                <a:latin typeface="Calibri"/>
              </a:rPr>
              <a:t>}</a:t>
            </a:r>
            <a:endParaRPr b="0" lang="es-ES" sz="1900" strike="noStrike" u="none">
              <a:solidFill>
                <a:schemeClr val="dk1"/>
              </a:solidFill>
              <a:uFillTx/>
              <a:latin typeface="Calibri"/>
            </a:endParaRPr>
          </a:p>
        </p:txBody>
      </p:sp>
    </p:spTree>
  </p:cSld>
  <mc:AlternateContent>
    <mc:Choice Requires="p14">
      <p:transition spd="slow" p14:dur="2000"/>
    </mc:Choice>
    <mc:Fallback>
      <p:transition spd="slow"/>
    </mc:Fallback>
  </mc:AlternateContent>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29" name="PlaceHolder 1"/>
          <p:cNvSpPr>
            <a:spLocks noGrp="1"/>
          </p:cNvSpPr>
          <p:nvPr>
            <p:ph type="title"/>
          </p:nvPr>
        </p:nvSpPr>
        <p:spPr>
          <a:xfrm>
            <a:off x="838080" y="365040"/>
            <a:ext cx="10515240" cy="1325160"/>
          </a:xfrm>
          <a:prstGeom prst="rect">
            <a:avLst/>
          </a:prstGeom>
          <a:noFill/>
          <a:ln w="0">
            <a:noFill/>
          </a:ln>
        </p:spPr>
        <p:txBody>
          <a:bodyPr lIns="91440" rIns="91440" tIns="45720" bIns="45720" anchor="ctr">
            <a:noAutofit/>
          </a:bodyPr>
          <a:p>
            <a:pPr indent="0" defTabSz="914400">
              <a:lnSpc>
                <a:spcPct val="90000"/>
              </a:lnSpc>
              <a:buNone/>
            </a:pPr>
            <a:r>
              <a:rPr b="0" lang="es-ES" sz="4400" strike="noStrike" u="none">
                <a:solidFill>
                  <a:schemeClr val="dk1"/>
                </a:solidFill>
                <a:uFillTx/>
                <a:latin typeface="Calibri Light"/>
              </a:rPr>
              <a:t>Niveles de Madurez de Richardson,</a:t>
            </a:r>
            <a:br>
              <a:rPr sz="4400"/>
            </a:br>
            <a:r>
              <a:rPr b="0" lang="es-ES" sz="4400" strike="noStrike" u="none">
                <a:solidFill>
                  <a:schemeClr val="dk1"/>
                </a:solidFill>
                <a:uFillTx/>
                <a:latin typeface="Calibri Light"/>
              </a:rPr>
              <a:t>¿están los estándares y Spring preparados? </a:t>
            </a:r>
            <a:endParaRPr b="0" lang="es-ES" sz="4400" strike="noStrike" u="none">
              <a:solidFill>
                <a:schemeClr val="dk1"/>
              </a:solidFill>
              <a:uFillTx/>
              <a:latin typeface="Calibri"/>
            </a:endParaRPr>
          </a:p>
        </p:txBody>
      </p:sp>
      <p:sp>
        <p:nvSpPr>
          <p:cNvPr id="530" name="Triángulo isósceles 2"/>
          <p:cNvSpPr/>
          <p:nvPr/>
        </p:nvSpPr>
        <p:spPr>
          <a:xfrm>
            <a:off x="2873880" y="1825560"/>
            <a:ext cx="5195880" cy="4350960"/>
          </a:xfrm>
          <a:prstGeom prst="triangle">
            <a:avLst>
              <a:gd name="adj" fmla="val 50000"/>
            </a:avLst>
          </a:prstGeom>
          <a:gradFill rotWithShape="0">
            <a:gsLst>
              <a:gs pos="0">
                <a:srgbClr val="b1cbe9"/>
              </a:gs>
              <a:gs pos="50000">
                <a:srgbClr val="a2c1e4"/>
              </a:gs>
              <a:gs pos="100000">
                <a:srgbClr val="92b9e3"/>
              </a:gs>
            </a:gsLst>
            <a:lin ang="5400000"/>
          </a:gradFill>
          <a:ln>
            <a:solidFill>
              <a:srgbClr val="5b9bd5"/>
            </a:solidFill>
          </a:ln>
        </p:spPr>
        <p:style>
          <a:lnRef idx="1">
            <a:schemeClr val="accent5"/>
          </a:lnRef>
          <a:fillRef idx="2">
            <a:schemeClr val="accent5"/>
          </a:fillRef>
          <a:effectRef idx="1">
            <a:schemeClr val="accent5"/>
          </a:effectRef>
          <a:fontRef idx="minor"/>
        </p:style>
        <p:txBody>
          <a:bodyPr lIns="90000" rIns="90000" tIns="45000" bIns="45000" anchor="ctr">
            <a:noAutofit/>
          </a:bodyPr>
          <a:p>
            <a:endParaRPr b="0" lang="es-ES" sz="1800" strike="noStrike" u="none">
              <a:solidFill>
                <a:schemeClr val="dk1"/>
              </a:solidFill>
              <a:uFillTx/>
              <a:latin typeface="Calibri"/>
            </a:endParaRPr>
          </a:p>
        </p:txBody>
      </p:sp>
      <p:sp>
        <p:nvSpPr>
          <p:cNvPr id="531" name="CuadroTexto 12"/>
          <p:cNvSpPr/>
          <p:nvPr/>
        </p:nvSpPr>
        <p:spPr>
          <a:xfrm>
            <a:off x="5660640" y="2005560"/>
            <a:ext cx="3773520" cy="1004400"/>
          </a:xfrm>
          <a:prstGeom prst="rect">
            <a:avLst/>
          </a:prstGeom>
          <a:gradFill rotWithShape="0">
            <a:gsLst>
              <a:gs pos="0">
                <a:srgbClr val="ffda9e"/>
              </a:gs>
              <a:gs pos="50000">
                <a:srgbClr val="ffd590"/>
              </a:gs>
              <a:gs pos="100000">
                <a:srgbClr val="ffd07c"/>
              </a:gs>
            </a:gsLst>
            <a:lin ang="5400000"/>
          </a:gradFill>
          <a:ln>
            <a:solidFill>
              <a:srgbClr val="ffc000"/>
            </a:solidFill>
          </a:ln>
        </p:spPr>
        <p:style>
          <a:lnRef idx="1">
            <a:schemeClr val="accent4"/>
          </a:lnRef>
          <a:fillRef idx="2">
            <a:schemeClr val="accent4"/>
          </a:fillRef>
          <a:effectRef idx="1">
            <a:schemeClr val="accent4"/>
          </a:effectRef>
          <a:fontRef idx="minor"/>
        </p:style>
        <p:txBody>
          <a:bodyPr lIns="90000" rIns="90000" tIns="45000" bIns="45000" anchor="t">
            <a:spAutoFit/>
          </a:bodyPr>
          <a:p>
            <a:pPr algn="ctr" defTabSz="914400">
              <a:lnSpc>
                <a:spcPct val="100000"/>
              </a:lnSpc>
            </a:pPr>
            <a:r>
              <a:rPr b="1" lang="es-ES" sz="1800" strike="noStrike" u="none">
                <a:solidFill>
                  <a:schemeClr val="dk1"/>
                </a:solidFill>
                <a:uFillTx/>
                <a:latin typeface="Calibri"/>
              </a:rPr>
              <a:t>Nivel 3</a:t>
            </a:r>
            <a:endParaRPr b="0" lang="en-US" sz="1800" strike="noStrike" u="none">
              <a:solidFill>
                <a:srgbClr val="000000"/>
              </a:solidFill>
              <a:uFillTx/>
              <a:latin typeface="Arial"/>
            </a:endParaRPr>
          </a:p>
          <a:p>
            <a:pPr algn="ctr" defTabSz="914400">
              <a:lnSpc>
                <a:spcPct val="100000"/>
              </a:lnSpc>
            </a:pPr>
            <a:r>
              <a:rPr b="0" lang="es-ES" sz="1400" strike="noStrike" u="none">
                <a:solidFill>
                  <a:schemeClr val="dk1"/>
                </a:solidFill>
                <a:uFillTx/>
                <a:latin typeface="Calibri"/>
              </a:rPr>
              <a:t>Recursos con URIs específicas. Verbos HTTP correctos. Códigos de estado de respuesta. Hypermedia links (HATEOAS)</a:t>
            </a:r>
            <a:endParaRPr b="0" lang="en-US" sz="1400" strike="noStrike" u="none">
              <a:solidFill>
                <a:srgbClr val="000000"/>
              </a:solidFill>
              <a:uFillTx/>
              <a:latin typeface="Arial"/>
            </a:endParaRPr>
          </a:p>
        </p:txBody>
      </p:sp>
      <p:sp>
        <p:nvSpPr>
          <p:cNvPr id="532" name="CuadroTexto 36"/>
          <p:cNvSpPr/>
          <p:nvPr/>
        </p:nvSpPr>
        <p:spPr>
          <a:xfrm>
            <a:off x="5660640" y="3201120"/>
            <a:ext cx="3773520" cy="1004400"/>
          </a:xfrm>
          <a:prstGeom prst="rect">
            <a:avLst/>
          </a:prstGeom>
          <a:gradFill rotWithShape="0">
            <a:gsLst>
              <a:gs pos="0">
                <a:srgbClr val="ffda9e"/>
              </a:gs>
              <a:gs pos="50000">
                <a:srgbClr val="ffd590"/>
              </a:gs>
              <a:gs pos="100000">
                <a:srgbClr val="ffd07c"/>
              </a:gs>
            </a:gsLst>
            <a:lin ang="5400000"/>
          </a:gradFill>
          <a:ln>
            <a:solidFill>
              <a:srgbClr val="ffc000"/>
            </a:solidFill>
          </a:ln>
        </p:spPr>
        <p:style>
          <a:lnRef idx="1">
            <a:schemeClr val="accent4"/>
          </a:lnRef>
          <a:fillRef idx="2">
            <a:schemeClr val="accent4"/>
          </a:fillRef>
          <a:effectRef idx="1">
            <a:schemeClr val="accent4"/>
          </a:effectRef>
          <a:fontRef idx="minor"/>
        </p:style>
        <p:txBody>
          <a:bodyPr lIns="90000" rIns="90000" tIns="45000" bIns="45000" anchor="t">
            <a:spAutoFit/>
          </a:bodyPr>
          <a:p>
            <a:pPr algn="ctr" defTabSz="914400">
              <a:lnSpc>
                <a:spcPct val="100000"/>
              </a:lnSpc>
            </a:pPr>
            <a:r>
              <a:rPr b="1" lang="es-ES" sz="1800" strike="noStrike" u="none">
                <a:solidFill>
                  <a:schemeClr val="dk1"/>
                </a:solidFill>
                <a:uFillTx/>
                <a:latin typeface="Calibri"/>
              </a:rPr>
              <a:t>Nivel 2</a:t>
            </a:r>
            <a:endParaRPr b="0" lang="en-US" sz="1800" strike="noStrike" u="none">
              <a:solidFill>
                <a:srgbClr val="000000"/>
              </a:solidFill>
              <a:uFillTx/>
              <a:latin typeface="Arial"/>
            </a:endParaRPr>
          </a:p>
          <a:p>
            <a:pPr algn="ctr" defTabSz="914400">
              <a:lnSpc>
                <a:spcPct val="100000"/>
              </a:lnSpc>
            </a:pPr>
            <a:r>
              <a:rPr b="0" lang="es-ES" sz="1400" strike="noStrike" u="none">
                <a:solidFill>
                  <a:schemeClr val="dk1"/>
                </a:solidFill>
                <a:uFillTx/>
                <a:latin typeface="Calibri"/>
              </a:rPr>
              <a:t>Recursos con URIs específicas. Verbos HTTP correctos. Códigos de estado de respuesta. </a:t>
            </a:r>
            <a:endParaRPr b="0" lang="en-US" sz="1400" strike="noStrike" u="none">
              <a:solidFill>
                <a:srgbClr val="000000"/>
              </a:solidFill>
              <a:uFillTx/>
              <a:latin typeface="Arial"/>
            </a:endParaRPr>
          </a:p>
        </p:txBody>
      </p:sp>
      <p:sp>
        <p:nvSpPr>
          <p:cNvPr id="533" name="CuadroTexto 37"/>
          <p:cNvSpPr/>
          <p:nvPr/>
        </p:nvSpPr>
        <p:spPr>
          <a:xfrm>
            <a:off x="5660640" y="4179960"/>
            <a:ext cx="3773520" cy="1004400"/>
          </a:xfrm>
          <a:prstGeom prst="rect">
            <a:avLst/>
          </a:prstGeom>
          <a:gradFill rotWithShape="0">
            <a:gsLst>
              <a:gs pos="0">
                <a:srgbClr val="ffda9e"/>
              </a:gs>
              <a:gs pos="50000">
                <a:srgbClr val="ffd590"/>
              </a:gs>
              <a:gs pos="100000">
                <a:srgbClr val="ffd07c"/>
              </a:gs>
            </a:gsLst>
            <a:lin ang="5400000"/>
          </a:gradFill>
          <a:ln>
            <a:solidFill>
              <a:srgbClr val="ffc000"/>
            </a:solidFill>
          </a:ln>
        </p:spPr>
        <p:style>
          <a:lnRef idx="1">
            <a:schemeClr val="accent4"/>
          </a:lnRef>
          <a:fillRef idx="2">
            <a:schemeClr val="accent4"/>
          </a:fillRef>
          <a:effectRef idx="1">
            <a:schemeClr val="accent4"/>
          </a:effectRef>
          <a:fontRef idx="minor"/>
        </p:style>
        <p:txBody>
          <a:bodyPr lIns="90000" rIns="90000" tIns="45000" bIns="45000" anchor="t">
            <a:spAutoFit/>
          </a:bodyPr>
          <a:p>
            <a:pPr algn="ctr" defTabSz="914400">
              <a:lnSpc>
                <a:spcPct val="100000"/>
              </a:lnSpc>
            </a:pPr>
            <a:r>
              <a:rPr b="1" lang="es-ES" sz="1800" strike="noStrike" u="none">
                <a:solidFill>
                  <a:schemeClr val="dk1"/>
                </a:solidFill>
                <a:uFillTx/>
                <a:latin typeface="Calibri"/>
              </a:rPr>
              <a:t>Nivel 1</a:t>
            </a:r>
            <a:endParaRPr b="0" lang="en-US" sz="1800" strike="noStrike" u="none">
              <a:solidFill>
                <a:srgbClr val="000000"/>
              </a:solidFill>
              <a:uFillTx/>
              <a:latin typeface="Arial"/>
            </a:endParaRPr>
          </a:p>
          <a:p>
            <a:pPr algn="ctr" defTabSz="914400">
              <a:lnSpc>
                <a:spcPct val="100000"/>
              </a:lnSpc>
            </a:pPr>
            <a:r>
              <a:rPr b="0" lang="es-ES" sz="1400" strike="noStrike" u="none">
                <a:solidFill>
                  <a:schemeClr val="dk1"/>
                </a:solidFill>
                <a:uFillTx/>
                <a:latin typeface="Calibri"/>
              </a:rPr>
              <a:t>Recursos individuales con sus propias URIs. Uso de un solo verbo HTTP o verbos incorrectos</a:t>
            </a:r>
            <a:endParaRPr b="0" lang="en-US" sz="1400" strike="noStrike" u="none">
              <a:solidFill>
                <a:srgbClr val="000000"/>
              </a:solidFill>
              <a:uFillTx/>
              <a:latin typeface="Arial"/>
            </a:endParaRPr>
          </a:p>
        </p:txBody>
      </p:sp>
      <p:sp>
        <p:nvSpPr>
          <p:cNvPr id="534" name="CuadroTexto 38"/>
          <p:cNvSpPr/>
          <p:nvPr/>
        </p:nvSpPr>
        <p:spPr>
          <a:xfrm>
            <a:off x="5660640" y="5178240"/>
            <a:ext cx="3773520" cy="790920"/>
          </a:xfrm>
          <a:prstGeom prst="rect">
            <a:avLst/>
          </a:prstGeom>
          <a:gradFill rotWithShape="0">
            <a:gsLst>
              <a:gs pos="0">
                <a:srgbClr val="ffda9e"/>
              </a:gs>
              <a:gs pos="50000">
                <a:srgbClr val="ffd590"/>
              </a:gs>
              <a:gs pos="100000">
                <a:srgbClr val="ffd07c"/>
              </a:gs>
            </a:gsLst>
            <a:lin ang="5400000"/>
          </a:gradFill>
          <a:ln>
            <a:solidFill>
              <a:srgbClr val="ffc000"/>
            </a:solidFill>
          </a:ln>
        </p:spPr>
        <p:style>
          <a:lnRef idx="1">
            <a:schemeClr val="accent4"/>
          </a:lnRef>
          <a:fillRef idx="2">
            <a:schemeClr val="accent4"/>
          </a:fillRef>
          <a:effectRef idx="1">
            <a:schemeClr val="accent4"/>
          </a:effectRef>
          <a:fontRef idx="minor"/>
        </p:style>
        <p:txBody>
          <a:bodyPr lIns="90000" rIns="90000" tIns="45000" bIns="45000" anchor="t">
            <a:spAutoFit/>
          </a:bodyPr>
          <a:p>
            <a:pPr algn="ctr" defTabSz="914400">
              <a:lnSpc>
                <a:spcPct val="100000"/>
              </a:lnSpc>
            </a:pPr>
            <a:r>
              <a:rPr b="1" lang="es-ES" sz="1800" strike="noStrike" u="none">
                <a:solidFill>
                  <a:schemeClr val="dk1"/>
                </a:solidFill>
                <a:uFillTx/>
                <a:latin typeface="Calibri"/>
              </a:rPr>
              <a:t>Nivel 0</a:t>
            </a:r>
            <a:endParaRPr b="0" lang="en-US" sz="1800" strike="noStrike" u="none">
              <a:solidFill>
                <a:srgbClr val="000000"/>
              </a:solidFill>
              <a:uFillTx/>
              <a:latin typeface="Arial"/>
            </a:endParaRPr>
          </a:p>
          <a:p>
            <a:pPr algn="ctr" defTabSz="914400">
              <a:lnSpc>
                <a:spcPct val="100000"/>
              </a:lnSpc>
            </a:pPr>
            <a:r>
              <a:rPr b="0" lang="es-ES" sz="1400" strike="noStrike" u="none">
                <a:solidFill>
                  <a:schemeClr val="dk1"/>
                </a:solidFill>
                <a:uFillTx/>
                <a:latin typeface="Calibri"/>
              </a:rPr>
              <a:t>Tunnelling HTTP, URI única, XML sin esquemas, RPC</a:t>
            </a:r>
            <a:endParaRPr b="0" lang="en-US" sz="14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5" name="PlaceHolder 1"/>
          <p:cNvSpPr>
            <a:spLocks noGrp="1"/>
          </p:cNvSpPr>
          <p:nvPr>
            <p:ph type="title"/>
          </p:nvPr>
        </p:nvSpPr>
        <p:spPr>
          <a:xfrm>
            <a:off x="1881000" y="167760"/>
            <a:ext cx="9088200" cy="513000"/>
          </a:xfrm>
          <a:prstGeom prst="rect">
            <a:avLst/>
          </a:prstGeom>
          <a:noFill/>
          <a:ln w="0">
            <a:noFill/>
          </a:ln>
        </p:spPr>
        <p:txBody>
          <a:bodyPr lIns="0" rIns="0" tIns="0" bIns="0" anchor="t">
            <a:noAutofit/>
          </a:bodyPr>
          <a:p>
            <a:pPr indent="0">
              <a:lnSpc>
                <a:spcPct val="100000"/>
              </a:lnSpc>
              <a:buNone/>
              <a:tabLst>
                <a:tab algn="l" pos="0"/>
              </a:tabLst>
            </a:pPr>
            <a:r>
              <a:rPr b="0" lang="es-ES" sz="3600" strike="noStrike" u="none">
                <a:solidFill>
                  <a:schemeClr val="dk1"/>
                </a:solidFill>
                <a:uFillTx/>
                <a:latin typeface="Calibri"/>
              </a:rPr>
              <a:t>Servlet</a:t>
            </a:r>
            <a:endParaRPr b="0" lang="en-US" sz="3600" strike="noStrike" u="none">
              <a:solidFill>
                <a:srgbClr val="000000"/>
              </a:solidFill>
              <a:uFillTx/>
              <a:latin typeface="Arial"/>
            </a:endParaRPr>
          </a:p>
        </p:txBody>
      </p:sp>
      <p:sp>
        <p:nvSpPr>
          <p:cNvPr id="246" name="PlaceHolder 2"/>
          <p:cNvSpPr>
            <a:spLocks noGrp="1"/>
          </p:cNvSpPr>
          <p:nvPr>
            <p:ph/>
          </p:nvPr>
        </p:nvSpPr>
        <p:spPr>
          <a:xfrm>
            <a:off x="687960" y="1031040"/>
            <a:ext cx="7260840" cy="5344200"/>
          </a:xfrm>
          <a:prstGeom prst="rect">
            <a:avLst/>
          </a:prstGeom>
          <a:noFill/>
          <a:ln w="0">
            <a:noFill/>
          </a:ln>
        </p:spPr>
        <p:txBody>
          <a:bodyPr lIns="0" rIns="0" tIns="0" bIns="0" anchor="t">
            <a:noAutofit/>
          </a:bodyPr>
          <a:p>
            <a:pPr marL="343080" indent="-343080">
              <a:lnSpc>
                <a:spcPct val="107000"/>
              </a:lnSpc>
              <a:spcAft>
                <a:spcPts val="799"/>
              </a:spcAft>
              <a:buClr>
                <a:srgbClr val="000000"/>
              </a:buClr>
              <a:buFont typeface="Calibri"/>
              <a:buAutoNum type="arabicPeriod"/>
              <a:tabLst>
                <a:tab algn="l" pos="457200"/>
              </a:tabLst>
            </a:pPr>
            <a:r>
              <a:rPr b="1" lang="es-ES" sz="1200" strike="noStrike" u="none">
                <a:solidFill>
                  <a:schemeClr val="dk1"/>
                </a:solidFill>
                <a:uFillTx/>
                <a:latin typeface="Calibri"/>
                <a:ea typeface="Aptos"/>
              </a:rPr>
              <a:t>Recepción de Solicitudes:</a:t>
            </a:r>
            <a:endParaRPr b="0" lang="en-US" sz="1200" strike="noStrike" u="none">
              <a:solidFill>
                <a:srgbClr val="000000"/>
              </a:solidFill>
              <a:uFillTx/>
              <a:latin typeface="Arial"/>
            </a:endParaRPr>
          </a:p>
          <a:p>
            <a:pPr lvl="1" marL="743040" indent="-285840">
              <a:lnSpc>
                <a:spcPct val="107000"/>
              </a:lnSpc>
              <a:spcAft>
                <a:spcPts val="799"/>
              </a:spcAft>
              <a:buClr>
                <a:srgbClr val="000000"/>
              </a:buClr>
              <a:buFont typeface="Courier New"/>
              <a:buChar char="o"/>
              <a:tabLst>
                <a:tab algn="l" pos="914400"/>
              </a:tabLst>
            </a:pPr>
            <a:r>
              <a:rPr b="0" lang="es-ES" sz="1200" strike="noStrike" u="none">
                <a:solidFill>
                  <a:srgbClr val="000000"/>
                </a:solidFill>
                <a:uFillTx/>
                <a:latin typeface="Calibri"/>
                <a:ea typeface="Aptos"/>
              </a:rPr>
              <a:t>El cliente (navegador, aplicación móvil…) envía una solicitud HTTP al servidor.</a:t>
            </a:r>
            <a:endParaRPr b="0" lang="en-US" sz="1200" strike="noStrike" u="none">
              <a:solidFill>
                <a:srgbClr val="000000"/>
              </a:solidFill>
              <a:uFillTx/>
              <a:latin typeface="Arial"/>
            </a:endParaRPr>
          </a:p>
          <a:p>
            <a:pPr lvl="1" marL="743040" indent="-285840">
              <a:lnSpc>
                <a:spcPct val="107000"/>
              </a:lnSpc>
              <a:spcAft>
                <a:spcPts val="799"/>
              </a:spcAft>
              <a:buClr>
                <a:srgbClr val="000000"/>
              </a:buClr>
              <a:buFont typeface="Courier New"/>
              <a:buChar char="o"/>
              <a:tabLst>
                <a:tab algn="l" pos="914400"/>
              </a:tabLst>
            </a:pPr>
            <a:r>
              <a:rPr b="0" lang="es-ES" sz="1200" strike="noStrike" u="none">
                <a:solidFill>
                  <a:srgbClr val="000000"/>
                </a:solidFill>
                <a:uFillTx/>
                <a:latin typeface="Calibri"/>
                <a:ea typeface="Aptos"/>
              </a:rPr>
              <a:t>La solicitud puede ser de tipo GET, POST, PUT, DELETE, etc.</a:t>
            </a:r>
            <a:endParaRPr b="0" lang="en-US" sz="1200" strike="noStrike" u="none">
              <a:solidFill>
                <a:srgbClr val="000000"/>
              </a:solidFill>
              <a:uFillTx/>
              <a:latin typeface="Arial"/>
            </a:endParaRPr>
          </a:p>
          <a:p>
            <a:pPr marL="343080" indent="-343080">
              <a:lnSpc>
                <a:spcPct val="107000"/>
              </a:lnSpc>
              <a:spcAft>
                <a:spcPts val="799"/>
              </a:spcAft>
              <a:buClr>
                <a:srgbClr val="000000"/>
              </a:buClr>
              <a:buFont typeface="Calibri"/>
              <a:buAutoNum type="arabicPeriod"/>
              <a:tabLst>
                <a:tab algn="l" pos="457200"/>
              </a:tabLst>
            </a:pPr>
            <a:r>
              <a:rPr b="1" lang="es-ES" sz="1200" strike="noStrike" u="none">
                <a:solidFill>
                  <a:schemeClr val="dk1"/>
                </a:solidFill>
                <a:uFillTx/>
                <a:latin typeface="Calibri"/>
                <a:ea typeface="Aptos"/>
              </a:rPr>
              <a:t>Manejo de la Solicitud:</a:t>
            </a:r>
            <a:endParaRPr b="0" lang="en-US" sz="1200" strike="noStrike" u="none">
              <a:solidFill>
                <a:srgbClr val="000000"/>
              </a:solidFill>
              <a:uFillTx/>
              <a:latin typeface="Arial"/>
            </a:endParaRPr>
          </a:p>
          <a:p>
            <a:pPr lvl="1" marL="743040" indent="-285840">
              <a:lnSpc>
                <a:spcPct val="107000"/>
              </a:lnSpc>
              <a:spcAft>
                <a:spcPts val="799"/>
              </a:spcAft>
              <a:buClr>
                <a:srgbClr val="000000"/>
              </a:buClr>
              <a:buFont typeface="Courier New"/>
              <a:buChar char="o"/>
              <a:tabLst>
                <a:tab algn="l" pos="914400"/>
              </a:tabLst>
            </a:pPr>
            <a:r>
              <a:rPr b="0" lang="es-ES" sz="1200" strike="noStrike" u="none">
                <a:solidFill>
                  <a:srgbClr val="000000"/>
                </a:solidFill>
                <a:uFillTx/>
                <a:latin typeface="Calibri"/>
                <a:ea typeface="Aptos"/>
              </a:rPr>
              <a:t>El servidor web (si lo hay) recibe la solicitud y la dirige al contenedor de servlets (o al servidor de aplicaciones).</a:t>
            </a:r>
            <a:endParaRPr b="0" lang="en-US" sz="1200" strike="noStrike" u="none">
              <a:solidFill>
                <a:srgbClr val="000000"/>
              </a:solidFill>
              <a:uFillTx/>
              <a:latin typeface="Arial"/>
            </a:endParaRPr>
          </a:p>
          <a:p>
            <a:pPr lvl="1" marL="743040" indent="-285840">
              <a:lnSpc>
                <a:spcPct val="107000"/>
              </a:lnSpc>
              <a:spcAft>
                <a:spcPts val="799"/>
              </a:spcAft>
              <a:buClr>
                <a:srgbClr val="000000"/>
              </a:buClr>
              <a:buFont typeface="Courier New"/>
              <a:buChar char="o"/>
              <a:tabLst>
                <a:tab algn="l" pos="914400"/>
              </a:tabLst>
            </a:pPr>
            <a:r>
              <a:rPr b="0" lang="es-ES" sz="1200" strike="noStrike" u="none">
                <a:solidFill>
                  <a:srgbClr val="000000"/>
                </a:solidFill>
                <a:uFillTx/>
                <a:latin typeface="Calibri"/>
                <a:ea typeface="Aptos"/>
              </a:rPr>
              <a:t>Este último determina qué servlet debe manejar la solicitud basada en la URL y configuraciones (web.xml o anotaciones).</a:t>
            </a:r>
            <a:endParaRPr b="0" lang="en-US" sz="1200" strike="noStrike" u="none">
              <a:solidFill>
                <a:srgbClr val="000000"/>
              </a:solidFill>
              <a:uFillTx/>
              <a:latin typeface="Arial"/>
            </a:endParaRPr>
          </a:p>
          <a:p>
            <a:pPr marL="343080" indent="-343080">
              <a:lnSpc>
                <a:spcPct val="107000"/>
              </a:lnSpc>
              <a:spcAft>
                <a:spcPts val="799"/>
              </a:spcAft>
              <a:buClr>
                <a:srgbClr val="000000"/>
              </a:buClr>
              <a:buFont typeface="Calibri"/>
              <a:buAutoNum type="arabicPeriod"/>
              <a:tabLst>
                <a:tab algn="l" pos="457200"/>
              </a:tabLst>
            </a:pPr>
            <a:r>
              <a:rPr b="1" lang="es-ES" sz="1200" strike="noStrike" u="none">
                <a:solidFill>
                  <a:schemeClr val="dk1"/>
                </a:solidFill>
                <a:uFillTx/>
                <a:latin typeface="Calibri"/>
                <a:ea typeface="Aptos"/>
              </a:rPr>
              <a:t>Ejecutando el Servlet:</a:t>
            </a:r>
            <a:endParaRPr b="0" lang="en-US" sz="1200" strike="noStrike" u="none">
              <a:solidFill>
                <a:srgbClr val="000000"/>
              </a:solidFill>
              <a:uFillTx/>
              <a:latin typeface="Arial"/>
            </a:endParaRPr>
          </a:p>
          <a:p>
            <a:pPr lvl="1" marL="743040" indent="-285840">
              <a:lnSpc>
                <a:spcPct val="107000"/>
              </a:lnSpc>
              <a:spcAft>
                <a:spcPts val="799"/>
              </a:spcAft>
              <a:buClr>
                <a:srgbClr val="000000"/>
              </a:buClr>
              <a:buFont typeface="Courier New"/>
              <a:buChar char="o"/>
              <a:tabLst>
                <a:tab algn="l" pos="914400"/>
              </a:tabLst>
            </a:pPr>
            <a:r>
              <a:rPr b="0" lang="es-ES" sz="1200" strike="noStrike" u="none">
                <a:solidFill>
                  <a:srgbClr val="000000"/>
                </a:solidFill>
                <a:uFillTx/>
                <a:latin typeface="Calibri"/>
                <a:ea typeface="Aptos"/>
              </a:rPr>
              <a:t>El contenedor crea una instancia del servlet (si no existe) o reutiliza una existente.</a:t>
            </a:r>
            <a:endParaRPr b="0" lang="en-US" sz="1200" strike="noStrike" u="none">
              <a:solidFill>
                <a:srgbClr val="000000"/>
              </a:solidFill>
              <a:uFillTx/>
              <a:latin typeface="Arial"/>
            </a:endParaRPr>
          </a:p>
          <a:p>
            <a:pPr lvl="1" marL="743040" indent="-285840">
              <a:lnSpc>
                <a:spcPct val="107000"/>
              </a:lnSpc>
              <a:spcAft>
                <a:spcPts val="799"/>
              </a:spcAft>
              <a:buClr>
                <a:srgbClr val="000000"/>
              </a:buClr>
              <a:buFont typeface="Courier New"/>
              <a:buChar char="o"/>
              <a:tabLst>
                <a:tab algn="l" pos="914400"/>
              </a:tabLst>
            </a:pPr>
            <a:r>
              <a:rPr b="0" lang="es-ES" sz="1200" strike="noStrike" u="none">
                <a:solidFill>
                  <a:srgbClr val="000000"/>
                </a:solidFill>
                <a:uFillTx/>
                <a:latin typeface="Calibri"/>
                <a:ea typeface="Aptos"/>
              </a:rPr>
              <a:t>Se llama al método doGet() o doPost() del servlet, dependiendo del tipo de solicitud.</a:t>
            </a:r>
            <a:endParaRPr b="0" lang="en-US" sz="1200" strike="noStrike" u="none">
              <a:solidFill>
                <a:srgbClr val="000000"/>
              </a:solidFill>
              <a:uFillTx/>
              <a:latin typeface="Arial"/>
            </a:endParaRPr>
          </a:p>
          <a:p>
            <a:pPr marL="343080" indent="-343080">
              <a:lnSpc>
                <a:spcPct val="107000"/>
              </a:lnSpc>
              <a:spcAft>
                <a:spcPts val="799"/>
              </a:spcAft>
              <a:buClr>
                <a:srgbClr val="000000"/>
              </a:buClr>
              <a:buFont typeface="Calibri"/>
              <a:buAutoNum type="arabicPeriod"/>
              <a:tabLst>
                <a:tab algn="l" pos="457200"/>
              </a:tabLst>
            </a:pPr>
            <a:r>
              <a:rPr b="1" lang="es-ES" sz="1200" strike="noStrike" u="none">
                <a:solidFill>
                  <a:schemeClr val="dk1"/>
                </a:solidFill>
                <a:uFillTx/>
                <a:latin typeface="Calibri"/>
                <a:ea typeface="Aptos"/>
              </a:rPr>
              <a:t>Generación de Respuesta:</a:t>
            </a:r>
            <a:endParaRPr b="0" lang="en-US" sz="1200" strike="noStrike" u="none">
              <a:solidFill>
                <a:srgbClr val="000000"/>
              </a:solidFill>
              <a:uFillTx/>
              <a:latin typeface="Arial"/>
            </a:endParaRPr>
          </a:p>
          <a:p>
            <a:pPr lvl="1" marL="743040" indent="-285840">
              <a:lnSpc>
                <a:spcPct val="107000"/>
              </a:lnSpc>
              <a:spcAft>
                <a:spcPts val="799"/>
              </a:spcAft>
              <a:buClr>
                <a:srgbClr val="000000"/>
              </a:buClr>
              <a:buFont typeface="Courier New"/>
              <a:buChar char="o"/>
              <a:tabLst>
                <a:tab algn="l" pos="914400"/>
              </a:tabLst>
            </a:pPr>
            <a:r>
              <a:rPr b="0" lang="es-ES" sz="1200" strike="noStrike" u="none">
                <a:solidFill>
                  <a:srgbClr val="000000"/>
                </a:solidFill>
                <a:uFillTx/>
                <a:latin typeface="Calibri"/>
                <a:ea typeface="Aptos"/>
              </a:rPr>
              <a:t>El servlet procesa la solicitud (puede acceder a bases de datos, realizar cálculos, etc.).</a:t>
            </a:r>
            <a:endParaRPr b="0" lang="en-US" sz="1200" strike="noStrike" u="none">
              <a:solidFill>
                <a:srgbClr val="000000"/>
              </a:solidFill>
              <a:uFillTx/>
              <a:latin typeface="Arial"/>
            </a:endParaRPr>
          </a:p>
          <a:p>
            <a:pPr lvl="1" marL="743040" indent="-285840">
              <a:lnSpc>
                <a:spcPct val="107000"/>
              </a:lnSpc>
              <a:spcAft>
                <a:spcPts val="799"/>
              </a:spcAft>
              <a:buClr>
                <a:srgbClr val="000000"/>
              </a:buClr>
              <a:buFont typeface="Courier New"/>
              <a:buChar char="o"/>
              <a:tabLst>
                <a:tab algn="l" pos="914400"/>
              </a:tabLst>
            </a:pPr>
            <a:r>
              <a:rPr b="0" lang="es-ES" sz="1200" strike="noStrike" u="none">
                <a:solidFill>
                  <a:srgbClr val="000000"/>
                </a:solidFill>
                <a:uFillTx/>
                <a:latin typeface="Calibri"/>
                <a:ea typeface="Aptos"/>
              </a:rPr>
              <a:t>Genera una respuesta HTTP que puede ser HTML, JSON, XML, etc.</a:t>
            </a:r>
            <a:endParaRPr b="0" lang="en-US" sz="1200" strike="noStrike" u="none">
              <a:solidFill>
                <a:srgbClr val="000000"/>
              </a:solidFill>
              <a:uFillTx/>
              <a:latin typeface="Arial"/>
            </a:endParaRPr>
          </a:p>
          <a:p>
            <a:pPr lvl="1" marL="743040" indent="-285840">
              <a:lnSpc>
                <a:spcPct val="107000"/>
              </a:lnSpc>
              <a:spcAft>
                <a:spcPts val="799"/>
              </a:spcAft>
              <a:buClr>
                <a:srgbClr val="000000"/>
              </a:buClr>
              <a:buFont typeface="Courier New"/>
              <a:buChar char="o"/>
              <a:tabLst>
                <a:tab algn="l" pos="914400"/>
              </a:tabLst>
            </a:pPr>
            <a:r>
              <a:rPr b="0" lang="es-ES" sz="1200" strike="noStrike" u="none">
                <a:solidFill>
                  <a:srgbClr val="000000"/>
                </a:solidFill>
                <a:uFillTx/>
                <a:latin typeface="Calibri"/>
                <a:ea typeface="Aptos"/>
              </a:rPr>
              <a:t>Utiliza el objeto HttpServletResponse para enviar la respuesta al cliente.</a:t>
            </a:r>
            <a:endParaRPr b="0" lang="en-US" sz="1200" strike="noStrike" u="none">
              <a:solidFill>
                <a:srgbClr val="000000"/>
              </a:solidFill>
              <a:uFillTx/>
              <a:latin typeface="Arial"/>
            </a:endParaRPr>
          </a:p>
          <a:p>
            <a:pPr marL="343080" indent="-343080">
              <a:lnSpc>
                <a:spcPct val="107000"/>
              </a:lnSpc>
              <a:spcAft>
                <a:spcPts val="799"/>
              </a:spcAft>
              <a:buClr>
                <a:srgbClr val="000000"/>
              </a:buClr>
              <a:buFont typeface="Calibri"/>
              <a:buAutoNum type="arabicPeriod"/>
              <a:tabLst>
                <a:tab algn="l" pos="457200"/>
              </a:tabLst>
            </a:pPr>
            <a:r>
              <a:rPr b="1" lang="es-ES" sz="1200" strike="noStrike" u="none">
                <a:solidFill>
                  <a:schemeClr val="dk1"/>
                </a:solidFill>
                <a:uFillTx/>
                <a:latin typeface="Calibri"/>
                <a:ea typeface="Aptos"/>
              </a:rPr>
              <a:t>Envío de la Respuesta:</a:t>
            </a:r>
            <a:endParaRPr b="0" lang="en-US" sz="1200" strike="noStrike" u="none">
              <a:solidFill>
                <a:srgbClr val="000000"/>
              </a:solidFill>
              <a:uFillTx/>
              <a:latin typeface="Arial"/>
            </a:endParaRPr>
          </a:p>
          <a:p>
            <a:pPr lvl="1" marL="743040" indent="-285840">
              <a:lnSpc>
                <a:spcPct val="107000"/>
              </a:lnSpc>
              <a:spcAft>
                <a:spcPts val="799"/>
              </a:spcAft>
              <a:buClr>
                <a:srgbClr val="000000"/>
              </a:buClr>
              <a:buFont typeface="Courier New"/>
              <a:buChar char="o"/>
              <a:tabLst>
                <a:tab algn="l" pos="914400"/>
              </a:tabLst>
            </a:pPr>
            <a:r>
              <a:rPr b="0" lang="es-ES" sz="1200" strike="noStrike" u="none">
                <a:solidFill>
                  <a:srgbClr val="000000"/>
                </a:solidFill>
                <a:uFillTx/>
                <a:latin typeface="Calibri"/>
                <a:ea typeface="Aptos"/>
              </a:rPr>
              <a:t>La respuesta es enviada de vuelta al cliente a través del contenedor y el servidor web.</a:t>
            </a:r>
            <a:endParaRPr b="0" lang="en-US" sz="1200" strike="noStrike" u="none">
              <a:solidFill>
                <a:srgbClr val="000000"/>
              </a:solidFill>
              <a:uFillTx/>
              <a:latin typeface="Arial"/>
            </a:endParaRPr>
          </a:p>
        </p:txBody>
      </p:sp>
      <p:pic>
        <p:nvPicPr>
          <p:cNvPr id="247" name="Imagen 2" descr=""/>
          <p:cNvPicPr/>
          <p:nvPr/>
        </p:nvPicPr>
        <p:blipFill>
          <a:blip r:embed="rId1"/>
          <a:stretch/>
        </p:blipFill>
        <p:spPr>
          <a:xfrm>
            <a:off x="7949520" y="4403160"/>
            <a:ext cx="4080600" cy="1842840"/>
          </a:xfrm>
          <a:prstGeom prst="rect">
            <a:avLst/>
          </a:prstGeom>
          <a:ln w="0">
            <a:noFill/>
          </a:ln>
        </p:spPr>
      </p:pic>
      <p:sp>
        <p:nvSpPr>
          <p:cNvPr id="248" name="CuadroTexto 1"/>
          <p:cNvSpPr/>
          <p:nvPr/>
        </p:nvSpPr>
        <p:spPr>
          <a:xfrm>
            <a:off x="7596720" y="1685520"/>
            <a:ext cx="3906000" cy="1890360"/>
          </a:xfrm>
          <a:prstGeom prst="rect">
            <a:avLst/>
          </a:prstGeom>
          <a:noFill/>
          <a:ln w="0">
            <a:noFill/>
          </a:ln>
        </p:spPr>
        <p:style>
          <a:lnRef idx="0"/>
          <a:fillRef idx="0"/>
          <a:effectRef idx="0"/>
          <a:fontRef idx="minor"/>
        </p:style>
        <p:txBody>
          <a:bodyPr lIns="90000" rIns="90000" tIns="45000" bIns="45000" anchor="t">
            <a:spAutoFit/>
          </a:bodyPr>
          <a:p>
            <a:pPr lvl="1" marL="743040" indent="-285840" defTabSz="914400">
              <a:lnSpc>
                <a:spcPct val="107000"/>
              </a:lnSpc>
              <a:spcAft>
                <a:spcPts val="799"/>
              </a:spcAft>
              <a:buClr>
                <a:srgbClr val="000000"/>
              </a:buClr>
              <a:buFont typeface="Courier New"/>
              <a:buChar char="o"/>
              <a:tabLst>
                <a:tab algn="l" pos="914400"/>
              </a:tabLst>
            </a:pPr>
            <a:r>
              <a:rPr b="0" lang="es-ES" sz="1400" strike="noStrike" u="none">
                <a:solidFill>
                  <a:schemeClr val="dk1"/>
                </a:solidFill>
                <a:uFillTx/>
                <a:latin typeface="Calibri"/>
                <a:ea typeface="Aptos"/>
              </a:rPr>
              <a:t>Manejo eficiente de múltiples solicitudes simultáneas (cada una en su hilo)</a:t>
            </a:r>
            <a:endParaRPr b="0" lang="en-US" sz="1400" strike="noStrike" u="none">
              <a:solidFill>
                <a:srgbClr val="000000"/>
              </a:solidFill>
              <a:uFillTx/>
              <a:latin typeface="Arial"/>
            </a:endParaRPr>
          </a:p>
          <a:p>
            <a:pPr lvl="1" marL="743040" indent="-285840" defTabSz="914400">
              <a:lnSpc>
                <a:spcPct val="107000"/>
              </a:lnSpc>
              <a:spcAft>
                <a:spcPts val="799"/>
              </a:spcAft>
              <a:buClr>
                <a:srgbClr val="000000"/>
              </a:buClr>
              <a:buFont typeface="Courier New"/>
              <a:buChar char="o"/>
              <a:tabLst>
                <a:tab algn="l" pos="914400"/>
              </a:tabLst>
            </a:pPr>
            <a:r>
              <a:rPr b="0" lang="es-ES" sz="1400" strike="noStrike" u="none">
                <a:solidFill>
                  <a:schemeClr val="dk1"/>
                </a:solidFill>
                <a:uFillTx/>
                <a:latin typeface="Calibri"/>
                <a:ea typeface="Aptos"/>
              </a:rPr>
              <a:t>Integración con otras tecnologías Java EE (JSP, EJB).</a:t>
            </a:r>
            <a:endParaRPr b="0" lang="en-US" sz="1400" strike="noStrike" u="none">
              <a:solidFill>
                <a:srgbClr val="000000"/>
              </a:solidFill>
              <a:uFillTx/>
              <a:latin typeface="Arial"/>
            </a:endParaRPr>
          </a:p>
          <a:p>
            <a:pPr lvl="1" marL="743040" indent="-285840" defTabSz="914400">
              <a:lnSpc>
                <a:spcPct val="107000"/>
              </a:lnSpc>
              <a:spcAft>
                <a:spcPts val="799"/>
              </a:spcAft>
              <a:buClr>
                <a:srgbClr val="000000"/>
              </a:buClr>
              <a:buFont typeface="Courier New"/>
              <a:buChar char="o"/>
              <a:tabLst>
                <a:tab algn="l" pos="914400"/>
              </a:tabLst>
            </a:pPr>
            <a:r>
              <a:rPr b="0" lang="es-ES" sz="1400" strike="noStrike" u="none">
                <a:solidFill>
                  <a:schemeClr val="dk1"/>
                </a:solidFill>
                <a:uFillTx/>
                <a:latin typeface="Calibri"/>
                <a:ea typeface="Aptos"/>
              </a:rPr>
              <a:t>Capacidad para mantener el estado de la sesión.</a:t>
            </a:r>
            <a:endParaRPr b="0" lang="en-US" sz="14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9" name="PlaceHolder 1"/>
          <p:cNvSpPr>
            <a:spLocks noGrp="1"/>
          </p:cNvSpPr>
          <p:nvPr>
            <p:ph type="title"/>
          </p:nvPr>
        </p:nvSpPr>
        <p:spPr>
          <a:xfrm>
            <a:off x="1881000" y="167760"/>
            <a:ext cx="9088200" cy="532080"/>
          </a:xfrm>
          <a:prstGeom prst="rect">
            <a:avLst/>
          </a:prstGeom>
          <a:noFill/>
          <a:ln w="0">
            <a:noFill/>
          </a:ln>
        </p:spPr>
        <p:txBody>
          <a:bodyPr lIns="0" rIns="0" tIns="0" bIns="0" anchor="t">
            <a:noAutofit/>
          </a:bodyPr>
          <a:p>
            <a:pPr indent="0">
              <a:lnSpc>
                <a:spcPct val="100000"/>
              </a:lnSpc>
              <a:buNone/>
              <a:tabLst>
                <a:tab algn="l" pos="0"/>
              </a:tabLst>
            </a:pPr>
            <a:r>
              <a:rPr b="0" lang="es-ES" sz="3600" strike="noStrike" u="none">
                <a:solidFill>
                  <a:schemeClr val="dk1"/>
                </a:solidFill>
                <a:uFillTx/>
                <a:latin typeface="Calibri"/>
              </a:rPr>
              <a:t>Tipos de aplicaciones: MPA y SPA</a:t>
            </a:r>
            <a:endParaRPr b="0" lang="en-US" sz="3600" strike="noStrike" u="none">
              <a:solidFill>
                <a:srgbClr val="000000"/>
              </a:solidFill>
              <a:uFillTx/>
              <a:latin typeface="Arial"/>
            </a:endParaRPr>
          </a:p>
        </p:txBody>
      </p:sp>
      <p:sp>
        <p:nvSpPr>
          <p:cNvPr id="250" name="PlaceHolder 2"/>
          <p:cNvSpPr>
            <a:spLocks noGrp="1"/>
          </p:cNvSpPr>
          <p:nvPr>
            <p:ph/>
          </p:nvPr>
        </p:nvSpPr>
        <p:spPr>
          <a:xfrm>
            <a:off x="404280" y="1740600"/>
            <a:ext cx="5157000" cy="861120"/>
          </a:xfrm>
          <a:prstGeom prst="rect">
            <a:avLst/>
          </a:prstGeom>
          <a:noFill/>
          <a:ln w="0">
            <a:noFill/>
          </a:ln>
        </p:spPr>
        <p:txBody>
          <a:bodyPr lIns="0" rIns="0" tIns="0" bIns="0" anchor="t">
            <a:noAutofit/>
          </a:bodyPr>
          <a:p>
            <a:pPr indent="0" algn="ctr">
              <a:lnSpc>
                <a:spcPct val="100000"/>
              </a:lnSpc>
              <a:buNone/>
              <a:tabLst>
                <a:tab algn="l" pos="0"/>
              </a:tabLst>
            </a:pPr>
            <a:r>
              <a:rPr b="0" lang="es-ES" sz="3200" strike="noStrike" u="none">
                <a:solidFill>
                  <a:schemeClr val="dk1"/>
                </a:solidFill>
                <a:uFillTx/>
                <a:latin typeface="Calibri"/>
              </a:rPr>
              <a:t>MPA (Multi Page)</a:t>
            </a:r>
            <a:endParaRPr b="0" lang="en-US" sz="3200" strike="noStrike" u="none">
              <a:solidFill>
                <a:srgbClr val="000000"/>
              </a:solidFill>
              <a:uFillTx/>
              <a:latin typeface="Arial"/>
            </a:endParaRPr>
          </a:p>
          <a:p>
            <a:pPr indent="0" algn="ctr">
              <a:lnSpc>
                <a:spcPct val="100000"/>
              </a:lnSpc>
              <a:buNone/>
              <a:tabLst>
                <a:tab algn="l" pos="0"/>
              </a:tabLst>
            </a:pPr>
            <a:r>
              <a:rPr b="0" lang="es-ES" sz="2400" strike="noStrike" u="none">
                <a:solidFill>
                  <a:schemeClr val="dk1"/>
                </a:solidFill>
                <a:uFillTx/>
                <a:latin typeface="Calibri"/>
              </a:rPr>
              <a:t>Saltos de página</a:t>
            </a:r>
            <a:endParaRPr b="0" lang="en-US" sz="2400" strike="noStrike" u="none">
              <a:solidFill>
                <a:srgbClr val="000000"/>
              </a:solidFill>
              <a:uFillTx/>
              <a:latin typeface="Arial"/>
            </a:endParaRPr>
          </a:p>
        </p:txBody>
      </p:sp>
      <p:sp>
        <p:nvSpPr>
          <p:cNvPr id="251" name="PlaceHolder 3"/>
          <p:cNvSpPr>
            <a:spLocks noGrp="1"/>
          </p:cNvSpPr>
          <p:nvPr>
            <p:ph/>
          </p:nvPr>
        </p:nvSpPr>
        <p:spPr>
          <a:xfrm>
            <a:off x="6425280" y="1748880"/>
            <a:ext cx="5182560" cy="861120"/>
          </a:xfrm>
          <a:prstGeom prst="rect">
            <a:avLst/>
          </a:prstGeom>
          <a:noFill/>
          <a:ln w="0">
            <a:noFill/>
          </a:ln>
        </p:spPr>
        <p:txBody>
          <a:bodyPr lIns="0" rIns="0" tIns="0" bIns="0" anchor="t">
            <a:noAutofit/>
          </a:bodyPr>
          <a:p>
            <a:pPr indent="0" algn="ctr">
              <a:lnSpc>
                <a:spcPct val="100000"/>
              </a:lnSpc>
              <a:buNone/>
              <a:tabLst>
                <a:tab algn="l" pos="0"/>
              </a:tabLst>
            </a:pPr>
            <a:r>
              <a:rPr b="0" lang="es-ES" sz="3200" strike="noStrike" u="none">
                <a:solidFill>
                  <a:schemeClr val="dk1"/>
                </a:solidFill>
                <a:uFillTx/>
                <a:latin typeface="Calibri"/>
              </a:rPr>
              <a:t>SPA (Single Page)</a:t>
            </a:r>
            <a:endParaRPr b="0" lang="en-US" sz="3200" strike="noStrike" u="none">
              <a:solidFill>
                <a:srgbClr val="000000"/>
              </a:solidFill>
              <a:uFillTx/>
              <a:latin typeface="Arial"/>
            </a:endParaRPr>
          </a:p>
          <a:p>
            <a:pPr indent="0" algn="ctr">
              <a:lnSpc>
                <a:spcPct val="100000"/>
              </a:lnSpc>
              <a:buNone/>
              <a:tabLst>
                <a:tab algn="l" pos="0"/>
              </a:tabLst>
            </a:pPr>
            <a:r>
              <a:rPr b="0" lang="es-ES" sz="2400" strike="noStrike" u="none">
                <a:solidFill>
                  <a:schemeClr val="dk1"/>
                </a:solidFill>
                <a:uFillTx/>
                <a:latin typeface="Calibri"/>
              </a:rPr>
              <a:t>Servicios REST</a:t>
            </a:r>
            <a:endParaRPr b="0" lang="en-US" sz="2400" strike="noStrike" u="none">
              <a:solidFill>
                <a:srgbClr val="000000"/>
              </a:solidFill>
              <a:uFillTx/>
              <a:latin typeface="Arial"/>
            </a:endParaRPr>
          </a:p>
        </p:txBody>
      </p:sp>
      <p:sp>
        <p:nvSpPr>
          <p:cNvPr id="252" name="Rectángulo 6"/>
          <p:cNvSpPr/>
          <p:nvPr/>
        </p:nvSpPr>
        <p:spPr>
          <a:xfrm>
            <a:off x="3574800" y="3537000"/>
            <a:ext cx="1989720" cy="1324800"/>
          </a:xfrm>
          <a:prstGeom prst="rect">
            <a:avLst/>
          </a:prstGeom>
          <a:gradFill rotWithShape="0">
            <a:gsLst>
              <a:gs pos="0">
                <a:srgbClr val="a4c1ff"/>
              </a:gs>
              <a:gs pos="35000">
                <a:srgbClr val="bfd4fe"/>
              </a:gs>
              <a:gs pos="100000">
                <a:srgbClr val="e5efff"/>
              </a:gs>
            </a:gsLst>
            <a:lin ang="16200000"/>
          </a:gradFill>
          <a:ln>
            <a:solidFill>
              <a:srgbClr val="4a7ebb"/>
            </a:solidFill>
            <a:round/>
          </a:ln>
          <a:effectLst>
            <a:outerShdw blurRad="39960" dir="5400000" dist="20160" rotWithShape="0">
              <a:srgbClr val="000000">
                <a:alpha val="38000"/>
              </a:srgbClr>
            </a:outerShdw>
          </a:effectLst>
        </p:spPr>
        <p:style>
          <a:lnRef idx="1">
            <a:schemeClr val="accent1"/>
          </a:lnRef>
          <a:fillRef idx="2">
            <a:schemeClr val="accent1"/>
          </a:fillRef>
          <a:effectRef idx="1">
            <a:schemeClr val="accent1"/>
          </a:effectRef>
          <a:fontRef idx="minor"/>
        </p:style>
        <p:txBody>
          <a:bodyPr lIns="90000" rIns="90000" tIns="45000" bIns="45000" anchor="t">
            <a:noAutofit/>
          </a:bodyPr>
          <a:p>
            <a:pPr defTabSz="914400">
              <a:lnSpc>
                <a:spcPct val="100000"/>
              </a:lnSpc>
            </a:pPr>
            <a:r>
              <a:rPr b="0" lang="es-ES" sz="1800" strike="noStrike" u="none">
                <a:solidFill>
                  <a:schemeClr val="dk1"/>
                </a:solidFill>
                <a:uFillTx/>
                <a:latin typeface="Calibri"/>
              </a:rPr>
              <a:t>SERVIDOR</a:t>
            </a:r>
            <a:endParaRPr b="0" lang="en-US" sz="1800" strike="noStrike" u="none">
              <a:solidFill>
                <a:srgbClr val="000000"/>
              </a:solidFill>
              <a:uFillTx/>
              <a:latin typeface="Arial"/>
            </a:endParaRPr>
          </a:p>
        </p:txBody>
      </p:sp>
      <p:sp>
        <p:nvSpPr>
          <p:cNvPr id="253" name="Rectángulo 7"/>
          <p:cNvSpPr/>
          <p:nvPr/>
        </p:nvSpPr>
        <p:spPr>
          <a:xfrm>
            <a:off x="404280" y="3537000"/>
            <a:ext cx="1702800" cy="1324800"/>
          </a:xfrm>
          <a:prstGeom prst="rect">
            <a:avLst/>
          </a:prstGeom>
          <a:gradFill rotWithShape="0">
            <a:gsLst>
              <a:gs pos="0">
                <a:srgbClr val="c8b3e9"/>
              </a:gs>
              <a:gs pos="35000">
                <a:srgbClr val="d9caee"/>
              </a:gs>
              <a:gs pos="100000">
                <a:srgbClr val="f1eaf8"/>
              </a:gs>
            </a:gsLst>
            <a:lin ang="16200000"/>
          </a:gradFill>
          <a:ln>
            <a:solidFill>
              <a:srgbClr val="7d5fa0"/>
            </a:solidFill>
            <a:round/>
          </a:ln>
          <a:effectLst>
            <a:outerShdw blurRad="39960" dir="5400000" dist="20160" rotWithShape="0">
              <a:srgbClr val="000000">
                <a:alpha val="38000"/>
              </a:srgbClr>
            </a:outerShdw>
          </a:effectLst>
        </p:spPr>
        <p:style>
          <a:lnRef idx="1">
            <a:schemeClr val="accent4"/>
          </a:lnRef>
          <a:fillRef idx="2">
            <a:schemeClr val="accent4"/>
          </a:fillRef>
          <a:effectRef idx="1">
            <a:schemeClr val="accent4"/>
          </a:effectRef>
          <a:fontRef idx="minor"/>
        </p:style>
        <p:txBody>
          <a:bodyPr lIns="90000" rIns="90000" tIns="45000" bIns="45000" anchor="t">
            <a:noAutofit/>
          </a:bodyPr>
          <a:p>
            <a:pPr defTabSz="914400">
              <a:lnSpc>
                <a:spcPct val="100000"/>
              </a:lnSpc>
            </a:pPr>
            <a:r>
              <a:rPr b="0" lang="es-ES" sz="1800" strike="noStrike" u="none">
                <a:solidFill>
                  <a:schemeClr val="dk1"/>
                </a:solidFill>
                <a:uFillTx/>
                <a:latin typeface="Calibri"/>
              </a:rPr>
              <a:t>BROWSER</a:t>
            </a:r>
            <a:endParaRPr b="0" lang="en-US" sz="1800" strike="noStrike" u="none">
              <a:solidFill>
                <a:srgbClr val="000000"/>
              </a:solidFill>
              <a:uFillTx/>
              <a:latin typeface="Arial"/>
            </a:endParaRPr>
          </a:p>
        </p:txBody>
      </p:sp>
      <p:cxnSp>
        <p:nvCxnSpPr>
          <p:cNvPr id="254" name="Conector recto de flecha 1"/>
          <p:cNvCxnSpPr>
            <a:stCxn id="253" idx="3"/>
            <a:endCxn id="252" idx="1"/>
          </p:cNvCxnSpPr>
          <p:nvPr/>
        </p:nvCxnSpPr>
        <p:spPr>
          <a:xfrm>
            <a:off x="2107080" y="4199400"/>
            <a:ext cx="1468080" cy="360"/>
          </a:xfrm>
          <a:prstGeom prst="straightConnector1">
            <a:avLst/>
          </a:prstGeom>
          <a:ln w="0">
            <a:solidFill>
              <a:srgbClr val="4a7ebb"/>
            </a:solidFill>
            <a:headEnd len="med" type="triangle" w="med"/>
            <a:tailEnd len="med" type="triangle" w="med"/>
          </a:ln>
        </p:spPr>
      </p:cxnSp>
      <p:sp>
        <p:nvSpPr>
          <p:cNvPr id="255" name="CuadroTexto 4"/>
          <p:cNvSpPr/>
          <p:nvPr/>
        </p:nvSpPr>
        <p:spPr>
          <a:xfrm>
            <a:off x="2049120" y="3185280"/>
            <a:ext cx="1651320" cy="912600"/>
          </a:xfrm>
          <a:prstGeom prst="rect">
            <a:avLst/>
          </a:prstGeom>
          <a:noFill/>
          <a:ln w="0">
            <a:noFill/>
          </a:ln>
        </p:spPr>
        <p:style>
          <a:lnRef idx="0"/>
          <a:fillRef idx="0"/>
          <a:effectRef idx="0"/>
          <a:fontRef idx="minor"/>
        </p:style>
        <p:txBody>
          <a:bodyPr wrap="none" lIns="90000" rIns="90000" tIns="45000" bIns="45000" anchor="t">
            <a:spAutoFit/>
          </a:bodyPr>
          <a:p>
            <a:pPr algn="ctr" defTabSz="914400">
              <a:lnSpc>
                <a:spcPct val="100000"/>
              </a:lnSpc>
            </a:pPr>
            <a:r>
              <a:rPr b="0" lang="es-ES" sz="1800" strike="noStrike" u="none">
                <a:solidFill>
                  <a:schemeClr val="dk1"/>
                </a:solidFill>
                <a:uFillTx/>
                <a:latin typeface="Calibri"/>
              </a:rPr>
              <a:t>Datos</a:t>
            </a:r>
            <a:endParaRPr b="0" lang="en-US" sz="1800" strike="noStrike" u="none">
              <a:solidFill>
                <a:srgbClr val="000000"/>
              </a:solidFill>
              <a:uFillTx/>
              <a:latin typeface="Arial"/>
            </a:endParaRPr>
          </a:p>
          <a:p>
            <a:pPr algn="ctr" defTabSz="914400">
              <a:lnSpc>
                <a:spcPct val="100000"/>
              </a:lnSpc>
            </a:pPr>
            <a:r>
              <a:rPr b="0" lang="es-ES" sz="1800" strike="noStrike" u="none">
                <a:solidFill>
                  <a:schemeClr val="dk1"/>
                </a:solidFill>
                <a:uFillTx/>
                <a:latin typeface="Calibri"/>
              </a:rPr>
              <a:t>+</a:t>
            </a:r>
            <a:endParaRPr b="0" lang="en-US" sz="1800" strike="noStrike" u="none">
              <a:solidFill>
                <a:srgbClr val="000000"/>
              </a:solidFill>
              <a:uFillTx/>
              <a:latin typeface="Arial"/>
            </a:endParaRPr>
          </a:p>
          <a:p>
            <a:pPr algn="ctr" defTabSz="914400">
              <a:lnSpc>
                <a:spcPct val="100000"/>
              </a:lnSpc>
            </a:pPr>
            <a:r>
              <a:rPr b="0" lang="es-ES" sz="1800" strike="noStrike" u="none">
                <a:solidFill>
                  <a:schemeClr val="dk1"/>
                </a:solidFill>
                <a:uFillTx/>
                <a:latin typeface="Calibri"/>
              </a:rPr>
              <a:t>Presentación</a:t>
            </a:r>
            <a:endParaRPr b="0" lang="en-US" sz="1800" strike="noStrike" u="none">
              <a:solidFill>
                <a:srgbClr val="000000"/>
              </a:solidFill>
              <a:uFillTx/>
              <a:latin typeface="Arial"/>
            </a:endParaRPr>
          </a:p>
        </p:txBody>
      </p:sp>
      <p:sp>
        <p:nvSpPr>
          <p:cNvPr id="256" name="Rectángulo 8"/>
          <p:cNvSpPr/>
          <p:nvPr/>
        </p:nvSpPr>
        <p:spPr>
          <a:xfrm>
            <a:off x="9663840" y="2874240"/>
            <a:ext cx="1989720" cy="2433600"/>
          </a:xfrm>
          <a:prstGeom prst="rect">
            <a:avLst/>
          </a:prstGeom>
          <a:gradFill rotWithShape="0">
            <a:gsLst>
              <a:gs pos="0">
                <a:srgbClr val="a4c1ff"/>
              </a:gs>
              <a:gs pos="35000">
                <a:srgbClr val="bfd4fe"/>
              </a:gs>
              <a:gs pos="100000">
                <a:srgbClr val="e5efff"/>
              </a:gs>
            </a:gsLst>
            <a:lin ang="16200000"/>
          </a:gradFill>
          <a:ln>
            <a:solidFill>
              <a:srgbClr val="4a7ebb"/>
            </a:solidFill>
            <a:round/>
          </a:ln>
          <a:effectLst>
            <a:outerShdw blurRad="39960" dir="5400000" dist="20160" rotWithShape="0">
              <a:srgbClr val="000000">
                <a:alpha val="38000"/>
              </a:srgbClr>
            </a:outerShdw>
          </a:effectLst>
        </p:spPr>
        <p:style>
          <a:lnRef idx="1">
            <a:schemeClr val="accent1"/>
          </a:lnRef>
          <a:fillRef idx="2">
            <a:schemeClr val="accent1"/>
          </a:fillRef>
          <a:effectRef idx="1">
            <a:schemeClr val="accent1"/>
          </a:effectRef>
          <a:fontRef idx="minor"/>
        </p:style>
        <p:txBody>
          <a:bodyPr lIns="90000" rIns="90000" tIns="45000" bIns="45000" anchor="t">
            <a:noAutofit/>
          </a:bodyPr>
          <a:p>
            <a:pPr defTabSz="914400">
              <a:lnSpc>
                <a:spcPct val="100000"/>
              </a:lnSpc>
            </a:pPr>
            <a:r>
              <a:rPr b="0" lang="es-ES" sz="1800" strike="noStrike" u="none">
                <a:solidFill>
                  <a:schemeClr val="dk1"/>
                </a:solidFill>
                <a:uFillTx/>
                <a:latin typeface="Calibri"/>
              </a:rPr>
              <a:t>SERVIDOR</a:t>
            </a:r>
            <a:endParaRPr b="0" lang="en-US" sz="1800" strike="noStrike" u="none">
              <a:solidFill>
                <a:srgbClr val="000000"/>
              </a:solidFill>
              <a:uFillTx/>
              <a:latin typeface="Arial"/>
            </a:endParaRPr>
          </a:p>
        </p:txBody>
      </p:sp>
      <p:sp>
        <p:nvSpPr>
          <p:cNvPr id="257" name="Rectángulo 9"/>
          <p:cNvSpPr/>
          <p:nvPr/>
        </p:nvSpPr>
        <p:spPr>
          <a:xfrm>
            <a:off x="6493320" y="2874240"/>
            <a:ext cx="1702800" cy="1036800"/>
          </a:xfrm>
          <a:prstGeom prst="rect">
            <a:avLst/>
          </a:prstGeom>
          <a:gradFill rotWithShape="0">
            <a:gsLst>
              <a:gs pos="0">
                <a:srgbClr val="c8b3e9"/>
              </a:gs>
              <a:gs pos="35000">
                <a:srgbClr val="d9caee"/>
              </a:gs>
              <a:gs pos="100000">
                <a:srgbClr val="f1eaf8"/>
              </a:gs>
            </a:gsLst>
            <a:lin ang="16200000"/>
          </a:gradFill>
          <a:ln>
            <a:solidFill>
              <a:srgbClr val="7d5fa0"/>
            </a:solidFill>
            <a:round/>
          </a:ln>
          <a:effectLst>
            <a:outerShdw blurRad="39960" dir="5400000" dist="20160" rotWithShape="0">
              <a:srgbClr val="000000">
                <a:alpha val="38000"/>
              </a:srgbClr>
            </a:outerShdw>
          </a:effectLst>
        </p:spPr>
        <p:style>
          <a:lnRef idx="1">
            <a:schemeClr val="accent4"/>
          </a:lnRef>
          <a:fillRef idx="2">
            <a:schemeClr val="accent4"/>
          </a:fillRef>
          <a:effectRef idx="1">
            <a:schemeClr val="accent4"/>
          </a:effectRef>
          <a:fontRef idx="minor"/>
        </p:style>
        <p:txBody>
          <a:bodyPr lIns="90000" rIns="90000" tIns="45000" bIns="45000" anchor="t">
            <a:noAutofit/>
          </a:bodyPr>
          <a:p>
            <a:pPr defTabSz="914400">
              <a:lnSpc>
                <a:spcPct val="100000"/>
              </a:lnSpc>
            </a:pPr>
            <a:r>
              <a:rPr b="0" lang="es-ES" sz="1800" strike="noStrike" u="none">
                <a:solidFill>
                  <a:schemeClr val="dk1"/>
                </a:solidFill>
                <a:uFillTx/>
                <a:latin typeface="Calibri"/>
              </a:rPr>
              <a:t>BROWSER</a:t>
            </a:r>
            <a:endParaRPr b="0" lang="en-US" sz="1800" strike="noStrike" u="none">
              <a:solidFill>
                <a:srgbClr val="000000"/>
              </a:solidFill>
              <a:uFillTx/>
              <a:latin typeface="Arial"/>
            </a:endParaRPr>
          </a:p>
        </p:txBody>
      </p:sp>
      <p:cxnSp>
        <p:nvCxnSpPr>
          <p:cNvPr id="258" name="Conector recto de flecha 6"/>
          <p:cNvCxnSpPr/>
          <p:nvPr/>
        </p:nvCxnSpPr>
        <p:spPr>
          <a:xfrm>
            <a:off x="8196840" y="3143160"/>
            <a:ext cx="1468080" cy="720"/>
          </a:xfrm>
          <a:prstGeom prst="straightConnector1">
            <a:avLst/>
          </a:prstGeom>
          <a:ln w="0">
            <a:solidFill>
              <a:srgbClr val="4a7ebb"/>
            </a:solidFill>
            <a:headEnd len="med" type="triangle" w="med"/>
          </a:ln>
        </p:spPr>
      </p:cxnSp>
      <p:sp>
        <p:nvSpPr>
          <p:cNvPr id="259" name="CuadroTexto 5"/>
          <p:cNvSpPr/>
          <p:nvPr/>
        </p:nvSpPr>
        <p:spPr>
          <a:xfrm>
            <a:off x="8138160" y="2769840"/>
            <a:ext cx="1651320" cy="363960"/>
          </a:xfrm>
          <a:prstGeom prst="rect">
            <a:avLst/>
          </a:prstGeom>
          <a:noFill/>
          <a:ln w="0">
            <a:noFill/>
          </a:ln>
        </p:spPr>
        <p:style>
          <a:lnRef idx="0"/>
          <a:fillRef idx="0"/>
          <a:effectRef idx="0"/>
          <a:fontRef idx="minor"/>
        </p:style>
        <p:txBody>
          <a:bodyPr wrap="none" lIns="90000" rIns="90000" tIns="45000" bIns="45000" anchor="t">
            <a:spAutoFit/>
          </a:bodyPr>
          <a:p>
            <a:pPr algn="ctr" defTabSz="914400">
              <a:lnSpc>
                <a:spcPct val="100000"/>
              </a:lnSpc>
            </a:pPr>
            <a:r>
              <a:rPr b="0" lang="es-ES" sz="1800" strike="noStrike" u="none">
                <a:solidFill>
                  <a:schemeClr val="dk1"/>
                </a:solidFill>
                <a:uFillTx/>
                <a:latin typeface="Calibri"/>
              </a:rPr>
              <a:t>Presentación</a:t>
            </a:r>
            <a:endParaRPr b="0" lang="en-US" sz="1800" strike="noStrike" u="none">
              <a:solidFill>
                <a:srgbClr val="000000"/>
              </a:solidFill>
              <a:uFillTx/>
              <a:latin typeface="Arial"/>
            </a:endParaRPr>
          </a:p>
        </p:txBody>
      </p:sp>
      <p:sp>
        <p:nvSpPr>
          <p:cNvPr id="260" name="Rectángulo 10"/>
          <p:cNvSpPr/>
          <p:nvPr/>
        </p:nvSpPr>
        <p:spPr>
          <a:xfrm>
            <a:off x="6493320" y="4271040"/>
            <a:ext cx="1702800" cy="1036800"/>
          </a:xfrm>
          <a:prstGeom prst="rect">
            <a:avLst/>
          </a:prstGeom>
          <a:gradFill rotWithShape="0">
            <a:gsLst>
              <a:gs pos="0">
                <a:srgbClr val="c8b3e9"/>
              </a:gs>
              <a:gs pos="35000">
                <a:srgbClr val="d9caee"/>
              </a:gs>
              <a:gs pos="100000">
                <a:srgbClr val="f1eaf8"/>
              </a:gs>
            </a:gsLst>
            <a:lin ang="16200000"/>
          </a:gradFill>
          <a:ln>
            <a:solidFill>
              <a:srgbClr val="7d5fa0"/>
            </a:solidFill>
            <a:round/>
          </a:ln>
          <a:effectLst>
            <a:outerShdw blurRad="39960" dir="5400000" dist="20160" rotWithShape="0">
              <a:srgbClr val="000000">
                <a:alpha val="38000"/>
              </a:srgbClr>
            </a:outerShdw>
          </a:effectLst>
        </p:spPr>
        <p:style>
          <a:lnRef idx="1">
            <a:schemeClr val="accent4"/>
          </a:lnRef>
          <a:fillRef idx="2">
            <a:schemeClr val="accent4"/>
          </a:fillRef>
          <a:effectRef idx="1">
            <a:schemeClr val="accent4"/>
          </a:effectRef>
          <a:fontRef idx="minor"/>
        </p:style>
        <p:txBody>
          <a:bodyPr lIns="90000" rIns="90000" tIns="45000" bIns="45000" anchor="t">
            <a:noAutofit/>
          </a:bodyPr>
          <a:p>
            <a:pPr defTabSz="914400">
              <a:lnSpc>
                <a:spcPct val="100000"/>
              </a:lnSpc>
            </a:pPr>
            <a:r>
              <a:rPr b="0" lang="es-ES" sz="1800" strike="noStrike" u="none">
                <a:solidFill>
                  <a:schemeClr val="dk1"/>
                </a:solidFill>
                <a:uFillTx/>
                <a:latin typeface="Calibri"/>
              </a:rPr>
              <a:t>App</a:t>
            </a:r>
            <a:endParaRPr b="0" lang="en-US" sz="1800" strike="noStrike" u="none">
              <a:solidFill>
                <a:srgbClr val="000000"/>
              </a:solidFill>
              <a:uFillTx/>
              <a:latin typeface="Arial"/>
            </a:endParaRPr>
          </a:p>
        </p:txBody>
      </p:sp>
      <p:cxnSp>
        <p:nvCxnSpPr>
          <p:cNvPr id="261" name="Conector recto de flecha 7"/>
          <p:cNvCxnSpPr/>
          <p:nvPr/>
        </p:nvCxnSpPr>
        <p:spPr>
          <a:xfrm>
            <a:off x="8196840" y="3737880"/>
            <a:ext cx="1468080" cy="720"/>
          </a:xfrm>
          <a:prstGeom prst="straightConnector1">
            <a:avLst/>
          </a:prstGeom>
          <a:ln w="0">
            <a:solidFill>
              <a:srgbClr val="4a7ebb"/>
            </a:solidFill>
            <a:headEnd len="med" type="triangle" w="med"/>
            <a:tailEnd len="med" type="triangle" w="med"/>
          </a:ln>
        </p:spPr>
      </p:cxnSp>
      <p:sp>
        <p:nvSpPr>
          <p:cNvPr id="262" name="CuadroTexto 10"/>
          <p:cNvSpPr/>
          <p:nvPr/>
        </p:nvSpPr>
        <p:spPr>
          <a:xfrm>
            <a:off x="8541720" y="3380040"/>
            <a:ext cx="844200" cy="363960"/>
          </a:xfrm>
          <a:prstGeom prst="rect">
            <a:avLst/>
          </a:prstGeom>
          <a:noFill/>
          <a:ln w="0">
            <a:noFill/>
          </a:ln>
        </p:spPr>
        <p:style>
          <a:lnRef idx="0"/>
          <a:fillRef idx="0"/>
          <a:effectRef idx="0"/>
          <a:fontRef idx="minor"/>
        </p:style>
        <p:txBody>
          <a:bodyPr wrap="none" lIns="90000" rIns="90000" tIns="45000" bIns="45000" anchor="t">
            <a:spAutoFit/>
          </a:bodyPr>
          <a:p>
            <a:pPr algn="ctr" defTabSz="914400">
              <a:lnSpc>
                <a:spcPct val="100000"/>
              </a:lnSpc>
            </a:pPr>
            <a:r>
              <a:rPr b="0" lang="es-ES" sz="1800" strike="noStrike" u="none">
                <a:solidFill>
                  <a:schemeClr val="dk1"/>
                </a:solidFill>
                <a:uFillTx/>
                <a:latin typeface="Calibri"/>
              </a:rPr>
              <a:t>Datos</a:t>
            </a:r>
            <a:endParaRPr b="0" lang="en-US" sz="1800" strike="noStrike" u="none">
              <a:solidFill>
                <a:srgbClr val="000000"/>
              </a:solidFill>
              <a:uFillTx/>
              <a:latin typeface="Arial"/>
            </a:endParaRPr>
          </a:p>
        </p:txBody>
      </p:sp>
      <p:cxnSp>
        <p:nvCxnSpPr>
          <p:cNvPr id="263" name="Conector recto de flecha 8"/>
          <p:cNvCxnSpPr/>
          <p:nvPr/>
        </p:nvCxnSpPr>
        <p:spPr>
          <a:xfrm>
            <a:off x="8196840" y="4753440"/>
            <a:ext cx="1468080" cy="720"/>
          </a:xfrm>
          <a:prstGeom prst="straightConnector1">
            <a:avLst/>
          </a:prstGeom>
          <a:ln w="0">
            <a:solidFill>
              <a:srgbClr val="4a7ebb"/>
            </a:solidFill>
            <a:headEnd len="med" type="triangle" w="med"/>
            <a:tailEnd len="med" type="triangle" w="med"/>
          </a:ln>
        </p:spPr>
      </p:cxnSp>
      <p:sp>
        <p:nvSpPr>
          <p:cNvPr id="264" name="CuadroTexto 13"/>
          <p:cNvSpPr/>
          <p:nvPr/>
        </p:nvSpPr>
        <p:spPr>
          <a:xfrm>
            <a:off x="8541720" y="4395600"/>
            <a:ext cx="844200" cy="363960"/>
          </a:xfrm>
          <a:prstGeom prst="rect">
            <a:avLst/>
          </a:prstGeom>
          <a:noFill/>
          <a:ln w="0">
            <a:noFill/>
          </a:ln>
        </p:spPr>
        <p:style>
          <a:lnRef idx="0"/>
          <a:fillRef idx="0"/>
          <a:effectRef idx="0"/>
          <a:fontRef idx="minor"/>
        </p:style>
        <p:txBody>
          <a:bodyPr wrap="none" lIns="90000" rIns="90000" tIns="45000" bIns="45000" anchor="t">
            <a:spAutoFit/>
          </a:bodyPr>
          <a:p>
            <a:pPr algn="ctr" defTabSz="914400">
              <a:lnSpc>
                <a:spcPct val="100000"/>
              </a:lnSpc>
            </a:pPr>
            <a:r>
              <a:rPr b="0" lang="es-ES" sz="1800" strike="noStrike" u="none">
                <a:solidFill>
                  <a:schemeClr val="dk1"/>
                </a:solidFill>
                <a:uFillTx/>
                <a:latin typeface="Calibri"/>
              </a:rPr>
              <a:t>Datos</a:t>
            </a:r>
            <a:endParaRPr b="0" lang="en-US" sz="1800" strike="noStrike" u="none">
              <a:solidFill>
                <a:srgbClr val="000000"/>
              </a:solidFill>
              <a:uFillTx/>
              <a:latin typeface="Arial"/>
            </a:endParaRPr>
          </a:p>
        </p:txBody>
      </p:sp>
      <p:sp>
        <p:nvSpPr>
          <p:cNvPr id="265" name="CuadroTexto 14"/>
          <p:cNvSpPr/>
          <p:nvPr/>
        </p:nvSpPr>
        <p:spPr>
          <a:xfrm>
            <a:off x="6590520" y="5593320"/>
            <a:ext cx="5063040" cy="871560"/>
          </a:xfrm>
          <a:prstGeom prst="rect">
            <a:avLst/>
          </a:prstGeom>
          <a:noFill/>
          <a:ln w="0">
            <a:noFill/>
          </a:ln>
        </p:spPr>
        <p:style>
          <a:lnRef idx="0"/>
          <a:fillRef idx="0"/>
          <a:effectRef idx="0"/>
          <a:fontRef idx="minor"/>
        </p:style>
        <p:txBody>
          <a:bodyPr lIns="90000" rIns="90000" tIns="45000" bIns="45000" anchor="t">
            <a:spAutoFit/>
          </a:bodyPr>
          <a:p>
            <a:pPr algn="ctr" defTabSz="914400">
              <a:lnSpc>
                <a:spcPct val="107000"/>
              </a:lnSpc>
              <a:spcAft>
                <a:spcPts val="799"/>
              </a:spcAft>
              <a:tabLst>
                <a:tab algn="l" pos="914400"/>
              </a:tabLst>
            </a:pPr>
            <a:r>
              <a:rPr b="0" lang="es-ES" sz="1600" strike="noStrike" u="none">
                <a:solidFill>
                  <a:schemeClr val="dk1"/>
                </a:solidFill>
                <a:uFillTx/>
                <a:latin typeface="Calibri"/>
                <a:ea typeface="Aptos"/>
              </a:rPr>
              <a:t>Aplicaciones web que cargan una sola página HTML y actualizan dinámicamente el contenido a medida que el usuario interactúa.</a:t>
            </a:r>
            <a:endParaRPr b="0" lang="en-US" sz="1600" strike="noStrike" u="none">
              <a:solidFill>
                <a:srgbClr val="000000"/>
              </a:solidFill>
              <a:uFillTx/>
              <a:latin typeface="Arial"/>
            </a:endParaRPr>
          </a:p>
        </p:txBody>
      </p:sp>
      <p:sp>
        <p:nvSpPr>
          <p:cNvPr id="266" name="CuadroTexto 15"/>
          <p:cNvSpPr/>
          <p:nvPr/>
        </p:nvSpPr>
        <p:spPr>
          <a:xfrm>
            <a:off x="536760" y="5595480"/>
            <a:ext cx="5063040" cy="871560"/>
          </a:xfrm>
          <a:prstGeom prst="rect">
            <a:avLst/>
          </a:prstGeom>
          <a:noFill/>
          <a:ln w="0">
            <a:noFill/>
          </a:ln>
        </p:spPr>
        <p:style>
          <a:lnRef idx="0"/>
          <a:fillRef idx="0"/>
          <a:effectRef idx="0"/>
          <a:fontRef idx="minor"/>
        </p:style>
        <p:txBody>
          <a:bodyPr lIns="90000" rIns="90000" tIns="45000" bIns="45000" anchor="t">
            <a:spAutoFit/>
          </a:bodyPr>
          <a:p>
            <a:pPr algn="ctr" defTabSz="914400">
              <a:lnSpc>
                <a:spcPct val="107000"/>
              </a:lnSpc>
              <a:spcAft>
                <a:spcPts val="799"/>
              </a:spcAft>
              <a:tabLst>
                <a:tab algn="l" pos="914400"/>
              </a:tabLst>
            </a:pPr>
            <a:r>
              <a:rPr b="0" lang="es-ES" sz="1600" strike="noStrike" u="none">
                <a:solidFill>
                  <a:schemeClr val="dk1"/>
                </a:solidFill>
                <a:uFillTx/>
                <a:latin typeface="Calibri"/>
                <a:ea typeface="Aptos"/>
              </a:rPr>
              <a:t>Aplicaciones web que constan de múltiples páginas, cada una de las cuales se carga por separado a través de solicitudes HTTP.</a:t>
            </a:r>
            <a:endParaRPr b="0" lang="en-US" sz="16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7" name="PlaceHolder 1"/>
          <p:cNvSpPr>
            <a:spLocks noGrp="1"/>
          </p:cNvSpPr>
          <p:nvPr>
            <p:ph type="title"/>
          </p:nvPr>
        </p:nvSpPr>
        <p:spPr>
          <a:xfrm>
            <a:off x="1881000" y="167760"/>
            <a:ext cx="9088200" cy="513000"/>
          </a:xfrm>
          <a:prstGeom prst="rect">
            <a:avLst/>
          </a:prstGeom>
          <a:noFill/>
          <a:ln w="0">
            <a:noFill/>
          </a:ln>
        </p:spPr>
        <p:txBody>
          <a:bodyPr lIns="0" rIns="0" tIns="0" bIns="0" anchor="t">
            <a:noAutofit/>
          </a:bodyPr>
          <a:p>
            <a:pPr indent="0">
              <a:lnSpc>
                <a:spcPct val="100000"/>
              </a:lnSpc>
              <a:buNone/>
              <a:tabLst>
                <a:tab algn="l" pos="0"/>
              </a:tabLst>
            </a:pPr>
            <a:r>
              <a:rPr b="1" lang="es-ES" sz="3600" strike="noStrike" u="none">
                <a:solidFill>
                  <a:srgbClr val="000000"/>
                </a:solidFill>
                <a:uFillTx/>
                <a:latin typeface="Calibri"/>
              </a:rPr>
              <a:t>Comparación MPA y SPA</a:t>
            </a:r>
            <a:endParaRPr b="0" lang="en-US" sz="3600" strike="noStrike" u="none">
              <a:solidFill>
                <a:srgbClr val="000000"/>
              </a:solidFill>
              <a:uFillTx/>
              <a:latin typeface="Arial"/>
            </a:endParaRPr>
          </a:p>
        </p:txBody>
      </p:sp>
      <p:sp>
        <p:nvSpPr>
          <p:cNvPr id="268" name="PlaceHolder 2"/>
          <p:cNvSpPr>
            <a:spLocks noGrp="1"/>
          </p:cNvSpPr>
          <p:nvPr>
            <p:ph/>
          </p:nvPr>
        </p:nvSpPr>
        <p:spPr>
          <a:xfrm>
            <a:off x="609120" y="1577520"/>
            <a:ext cx="5302800" cy="4491360"/>
          </a:xfrm>
          <a:prstGeom prst="rect">
            <a:avLst/>
          </a:prstGeom>
          <a:noFill/>
          <a:ln w="0">
            <a:noFill/>
          </a:ln>
        </p:spPr>
        <p:txBody>
          <a:bodyPr lIns="0" rIns="0" tIns="0" bIns="0" anchor="t">
            <a:noAutofit/>
          </a:bodyPr>
          <a:p>
            <a:pPr marL="343080" indent="-343080">
              <a:lnSpc>
                <a:spcPct val="107000"/>
              </a:lnSpc>
              <a:spcAft>
                <a:spcPts val="799"/>
              </a:spcAft>
              <a:buClr>
                <a:srgbClr val="000000"/>
              </a:buClr>
              <a:buFont typeface="Symbol" charset="2"/>
              <a:buChar char=""/>
              <a:tabLst>
                <a:tab algn="l" pos="457200"/>
              </a:tabLst>
            </a:pPr>
            <a:r>
              <a:rPr b="1" lang="es-ES" sz="1800" strike="noStrike" u="none">
                <a:solidFill>
                  <a:schemeClr val="dk1"/>
                </a:solidFill>
                <a:uFillTx/>
                <a:latin typeface="Calibri"/>
                <a:ea typeface="Aptos"/>
              </a:rPr>
              <a:t>MPA: (ejemplo jsp)</a:t>
            </a:r>
            <a:endParaRPr b="0" lang="en-US" sz="1800" strike="noStrike" u="none">
              <a:solidFill>
                <a:srgbClr val="000000"/>
              </a:solidFill>
              <a:uFillTx/>
              <a:latin typeface="Arial"/>
            </a:endParaRPr>
          </a:p>
          <a:p>
            <a:pPr lvl="1" marL="743040" indent="-285840">
              <a:lnSpc>
                <a:spcPct val="107000"/>
              </a:lnSpc>
              <a:spcAft>
                <a:spcPts val="799"/>
              </a:spcAft>
              <a:buClr>
                <a:srgbClr val="000000"/>
              </a:buClr>
              <a:buFont typeface="Courier New"/>
              <a:buChar char="o"/>
              <a:tabLst>
                <a:tab algn="l" pos="914400"/>
              </a:tabLst>
            </a:pPr>
            <a:r>
              <a:rPr b="0" lang="es-ES" sz="1800" strike="noStrike" u="none">
                <a:solidFill>
                  <a:srgbClr val="000000"/>
                </a:solidFill>
                <a:uFillTx/>
                <a:latin typeface="Calibri"/>
                <a:ea typeface="Aptos"/>
              </a:rPr>
              <a:t>Múltiples páginas HTML cargadas según las solicitudes.</a:t>
            </a:r>
            <a:endParaRPr b="0" lang="en-US" sz="1800" strike="noStrike" u="none">
              <a:solidFill>
                <a:srgbClr val="000000"/>
              </a:solidFill>
              <a:uFillTx/>
              <a:latin typeface="Arial"/>
            </a:endParaRPr>
          </a:p>
          <a:p>
            <a:pPr lvl="1" marL="743040" indent="-285840">
              <a:lnSpc>
                <a:spcPct val="107000"/>
              </a:lnSpc>
              <a:spcAft>
                <a:spcPts val="799"/>
              </a:spcAft>
              <a:buClr>
                <a:srgbClr val="000000"/>
              </a:buClr>
              <a:buFont typeface="Courier New"/>
              <a:buChar char="o"/>
              <a:tabLst>
                <a:tab algn="l" pos="914400"/>
              </a:tabLst>
            </a:pPr>
            <a:r>
              <a:rPr b="0" lang="es-ES" sz="1800" strike="noStrike" u="none">
                <a:solidFill>
                  <a:srgbClr val="000000"/>
                </a:solidFill>
                <a:uFillTx/>
                <a:latin typeface="Calibri"/>
                <a:ea typeface="Aptos"/>
              </a:rPr>
              <a:t>Cada interacción con el usuario puede requerir una nueva carga de página.</a:t>
            </a:r>
            <a:endParaRPr b="0" lang="en-US" sz="1800" strike="noStrike" u="none">
              <a:solidFill>
                <a:srgbClr val="000000"/>
              </a:solidFill>
              <a:uFillTx/>
              <a:latin typeface="Arial"/>
            </a:endParaRPr>
          </a:p>
          <a:p>
            <a:pPr lvl="1" marL="743040" indent="-285840">
              <a:lnSpc>
                <a:spcPct val="107000"/>
              </a:lnSpc>
              <a:spcAft>
                <a:spcPts val="799"/>
              </a:spcAft>
              <a:buClr>
                <a:srgbClr val="000000"/>
              </a:buClr>
              <a:buFont typeface="Courier New"/>
              <a:buChar char="o"/>
              <a:tabLst>
                <a:tab algn="l" pos="914400"/>
              </a:tabLst>
            </a:pPr>
            <a:r>
              <a:rPr b="0" lang="es-ES" sz="1800" strike="noStrike" u="none">
                <a:solidFill>
                  <a:srgbClr val="000000"/>
                </a:solidFill>
                <a:uFillTx/>
                <a:latin typeface="Calibri"/>
                <a:ea typeface="Aptos"/>
              </a:rPr>
              <a:t>Separación clara entre la lógica de presentación y los datos</a:t>
            </a:r>
            <a:endParaRPr b="0" lang="en-US" sz="1800" strike="noStrike" u="none">
              <a:solidFill>
                <a:srgbClr val="000000"/>
              </a:solidFill>
              <a:uFillTx/>
              <a:latin typeface="Arial"/>
            </a:endParaRPr>
          </a:p>
          <a:p>
            <a:pPr marL="343080" indent="-343080">
              <a:lnSpc>
                <a:spcPct val="107000"/>
              </a:lnSpc>
              <a:spcAft>
                <a:spcPts val="799"/>
              </a:spcAft>
              <a:buClr>
                <a:srgbClr val="000000"/>
              </a:buClr>
              <a:buFont typeface="Symbol" charset="2"/>
              <a:buChar char=""/>
              <a:tabLst>
                <a:tab algn="l" pos="457200"/>
              </a:tabLst>
            </a:pPr>
            <a:r>
              <a:rPr b="1" lang="es-ES" sz="1800" strike="noStrike" u="none">
                <a:solidFill>
                  <a:schemeClr val="dk1"/>
                </a:solidFill>
                <a:uFillTx/>
                <a:latin typeface="Calibri"/>
                <a:ea typeface="Aptos"/>
              </a:rPr>
              <a:t>SPA: (ejemplo Angular)</a:t>
            </a:r>
            <a:endParaRPr b="0" lang="en-US" sz="1800" strike="noStrike" u="none">
              <a:solidFill>
                <a:srgbClr val="000000"/>
              </a:solidFill>
              <a:uFillTx/>
              <a:latin typeface="Arial"/>
            </a:endParaRPr>
          </a:p>
          <a:p>
            <a:pPr lvl="1" marL="743040" indent="-285840">
              <a:lnSpc>
                <a:spcPct val="107000"/>
              </a:lnSpc>
              <a:spcAft>
                <a:spcPts val="799"/>
              </a:spcAft>
              <a:buClr>
                <a:srgbClr val="000000"/>
              </a:buClr>
              <a:buFont typeface="Courier New"/>
              <a:buChar char="o"/>
              <a:tabLst>
                <a:tab algn="l" pos="914400"/>
              </a:tabLst>
            </a:pPr>
            <a:r>
              <a:rPr b="0" lang="es-ES" sz="1800" strike="noStrike" u="none">
                <a:solidFill>
                  <a:srgbClr val="000000"/>
                </a:solidFill>
                <a:uFillTx/>
                <a:latin typeface="Calibri"/>
                <a:ea typeface="Aptos"/>
              </a:rPr>
              <a:t>Una única página que se carga al inicio.</a:t>
            </a:r>
            <a:endParaRPr b="0" lang="en-US" sz="1800" strike="noStrike" u="none">
              <a:solidFill>
                <a:srgbClr val="000000"/>
              </a:solidFill>
              <a:uFillTx/>
              <a:latin typeface="Arial"/>
            </a:endParaRPr>
          </a:p>
          <a:p>
            <a:pPr lvl="1" marL="743040" indent="-285840">
              <a:lnSpc>
                <a:spcPct val="107000"/>
              </a:lnSpc>
              <a:spcAft>
                <a:spcPts val="799"/>
              </a:spcAft>
              <a:buClr>
                <a:srgbClr val="000000"/>
              </a:buClr>
              <a:buFont typeface="Courier New"/>
              <a:buChar char="o"/>
              <a:tabLst>
                <a:tab algn="l" pos="914400"/>
              </a:tabLst>
            </a:pPr>
            <a:r>
              <a:rPr b="0" lang="es-ES" sz="1800" strike="noStrike" u="none">
                <a:solidFill>
                  <a:srgbClr val="000000"/>
                </a:solidFill>
                <a:uFillTx/>
                <a:latin typeface="Calibri"/>
                <a:ea typeface="Aptos"/>
              </a:rPr>
              <a:t>Navegación interna sin recargas de página.</a:t>
            </a:r>
            <a:endParaRPr b="0" lang="en-US" sz="1800" strike="noStrike" u="none">
              <a:solidFill>
                <a:srgbClr val="000000"/>
              </a:solidFill>
              <a:uFillTx/>
              <a:latin typeface="Arial"/>
            </a:endParaRPr>
          </a:p>
          <a:p>
            <a:pPr lvl="1" marL="743040" indent="-285840">
              <a:lnSpc>
                <a:spcPct val="107000"/>
              </a:lnSpc>
              <a:spcAft>
                <a:spcPts val="799"/>
              </a:spcAft>
              <a:buClr>
                <a:srgbClr val="000000"/>
              </a:buClr>
              <a:buFont typeface="Courier New"/>
              <a:buChar char="o"/>
              <a:tabLst>
                <a:tab algn="l" pos="914400"/>
              </a:tabLst>
            </a:pPr>
            <a:r>
              <a:rPr b="0" lang="es-ES" sz="1800" strike="noStrike" u="none">
                <a:solidFill>
                  <a:srgbClr val="000000"/>
                </a:solidFill>
                <a:uFillTx/>
                <a:latin typeface="Calibri"/>
                <a:ea typeface="Aptos"/>
              </a:rPr>
              <a:t>Los datos y la presentación están acoplados y se actualizan a través de JavaScript.</a:t>
            </a:r>
            <a:endParaRPr b="0" lang="en-US" sz="1800" strike="noStrike" u="none">
              <a:solidFill>
                <a:srgbClr val="000000"/>
              </a:solidFill>
              <a:uFillTx/>
              <a:latin typeface="Arial"/>
            </a:endParaRPr>
          </a:p>
        </p:txBody>
      </p:sp>
      <p:graphicFrame>
        <p:nvGraphicFramePr>
          <p:cNvPr id="269" name="Marcador de contenido 5"/>
          <p:cNvGraphicFramePr/>
          <p:nvPr/>
        </p:nvGraphicFramePr>
        <p:xfrm>
          <a:off x="6278040" y="1577880"/>
          <a:ext cx="5303160" cy="2131920"/>
        </p:xfrm>
        <a:graphic>
          <a:graphicData uri="http://schemas.openxmlformats.org/drawingml/2006/table">
            <a:tbl>
              <a:tblPr/>
              <a:tblGrid>
                <a:gridCol w="1428840"/>
                <a:gridCol w="1959120"/>
                <a:gridCol w="1915560"/>
              </a:tblGrid>
              <a:tr h="370800">
                <a:tc>
                  <a:txBody>
                    <a:bodyPr lIns="9360" rIns="9360" anchor="ctr">
                      <a:noAutofit/>
                    </a:bodyPr>
                    <a:p>
                      <a:endParaRPr b="1" lang="es-ES" sz="1100" strike="noStrike" u="none">
                        <a:solidFill>
                          <a:schemeClr val="lt1"/>
                        </a:solidFill>
                        <a:uFillTx/>
                        <a:latin typeface="Aptos"/>
                        <a:ea typeface="Aptos"/>
                      </a:endParaRPr>
                    </a:p>
                  </a:txBody>
                  <a:tcPr anchor="ctr" marL="9360" marR="936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c>
                  <a:txBody>
                    <a:bodyPr lIns="9360" rIns="9360" anchor="ctr">
                      <a:noAutofit/>
                    </a:bodyPr>
                    <a:p>
                      <a:pPr>
                        <a:lnSpc>
                          <a:spcPct val="107000"/>
                        </a:lnSpc>
                        <a:spcAft>
                          <a:spcPts val="799"/>
                        </a:spcAft>
                      </a:pPr>
                      <a:r>
                        <a:rPr b="1" lang="es-ES" sz="1100" strike="noStrike" u="none">
                          <a:solidFill>
                            <a:schemeClr val="lt1"/>
                          </a:solidFill>
                          <a:uFillTx/>
                          <a:latin typeface="Calibri"/>
                          <a:ea typeface="Aptos"/>
                        </a:rPr>
                        <a:t>MPA</a:t>
                      </a:r>
                      <a:endParaRPr b="0" lang="en-US" sz="1100" strike="noStrike" u="none">
                        <a:solidFill>
                          <a:srgbClr val="ffffff"/>
                        </a:solidFill>
                        <a:uFillTx/>
                        <a:latin typeface="Arial"/>
                      </a:endParaRPr>
                    </a:p>
                  </a:txBody>
                  <a:tcPr anchor="ctr" marL="9360" marR="936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c>
                  <a:txBody>
                    <a:bodyPr lIns="9360" rIns="9360" anchor="ctr">
                      <a:noAutofit/>
                    </a:bodyPr>
                    <a:p>
                      <a:pPr>
                        <a:lnSpc>
                          <a:spcPct val="107000"/>
                        </a:lnSpc>
                        <a:spcAft>
                          <a:spcPts val="799"/>
                        </a:spcAft>
                      </a:pPr>
                      <a:r>
                        <a:rPr b="1" lang="es-ES" sz="1100" strike="noStrike" u="none">
                          <a:solidFill>
                            <a:schemeClr val="lt1"/>
                          </a:solidFill>
                          <a:uFillTx/>
                          <a:latin typeface="Calibri"/>
                          <a:ea typeface="Aptos"/>
                        </a:rPr>
                        <a:t>SPA</a:t>
                      </a:r>
                      <a:endParaRPr b="0" lang="en-US" sz="1100" strike="noStrike" u="none">
                        <a:solidFill>
                          <a:srgbClr val="ffffff"/>
                        </a:solidFill>
                        <a:uFillTx/>
                        <a:latin typeface="Arial"/>
                      </a:endParaRPr>
                    </a:p>
                  </a:txBody>
                  <a:tcPr anchor="ctr" marL="9360" marR="936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r>
              <a:tr h="370800">
                <a:tc>
                  <a:txBody>
                    <a:bodyPr lIns="9360" rIns="9360" anchor="ctr">
                      <a:noAutofit/>
                    </a:bodyPr>
                    <a:p>
                      <a:pPr>
                        <a:lnSpc>
                          <a:spcPct val="107000"/>
                        </a:lnSpc>
                        <a:spcAft>
                          <a:spcPts val="799"/>
                        </a:spcAft>
                      </a:pPr>
                      <a:r>
                        <a:rPr b="1" lang="es-ES" sz="1100" strike="noStrike" u="none">
                          <a:solidFill>
                            <a:schemeClr val="dk1"/>
                          </a:solidFill>
                          <a:uFillTx/>
                          <a:latin typeface="Calibri"/>
                          <a:ea typeface="Aptos"/>
                        </a:rPr>
                        <a:t>Carga Inicial</a:t>
                      </a:r>
                      <a:endParaRPr b="0" lang="en-US" sz="1100" strike="noStrike" u="none">
                        <a:solidFill>
                          <a:srgbClr val="000000"/>
                        </a:solidFill>
                        <a:uFillTx/>
                        <a:latin typeface="Arial"/>
                      </a:endParaRPr>
                    </a:p>
                  </a:txBody>
                  <a:tcPr anchor="ctr" marL="9360" marR="93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c>
                  <a:txBody>
                    <a:bodyPr lIns="9360" rIns="9360" anchor="ctr">
                      <a:noAutofit/>
                    </a:bodyPr>
                    <a:p>
                      <a:pPr defTabSz="914400">
                        <a:lnSpc>
                          <a:spcPct val="107000"/>
                        </a:lnSpc>
                        <a:spcAft>
                          <a:spcPts val="799"/>
                        </a:spcAft>
                        <a:tabLst>
                          <a:tab algn="l" pos="0"/>
                        </a:tabLst>
                      </a:pPr>
                      <a:r>
                        <a:rPr b="0" lang="es-ES" sz="1100" strike="noStrike" u="none">
                          <a:solidFill>
                            <a:schemeClr val="dk1"/>
                          </a:solidFill>
                          <a:uFillTx/>
                          <a:latin typeface="Calibri"/>
                          <a:ea typeface="Aptos"/>
                        </a:rPr>
                        <a:t>Carga de múltiples páginas</a:t>
                      </a:r>
                      <a:endParaRPr b="0" lang="en-US" sz="1100" strike="noStrike" u="none">
                        <a:solidFill>
                          <a:srgbClr val="000000"/>
                        </a:solidFill>
                        <a:uFillTx/>
                        <a:latin typeface="Arial"/>
                      </a:endParaRPr>
                    </a:p>
                  </a:txBody>
                  <a:tcPr anchor="ctr" marL="9360" marR="93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c>
                  <a:txBody>
                    <a:bodyPr lIns="9360" rIns="9360" anchor="ctr">
                      <a:noAutofit/>
                    </a:bodyPr>
                    <a:p>
                      <a:pPr defTabSz="914400">
                        <a:lnSpc>
                          <a:spcPct val="107000"/>
                        </a:lnSpc>
                        <a:spcAft>
                          <a:spcPts val="799"/>
                        </a:spcAft>
                        <a:tabLst>
                          <a:tab algn="l" pos="0"/>
                        </a:tabLst>
                      </a:pPr>
                      <a:r>
                        <a:rPr b="0" lang="es-ES" sz="1100" strike="noStrike" u="none">
                          <a:solidFill>
                            <a:schemeClr val="dk1"/>
                          </a:solidFill>
                          <a:uFillTx/>
                          <a:latin typeface="Calibri"/>
                          <a:ea typeface="Aptos"/>
                        </a:rPr>
                        <a:t>Carga única (HTML, CSS, JS)</a:t>
                      </a:r>
                      <a:endParaRPr b="0" lang="en-US" sz="1100" strike="noStrike" u="none">
                        <a:solidFill>
                          <a:srgbClr val="000000"/>
                        </a:solidFill>
                        <a:uFillTx/>
                        <a:latin typeface="Arial"/>
                      </a:endParaRPr>
                    </a:p>
                  </a:txBody>
                  <a:tcPr anchor="ctr" marL="9360" marR="93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r>
              <a:tr h="370800">
                <a:tc>
                  <a:txBody>
                    <a:bodyPr lIns="9360" rIns="9360" anchor="ctr">
                      <a:noAutofit/>
                    </a:bodyPr>
                    <a:p>
                      <a:pPr>
                        <a:lnSpc>
                          <a:spcPct val="107000"/>
                        </a:lnSpc>
                        <a:spcAft>
                          <a:spcPts val="799"/>
                        </a:spcAft>
                      </a:pPr>
                      <a:r>
                        <a:rPr b="1" lang="es-ES" sz="1100" strike="noStrike" u="none">
                          <a:solidFill>
                            <a:schemeClr val="dk1"/>
                          </a:solidFill>
                          <a:uFillTx/>
                          <a:latin typeface="Calibri"/>
                          <a:ea typeface="Aptos"/>
                        </a:rPr>
                        <a:t>Interacción</a:t>
                      </a:r>
                      <a:endParaRPr b="0" lang="en-US" sz="1100" strike="noStrike" u="none">
                        <a:solidFill>
                          <a:srgbClr val="000000"/>
                        </a:solidFill>
                        <a:uFillTx/>
                        <a:latin typeface="Arial"/>
                      </a:endParaRPr>
                    </a:p>
                  </a:txBody>
                  <a:tcPr anchor="ctr" marL="9360" marR="93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c>
                  <a:txBody>
                    <a:bodyPr lIns="9360" rIns="9360" anchor="ctr">
                      <a:noAutofit/>
                    </a:bodyPr>
                    <a:p>
                      <a:pPr defTabSz="914400">
                        <a:lnSpc>
                          <a:spcPct val="107000"/>
                        </a:lnSpc>
                        <a:spcAft>
                          <a:spcPts val="799"/>
                        </a:spcAft>
                        <a:tabLst>
                          <a:tab algn="l" pos="0"/>
                        </a:tabLst>
                      </a:pPr>
                      <a:r>
                        <a:rPr b="0" lang="es-ES" sz="1100" strike="noStrike" u="none">
                          <a:solidFill>
                            <a:schemeClr val="dk1"/>
                          </a:solidFill>
                          <a:uFillTx/>
                          <a:latin typeface="Calibri"/>
                          <a:ea typeface="Aptos"/>
                        </a:rPr>
                        <a:t>Nuevas cargas de página</a:t>
                      </a:r>
                      <a:endParaRPr b="0" lang="en-US" sz="1100" strike="noStrike" u="none">
                        <a:solidFill>
                          <a:srgbClr val="000000"/>
                        </a:solidFill>
                        <a:uFillTx/>
                        <a:latin typeface="Arial"/>
                      </a:endParaRPr>
                    </a:p>
                  </a:txBody>
                  <a:tcPr anchor="ctr" marL="9360" marR="93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c>
                  <a:txBody>
                    <a:bodyPr lIns="9360" rIns="9360" anchor="ctr">
                      <a:noAutofit/>
                    </a:bodyPr>
                    <a:p>
                      <a:pPr defTabSz="914400">
                        <a:lnSpc>
                          <a:spcPct val="107000"/>
                        </a:lnSpc>
                        <a:spcAft>
                          <a:spcPts val="799"/>
                        </a:spcAft>
                        <a:tabLst>
                          <a:tab algn="l" pos="0"/>
                        </a:tabLst>
                      </a:pPr>
                      <a:r>
                        <a:rPr b="0" lang="es-ES" sz="1100" strike="noStrike" u="none">
                          <a:solidFill>
                            <a:schemeClr val="dk1"/>
                          </a:solidFill>
                          <a:uFillTx/>
                          <a:latin typeface="Calibri"/>
                          <a:ea typeface="Aptos"/>
                        </a:rPr>
                        <a:t>Actualización dinámica (AJAX)</a:t>
                      </a:r>
                      <a:endParaRPr b="0" lang="en-US" sz="1100" strike="noStrike" u="none">
                        <a:solidFill>
                          <a:srgbClr val="000000"/>
                        </a:solidFill>
                        <a:uFillTx/>
                        <a:latin typeface="Arial"/>
                      </a:endParaRPr>
                    </a:p>
                  </a:txBody>
                  <a:tcPr anchor="ctr" marL="9360" marR="93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r>
              <a:tr h="370800">
                <a:tc>
                  <a:txBody>
                    <a:bodyPr lIns="9360" rIns="9360" anchor="ctr">
                      <a:noAutofit/>
                    </a:bodyPr>
                    <a:p>
                      <a:pPr>
                        <a:lnSpc>
                          <a:spcPct val="107000"/>
                        </a:lnSpc>
                        <a:spcAft>
                          <a:spcPts val="799"/>
                        </a:spcAft>
                      </a:pPr>
                      <a:r>
                        <a:rPr b="1" lang="es-ES" sz="1100" strike="noStrike" u="none">
                          <a:solidFill>
                            <a:schemeClr val="dk1"/>
                          </a:solidFill>
                          <a:uFillTx/>
                          <a:latin typeface="Calibri"/>
                          <a:ea typeface="Aptos"/>
                        </a:rPr>
                        <a:t>Navegación</a:t>
                      </a:r>
                      <a:endParaRPr b="0" lang="en-US" sz="1100" strike="noStrike" u="none">
                        <a:solidFill>
                          <a:srgbClr val="000000"/>
                        </a:solidFill>
                        <a:uFillTx/>
                        <a:latin typeface="Arial"/>
                      </a:endParaRPr>
                    </a:p>
                  </a:txBody>
                  <a:tcPr anchor="ctr" marL="9360" marR="93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c>
                  <a:txBody>
                    <a:bodyPr lIns="9360" rIns="9360" anchor="ctr">
                      <a:noAutofit/>
                    </a:bodyPr>
                    <a:p>
                      <a:pPr defTabSz="914400">
                        <a:lnSpc>
                          <a:spcPct val="107000"/>
                        </a:lnSpc>
                        <a:spcAft>
                          <a:spcPts val="799"/>
                        </a:spcAft>
                        <a:tabLst>
                          <a:tab algn="l" pos="0"/>
                        </a:tabLst>
                      </a:pPr>
                      <a:r>
                        <a:rPr b="0" lang="es-ES" sz="1100" strike="noStrike" u="none">
                          <a:solidFill>
                            <a:schemeClr val="dk1"/>
                          </a:solidFill>
                          <a:uFillTx/>
                          <a:latin typeface="Calibri"/>
                          <a:ea typeface="Aptos"/>
                        </a:rPr>
                        <a:t>Redirección a nuevas URLs</a:t>
                      </a:r>
                      <a:endParaRPr b="0" lang="en-US" sz="1100" strike="noStrike" u="none">
                        <a:solidFill>
                          <a:srgbClr val="000000"/>
                        </a:solidFill>
                        <a:uFillTx/>
                        <a:latin typeface="Arial"/>
                      </a:endParaRPr>
                    </a:p>
                  </a:txBody>
                  <a:tcPr anchor="ctr" marL="9360" marR="93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c>
                  <a:txBody>
                    <a:bodyPr lIns="9360" rIns="9360" anchor="ctr">
                      <a:noAutofit/>
                    </a:bodyPr>
                    <a:p>
                      <a:pPr defTabSz="914400">
                        <a:lnSpc>
                          <a:spcPct val="107000"/>
                        </a:lnSpc>
                        <a:spcAft>
                          <a:spcPts val="799"/>
                        </a:spcAft>
                        <a:tabLst>
                          <a:tab algn="l" pos="0"/>
                        </a:tabLst>
                      </a:pPr>
                      <a:r>
                        <a:rPr b="0" lang="es-ES" sz="1100" strike="noStrike" u="none">
                          <a:solidFill>
                            <a:schemeClr val="dk1"/>
                          </a:solidFill>
                          <a:uFillTx/>
                          <a:latin typeface="Calibri"/>
                          <a:ea typeface="Aptos"/>
                        </a:rPr>
                        <a:t>Uso de AJAX y rutas internas</a:t>
                      </a:r>
                      <a:endParaRPr b="0" lang="en-US" sz="1100" strike="noStrike" u="none">
                        <a:solidFill>
                          <a:srgbClr val="000000"/>
                        </a:solidFill>
                        <a:uFillTx/>
                        <a:latin typeface="Arial"/>
                      </a:endParaRPr>
                    </a:p>
                  </a:txBody>
                  <a:tcPr anchor="ctr" marL="9360" marR="93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r>
              <a:tr h="370800">
                <a:tc>
                  <a:txBody>
                    <a:bodyPr lIns="9360" rIns="9360" anchor="ctr">
                      <a:noAutofit/>
                    </a:bodyPr>
                    <a:p>
                      <a:pPr>
                        <a:lnSpc>
                          <a:spcPct val="107000"/>
                        </a:lnSpc>
                        <a:spcAft>
                          <a:spcPts val="799"/>
                        </a:spcAft>
                      </a:pPr>
                      <a:r>
                        <a:rPr b="1" lang="es-ES" sz="1100" strike="noStrike" u="none">
                          <a:solidFill>
                            <a:schemeClr val="dk1"/>
                          </a:solidFill>
                          <a:uFillTx/>
                          <a:latin typeface="Calibri"/>
                          <a:ea typeface="Aptos"/>
                        </a:rPr>
                        <a:t>Estado de la Aplicación</a:t>
                      </a:r>
                      <a:endParaRPr b="0" lang="en-US" sz="1100" strike="noStrike" u="none">
                        <a:solidFill>
                          <a:srgbClr val="000000"/>
                        </a:solidFill>
                        <a:uFillTx/>
                        <a:latin typeface="Arial"/>
                      </a:endParaRPr>
                    </a:p>
                  </a:txBody>
                  <a:tcPr anchor="ctr" marL="9360" marR="93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c>
                  <a:txBody>
                    <a:bodyPr lIns="9360" rIns="9360" anchor="ctr">
                      <a:noAutofit/>
                    </a:bodyPr>
                    <a:p>
                      <a:pPr defTabSz="914400">
                        <a:lnSpc>
                          <a:spcPct val="107000"/>
                        </a:lnSpc>
                        <a:spcAft>
                          <a:spcPts val="799"/>
                        </a:spcAft>
                        <a:tabLst>
                          <a:tab algn="l" pos="0"/>
                        </a:tabLst>
                      </a:pPr>
                      <a:r>
                        <a:rPr b="0" lang="es-ES" sz="1100" strike="noStrike" u="none">
                          <a:solidFill>
                            <a:schemeClr val="dk1"/>
                          </a:solidFill>
                          <a:uFillTx/>
                          <a:latin typeface="Calibri"/>
                          <a:ea typeface="Aptos"/>
                        </a:rPr>
                        <a:t>El estado se restablece con cada carga</a:t>
                      </a:r>
                      <a:endParaRPr b="0" lang="en-US" sz="1100" strike="noStrike" u="none">
                        <a:solidFill>
                          <a:srgbClr val="000000"/>
                        </a:solidFill>
                        <a:uFillTx/>
                        <a:latin typeface="Arial"/>
                      </a:endParaRPr>
                    </a:p>
                  </a:txBody>
                  <a:tcPr anchor="ctr" marL="9360" marR="93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c>
                  <a:txBody>
                    <a:bodyPr lIns="9360" rIns="9360" anchor="ctr">
                      <a:noAutofit/>
                    </a:bodyPr>
                    <a:p>
                      <a:pPr defTabSz="914400">
                        <a:lnSpc>
                          <a:spcPct val="107000"/>
                        </a:lnSpc>
                        <a:spcAft>
                          <a:spcPts val="799"/>
                        </a:spcAft>
                        <a:tabLst>
                          <a:tab algn="l" pos="0"/>
                        </a:tabLst>
                      </a:pPr>
                      <a:r>
                        <a:rPr b="0" lang="es-ES" sz="1100" strike="noStrike" u="none">
                          <a:solidFill>
                            <a:schemeClr val="dk1"/>
                          </a:solidFill>
                          <a:uFillTx/>
                          <a:latin typeface="Calibri"/>
                          <a:ea typeface="Aptos"/>
                        </a:rPr>
                        <a:t>Mantiene estado en el cliente</a:t>
                      </a:r>
                      <a:endParaRPr b="0" lang="en-US" sz="1100" strike="noStrike" u="none">
                        <a:solidFill>
                          <a:srgbClr val="000000"/>
                        </a:solidFill>
                        <a:uFillTx/>
                        <a:latin typeface="Arial"/>
                      </a:endParaRPr>
                    </a:p>
                  </a:txBody>
                  <a:tcPr anchor="ctr" marL="9360" marR="93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r>
            </a:tbl>
          </a:graphicData>
        </a:graphic>
      </p:graphicFrame>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0" name="PlaceHolder 1"/>
          <p:cNvSpPr>
            <a:spLocks noGrp="1"/>
          </p:cNvSpPr>
          <p:nvPr>
            <p:ph type="title"/>
          </p:nvPr>
        </p:nvSpPr>
        <p:spPr>
          <a:xfrm>
            <a:off x="1881000" y="167760"/>
            <a:ext cx="9088200" cy="553320"/>
          </a:xfrm>
          <a:prstGeom prst="rect">
            <a:avLst/>
          </a:prstGeom>
          <a:noFill/>
          <a:ln w="0">
            <a:noFill/>
          </a:ln>
        </p:spPr>
        <p:txBody>
          <a:bodyPr lIns="0" rIns="0" tIns="0" bIns="0" anchor="t">
            <a:noAutofit/>
          </a:bodyPr>
          <a:p>
            <a:pPr indent="0">
              <a:lnSpc>
                <a:spcPct val="100000"/>
              </a:lnSpc>
              <a:buNone/>
              <a:tabLst>
                <a:tab algn="l" pos="0"/>
              </a:tabLst>
            </a:pPr>
            <a:r>
              <a:rPr b="1" lang="es-ES" sz="3600" strike="noStrike" u="none">
                <a:solidFill>
                  <a:srgbClr val="000000"/>
                </a:solidFill>
                <a:uFillTx/>
                <a:latin typeface="Calibri"/>
              </a:rPr>
              <a:t>Comparación de tecnologías I</a:t>
            </a:r>
            <a:endParaRPr b="0" lang="en-US" sz="3600" strike="noStrike" u="none">
              <a:solidFill>
                <a:srgbClr val="000000"/>
              </a:solidFill>
              <a:uFillTx/>
              <a:latin typeface="Arial"/>
            </a:endParaRPr>
          </a:p>
        </p:txBody>
      </p:sp>
      <p:cxnSp>
        <p:nvCxnSpPr>
          <p:cNvPr id="271" name="Conector recto de flecha 3"/>
          <p:cNvCxnSpPr/>
          <p:nvPr/>
        </p:nvCxnSpPr>
        <p:spPr>
          <a:xfrm>
            <a:off x="0" y="2429280"/>
            <a:ext cx="12040560" cy="720"/>
          </a:xfrm>
          <a:prstGeom prst="straightConnector1">
            <a:avLst/>
          </a:prstGeom>
          <a:ln w="104775">
            <a:solidFill>
              <a:srgbClr val="156082"/>
            </a:solidFill>
            <a:round/>
            <a:tailEnd len="med" type="triangle" w="med"/>
          </a:ln>
        </p:spPr>
      </p:cxnSp>
      <p:cxnSp>
        <p:nvCxnSpPr>
          <p:cNvPr id="272" name="Conector recto 6"/>
          <p:cNvCxnSpPr/>
          <p:nvPr/>
        </p:nvCxnSpPr>
        <p:spPr>
          <a:xfrm>
            <a:off x="4091760" y="2183040"/>
            <a:ext cx="1080" cy="468000"/>
          </a:xfrm>
          <a:prstGeom prst="straightConnector1">
            <a:avLst/>
          </a:prstGeom>
          <a:ln w="41275">
            <a:solidFill>
              <a:srgbClr val="156082"/>
            </a:solidFill>
            <a:round/>
          </a:ln>
        </p:spPr>
      </p:cxnSp>
      <p:cxnSp>
        <p:nvCxnSpPr>
          <p:cNvPr id="273" name="Conector recto 7"/>
          <p:cNvCxnSpPr/>
          <p:nvPr/>
        </p:nvCxnSpPr>
        <p:spPr>
          <a:xfrm>
            <a:off x="7162560" y="2172960"/>
            <a:ext cx="1080" cy="468000"/>
          </a:xfrm>
          <a:prstGeom prst="straightConnector1">
            <a:avLst/>
          </a:prstGeom>
          <a:ln w="41275">
            <a:solidFill>
              <a:srgbClr val="156082"/>
            </a:solidFill>
            <a:round/>
          </a:ln>
        </p:spPr>
      </p:cxnSp>
      <p:cxnSp>
        <p:nvCxnSpPr>
          <p:cNvPr id="274" name="Conector recto 8"/>
          <p:cNvCxnSpPr/>
          <p:nvPr/>
        </p:nvCxnSpPr>
        <p:spPr>
          <a:xfrm>
            <a:off x="11579040" y="2172960"/>
            <a:ext cx="1080" cy="468000"/>
          </a:xfrm>
          <a:prstGeom prst="straightConnector1">
            <a:avLst/>
          </a:prstGeom>
          <a:ln w="41275">
            <a:solidFill>
              <a:srgbClr val="156082"/>
            </a:solidFill>
            <a:round/>
          </a:ln>
        </p:spPr>
      </p:cxnSp>
      <p:cxnSp>
        <p:nvCxnSpPr>
          <p:cNvPr id="275" name="Conector recto 9"/>
          <p:cNvCxnSpPr/>
          <p:nvPr/>
        </p:nvCxnSpPr>
        <p:spPr>
          <a:xfrm>
            <a:off x="1442520" y="2172960"/>
            <a:ext cx="1080" cy="468000"/>
          </a:xfrm>
          <a:prstGeom prst="straightConnector1">
            <a:avLst/>
          </a:prstGeom>
          <a:ln w="41275">
            <a:solidFill>
              <a:srgbClr val="156082"/>
            </a:solidFill>
            <a:round/>
          </a:ln>
        </p:spPr>
      </p:cxnSp>
      <p:sp>
        <p:nvSpPr>
          <p:cNvPr id="276" name="CuadroTexto 6"/>
          <p:cNvSpPr/>
          <p:nvPr/>
        </p:nvSpPr>
        <p:spPr>
          <a:xfrm>
            <a:off x="6748920" y="2701440"/>
            <a:ext cx="827280" cy="394560"/>
          </a:xfrm>
          <a:prstGeom prst="rect">
            <a:avLst/>
          </a:prstGeom>
          <a:noFill/>
          <a:ln w="0">
            <a:noFill/>
          </a:ln>
        </p:spPr>
        <p:style>
          <a:lnRef idx="0"/>
          <a:fillRef idx="0"/>
          <a:effectRef idx="0"/>
          <a:fontRef idx="minor"/>
        </p:style>
        <p:txBody>
          <a:bodyPr wrap="none" lIns="90000" rIns="90000" tIns="45000" bIns="45000" anchor="t">
            <a:spAutoFit/>
          </a:bodyPr>
          <a:p>
            <a:pPr defTabSz="914400">
              <a:lnSpc>
                <a:spcPct val="100000"/>
              </a:lnSpc>
            </a:pPr>
            <a:r>
              <a:rPr b="0" lang="es-ES" sz="2000" strike="noStrike" u="none">
                <a:solidFill>
                  <a:srgbClr val="002060"/>
                </a:solidFill>
                <a:uFillTx/>
                <a:latin typeface="Aptos"/>
              </a:rPr>
              <a:t>2014</a:t>
            </a:r>
            <a:endParaRPr b="0" lang="en-US" sz="2000" strike="noStrike" u="none">
              <a:solidFill>
                <a:srgbClr val="000000"/>
              </a:solidFill>
              <a:uFillTx/>
              <a:latin typeface="Arial"/>
            </a:endParaRPr>
          </a:p>
        </p:txBody>
      </p:sp>
      <p:sp>
        <p:nvSpPr>
          <p:cNvPr id="277" name="CuadroTexto 7"/>
          <p:cNvSpPr/>
          <p:nvPr/>
        </p:nvSpPr>
        <p:spPr>
          <a:xfrm>
            <a:off x="11165040" y="2701440"/>
            <a:ext cx="827280" cy="394560"/>
          </a:xfrm>
          <a:prstGeom prst="rect">
            <a:avLst/>
          </a:prstGeom>
          <a:noFill/>
          <a:ln w="0">
            <a:noFill/>
          </a:ln>
        </p:spPr>
        <p:style>
          <a:lnRef idx="0"/>
          <a:fillRef idx="0"/>
          <a:effectRef idx="0"/>
          <a:fontRef idx="minor"/>
        </p:style>
        <p:txBody>
          <a:bodyPr wrap="none" lIns="90000" rIns="90000" tIns="45000" bIns="45000" anchor="t">
            <a:spAutoFit/>
          </a:bodyPr>
          <a:p>
            <a:pPr defTabSz="914400">
              <a:lnSpc>
                <a:spcPct val="100000"/>
              </a:lnSpc>
            </a:pPr>
            <a:r>
              <a:rPr b="0" lang="es-ES" sz="2000" strike="noStrike" u="none">
                <a:solidFill>
                  <a:srgbClr val="002060"/>
                </a:solidFill>
                <a:uFillTx/>
                <a:latin typeface="Aptos"/>
              </a:rPr>
              <a:t>2024</a:t>
            </a:r>
            <a:endParaRPr b="0" lang="en-US" sz="2000" strike="noStrike" u="none">
              <a:solidFill>
                <a:srgbClr val="000000"/>
              </a:solidFill>
              <a:uFillTx/>
              <a:latin typeface="Arial"/>
            </a:endParaRPr>
          </a:p>
        </p:txBody>
      </p:sp>
      <p:sp>
        <p:nvSpPr>
          <p:cNvPr id="278" name="CuadroTexto 8"/>
          <p:cNvSpPr/>
          <p:nvPr/>
        </p:nvSpPr>
        <p:spPr>
          <a:xfrm>
            <a:off x="3678120" y="2721960"/>
            <a:ext cx="827280" cy="394560"/>
          </a:xfrm>
          <a:prstGeom prst="rect">
            <a:avLst/>
          </a:prstGeom>
          <a:noFill/>
          <a:ln w="0">
            <a:noFill/>
          </a:ln>
        </p:spPr>
        <p:style>
          <a:lnRef idx="0"/>
          <a:fillRef idx="0"/>
          <a:effectRef idx="0"/>
          <a:fontRef idx="minor"/>
        </p:style>
        <p:txBody>
          <a:bodyPr wrap="none" lIns="90000" rIns="90000" tIns="45000" bIns="45000" anchor="t">
            <a:spAutoFit/>
          </a:bodyPr>
          <a:p>
            <a:pPr defTabSz="914400">
              <a:lnSpc>
                <a:spcPct val="100000"/>
              </a:lnSpc>
            </a:pPr>
            <a:r>
              <a:rPr b="0" lang="es-ES" sz="2000" strike="noStrike" u="none">
                <a:solidFill>
                  <a:srgbClr val="002060"/>
                </a:solidFill>
                <a:uFillTx/>
                <a:latin typeface="Aptos"/>
              </a:rPr>
              <a:t>2007</a:t>
            </a:r>
            <a:endParaRPr b="0" lang="en-US" sz="2000" strike="noStrike" u="none">
              <a:solidFill>
                <a:srgbClr val="000000"/>
              </a:solidFill>
              <a:uFillTx/>
              <a:latin typeface="Arial"/>
            </a:endParaRPr>
          </a:p>
        </p:txBody>
      </p:sp>
      <p:sp>
        <p:nvSpPr>
          <p:cNvPr id="279" name="CuadroTexto 9"/>
          <p:cNvSpPr/>
          <p:nvPr/>
        </p:nvSpPr>
        <p:spPr>
          <a:xfrm>
            <a:off x="1027080" y="2732400"/>
            <a:ext cx="827280" cy="394560"/>
          </a:xfrm>
          <a:prstGeom prst="rect">
            <a:avLst/>
          </a:prstGeom>
          <a:noFill/>
          <a:ln w="0">
            <a:noFill/>
          </a:ln>
        </p:spPr>
        <p:style>
          <a:lnRef idx="0"/>
          <a:fillRef idx="0"/>
          <a:effectRef idx="0"/>
          <a:fontRef idx="minor"/>
        </p:style>
        <p:txBody>
          <a:bodyPr wrap="none" lIns="90000" rIns="90000" tIns="45000" bIns="45000" anchor="t">
            <a:spAutoFit/>
          </a:bodyPr>
          <a:p>
            <a:pPr defTabSz="914400">
              <a:lnSpc>
                <a:spcPct val="100000"/>
              </a:lnSpc>
            </a:pPr>
            <a:r>
              <a:rPr b="0" lang="es-ES" sz="2000" strike="noStrike" u="none">
                <a:solidFill>
                  <a:srgbClr val="002060"/>
                </a:solidFill>
                <a:uFillTx/>
                <a:latin typeface="Aptos"/>
              </a:rPr>
              <a:t>2001</a:t>
            </a:r>
            <a:endParaRPr b="0" lang="en-US" sz="2000" strike="noStrike" u="none">
              <a:solidFill>
                <a:srgbClr val="000000"/>
              </a:solidFill>
              <a:uFillTx/>
              <a:latin typeface="Arial"/>
            </a:endParaRPr>
          </a:p>
        </p:txBody>
      </p:sp>
      <p:cxnSp>
        <p:nvCxnSpPr>
          <p:cNvPr id="280" name="Conector recto 10"/>
          <p:cNvCxnSpPr/>
          <p:nvPr/>
        </p:nvCxnSpPr>
        <p:spPr>
          <a:xfrm>
            <a:off x="117360" y="2172960"/>
            <a:ext cx="1080" cy="468000"/>
          </a:xfrm>
          <a:prstGeom prst="straightConnector1">
            <a:avLst/>
          </a:prstGeom>
          <a:ln w="41275">
            <a:solidFill>
              <a:srgbClr val="156082"/>
            </a:solidFill>
            <a:round/>
          </a:ln>
        </p:spPr>
      </p:cxnSp>
      <p:sp>
        <p:nvSpPr>
          <p:cNvPr id="281" name="CuadroTexto 11"/>
          <p:cNvSpPr/>
          <p:nvPr/>
        </p:nvSpPr>
        <p:spPr>
          <a:xfrm>
            <a:off x="-119520" y="2732400"/>
            <a:ext cx="839880" cy="394560"/>
          </a:xfrm>
          <a:prstGeom prst="rect">
            <a:avLst/>
          </a:prstGeom>
          <a:noFill/>
          <a:ln w="0">
            <a:noFill/>
          </a:ln>
        </p:spPr>
        <p:style>
          <a:lnRef idx="0"/>
          <a:fillRef idx="0"/>
          <a:effectRef idx="0"/>
          <a:fontRef idx="minor"/>
        </p:style>
        <p:txBody>
          <a:bodyPr wrap="none" lIns="90000" rIns="90000" tIns="45000" bIns="45000" anchor="t">
            <a:spAutoFit/>
          </a:bodyPr>
          <a:p>
            <a:pPr defTabSz="914400">
              <a:lnSpc>
                <a:spcPct val="100000"/>
              </a:lnSpc>
            </a:pPr>
            <a:r>
              <a:rPr b="0" lang="es-ES" sz="2000" strike="noStrike" u="none">
                <a:solidFill>
                  <a:srgbClr val="002060"/>
                </a:solidFill>
                <a:uFillTx/>
                <a:latin typeface="Aptos"/>
              </a:rPr>
              <a:t>199X</a:t>
            </a:r>
            <a:endParaRPr b="0" lang="en-US" sz="2000" strike="noStrike" u="none">
              <a:solidFill>
                <a:srgbClr val="000000"/>
              </a:solidFill>
              <a:uFillTx/>
              <a:latin typeface="Arial"/>
            </a:endParaRPr>
          </a:p>
        </p:txBody>
      </p:sp>
      <p:sp>
        <p:nvSpPr>
          <p:cNvPr id="282" name="Rectángulo 1"/>
          <p:cNvSpPr/>
          <p:nvPr/>
        </p:nvSpPr>
        <p:spPr>
          <a:xfrm>
            <a:off x="1440720" y="4050360"/>
            <a:ext cx="2649960" cy="315360"/>
          </a:xfrm>
          <a:prstGeom prst="rect">
            <a:avLst/>
          </a:prstGeom>
          <a:gradFill rotWithShape="0">
            <a:gsLst>
              <a:gs pos="0">
                <a:srgbClr val="a7d4a0"/>
              </a:gs>
              <a:gs pos="50000">
                <a:srgbClr val="9bca93"/>
              </a:gs>
              <a:gs pos="100000">
                <a:srgbClr val="8ac57f"/>
              </a:gs>
            </a:gsLst>
            <a:lin ang="5400000"/>
          </a:gradFill>
          <a:ln>
            <a:solidFill>
              <a:srgbClr val="4ea72e"/>
            </a:solidFill>
            <a:round/>
          </a:ln>
          <a:effectLst>
            <a:outerShdw blurRad="39960" dir="5400000" dist="20160" rotWithShape="0">
              <a:srgbClr val="000000">
                <a:alpha val="38000"/>
              </a:srgbClr>
            </a:outerShdw>
          </a:effectLst>
        </p:spPr>
        <p:style>
          <a:lnRef idx="1">
            <a:schemeClr val="accent6"/>
          </a:lnRef>
          <a:fillRef idx="2">
            <a:schemeClr val="accent6"/>
          </a:fillRef>
          <a:effectRef idx="1">
            <a:schemeClr val="accent6"/>
          </a:effectRef>
          <a:fontRef idx="minor"/>
        </p:style>
        <p:txBody>
          <a:bodyPr lIns="90000" rIns="90000" tIns="45000" bIns="45000" anchor="ctr">
            <a:noAutofit/>
          </a:bodyPr>
          <a:p>
            <a:pPr algn="ctr" defTabSz="914400">
              <a:lnSpc>
                <a:spcPct val="100000"/>
              </a:lnSpc>
            </a:pPr>
            <a:r>
              <a:rPr b="0" lang="es-ES" sz="1800" strike="noStrike" u="none">
                <a:solidFill>
                  <a:schemeClr val="dk1"/>
                </a:solidFill>
                <a:uFillTx/>
                <a:latin typeface="Aptos"/>
              </a:rPr>
              <a:t>Struts 1</a:t>
            </a:r>
            <a:endParaRPr b="0" lang="en-US" sz="1800" strike="noStrike" u="none">
              <a:solidFill>
                <a:srgbClr val="000000"/>
              </a:solidFill>
              <a:uFillTx/>
              <a:latin typeface="Arial"/>
            </a:endParaRPr>
          </a:p>
        </p:txBody>
      </p:sp>
      <p:sp>
        <p:nvSpPr>
          <p:cNvPr id="283" name="Rectángulo 2"/>
          <p:cNvSpPr/>
          <p:nvPr/>
        </p:nvSpPr>
        <p:spPr>
          <a:xfrm>
            <a:off x="2316240" y="4584600"/>
            <a:ext cx="9261360" cy="315360"/>
          </a:xfrm>
          <a:prstGeom prst="rect">
            <a:avLst/>
          </a:prstGeom>
          <a:gradFill rotWithShape="0">
            <a:gsLst>
              <a:gs pos="0">
                <a:srgbClr val="9dcef5"/>
              </a:gs>
              <a:gs pos="50000">
                <a:srgbClr val="90c3ea"/>
              </a:gs>
              <a:gs pos="100000">
                <a:srgbClr val="7bbeed"/>
              </a:gs>
            </a:gsLst>
            <a:lin ang="5400000"/>
          </a:gradFill>
          <a:ln>
            <a:solidFill>
              <a:srgbClr val="0f9ed5"/>
            </a:solidFill>
            <a:round/>
          </a:ln>
          <a:effectLst>
            <a:outerShdw blurRad="39960" dir="5400000" dist="20160" rotWithShape="0">
              <a:srgbClr val="000000">
                <a:alpha val="38000"/>
              </a:srgbClr>
            </a:outerShdw>
          </a:effectLst>
        </p:spPr>
        <p:style>
          <a:lnRef idx="1">
            <a:schemeClr val="accent4"/>
          </a:lnRef>
          <a:fillRef idx="2">
            <a:schemeClr val="accent4"/>
          </a:fillRef>
          <a:effectRef idx="1">
            <a:schemeClr val="accent4"/>
          </a:effectRef>
          <a:fontRef idx="minor"/>
        </p:style>
        <p:txBody>
          <a:bodyPr lIns="90000" rIns="90000" tIns="45000" bIns="45000" anchor="ctr">
            <a:noAutofit/>
          </a:bodyPr>
          <a:p>
            <a:pPr algn="ctr" defTabSz="914400">
              <a:lnSpc>
                <a:spcPct val="100000"/>
              </a:lnSpc>
            </a:pPr>
            <a:r>
              <a:rPr b="0" lang="es-ES" sz="1800" strike="noStrike" u="none">
                <a:solidFill>
                  <a:schemeClr val="dk1"/>
                </a:solidFill>
                <a:uFillTx/>
                <a:latin typeface="Aptos"/>
              </a:rPr>
              <a:t>Spring Framework</a:t>
            </a:r>
            <a:endParaRPr b="0" lang="en-US" sz="1800" strike="noStrike" u="none">
              <a:solidFill>
                <a:srgbClr val="000000"/>
              </a:solidFill>
              <a:uFillTx/>
              <a:latin typeface="Arial"/>
            </a:endParaRPr>
          </a:p>
        </p:txBody>
      </p:sp>
      <p:sp>
        <p:nvSpPr>
          <p:cNvPr id="284" name="Rectángulo 3"/>
          <p:cNvSpPr/>
          <p:nvPr/>
        </p:nvSpPr>
        <p:spPr>
          <a:xfrm>
            <a:off x="7162200" y="5647680"/>
            <a:ext cx="4415400" cy="315360"/>
          </a:xfrm>
          <a:prstGeom prst="rect">
            <a:avLst/>
          </a:prstGeom>
          <a:gradFill rotWithShape="0">
            <a:gsLst>
              <a:gs pos="0">
                <a:srgbClr val="d09fc8"/>
              </a:gs>
              <a:gs pos="50000">
                <a:srgbClr val="c593bd"/>
              </a:gs>
              <a:gs pos="100000">
                <a:srgbClr val="c07fb6"/>
              </a:gs>
            </a:gsLst>
            <a:lin ang="5400000"/>
          </a:gradFill>
          <a:ln>
            <a:solidFill>
              <a:srgbClr val="a02b93"/>
            </a:solidFill>
            <a:round/>
          </a:ln>
          <a:effectLst>
            <a:outerShdw blurRad="39960" dir="5400000" dist="20160" rotWithShape="0">
              <a:srgbClr val="000000">
                <a:alpha val="38000"/>
              </a:srgbClr>
            </a:outerShdw>
          </a:effectLst>
        </p:spPr>
        <p:style>
          <a:lnRef idx="1">
            <a:schemeClr val="accent5"/>
          </a:lnRef>
          <a:fillRef idx="2">
            <a:schemeClr val="accent5"/>
          </a:fillRef>
          <a:effectRef idx="1">
            <a:schemeClr val="accent5"/>
          </a:effectRef>
          <a:fontRef idx="minor"/>
        </p:style>
        <p:txBody>
          <a:bodyPr lIns="90000" rIns="90000" tIns="45000" bIns="45000" anchor="ctr">
            <a:noAutofit/>
          </a:bodyPr>
          <a:p>
            <a:pPr algn="ctr" defTabSz="914400">
              <a:lnSpc>
                <a:spcPct val="100000"/>
              </a:lnSpc>
            </a:pPr>
            <a:r>
              <a:rPr b="0" lang="es-ES" sz="1800" strike="noStrike" u="none">
                <a:solidFill>
                  <a:schemeClr val="dk1"/>
                </a:solidFill>
                <a:uFillTx/>
                <a:latin typeface="Aptos"/>
              </a:rPr>
              <a:t>Spring Boot</a:t>
            </a:r>
            <a:endParaRPr b="0" lang="en-US" sz="1800" strike="noStrike" u="none">
              <a:solidFill>
                <a:srgbClr val="000000"/>
              </a:solidFill>
              <a:uFillTx/>
              <a:latin typeface="Arial"/>
            </a:endParaRPr>
          </a:p>
        </p:txBody>
      </p:sp>
      <p:sp>
        <p:nvSpPr>
          <p:cNvPr id="285" name="Rectángulo 4"/>
          <p:cNvSpPr/>
          <p:nvPr/>
        </p:nvSpPr>
        <p:spPr>
          <a:xfrm>
            <a:off x="3230640" y="5118840"/>
            <a:ext cx="8346960" cy="315360"/>
          </a:xfrm>
          <a:prstGeom prst="rect">
            <a:avLst/>
          </a:prstGeom>
          <a:gradFill rotWithShape="0">
            <a:gsLst>
              <a:gs pos="0">
                <a:srgbClr val="9d9d9d"/>
              </a:gs>
              <a:gs pos="50000">
                <a:srgbClr val="909090"/>
              </a:gs>
              <a:gs pos="100000">
                <a:srgbClr val="7b7b7b"/>
              </a:gs>
            </a:gsLst>
            <a:lin ang="5400000"/>
          </a:gradFill>
          <a:ln>
            <a:solidFill>
              <a:srgbClr val="000000"/>
            </a:solidFill>
            <a:round/>
          </a:ln>
          <a:effectLst>
            <a:outerShdw blurRad="39960" dir="5400000" dist="20160" rotWithShape="0">
              <a:srgbClr val="000000">
                <a:alpha val="38000"/>
              </a:srgbClr>
            </a:outerShdw>
          </a:effectLst>
        </p:spPr>
        <p:style>
          <a:lnRef idx="1">
            <a:schemeClr val="dk1"/>
          </a:lnRef>
          <a:fillRef idx="2">
            <a:schemeClr val="dk1"/>
          </a:fillRef>
          <a:effectRef idx="1">
            <a:schemeClr val="dk1"/>
          </a:effectRef>
          <a:fontRef idx="minor"/>
        </p:style>
        <p:txBody>
          <a:bodyPr lIns="90000" rIns="90000" tIns="45000" bIns="45000" anchor="ctr">
            <a:noAutofit/>
          </a:bodyPr>
          <a:p>
            <a:pPr algn="ctr" defTabSz="914400">
              <a:lnSpc>
                <a:spcPct val="100000"/>
              </a:lnSpc>
            </a:pPr>
            <a:r>
              <a:rPr b="0" lang="es-ES" sz="1800" strike="noStrike" u="none">
                <a:solidFill>
                  <a:schemeClr val="dk1"/>
                </a:solidFill>
                <a:uFillTx/>
                <a:latin typeface="Aptos"/>
              </a:rPr>
              <a:t>Spring MVC</a:t>
            </a:r>
            <a:endParaRPr b="0" lang="en-US" sz="1800" strike="noStrike" u="none">
              <a:solidFill>
                <a:srgbClr val="000000"/>
              </a:solidFill>
              <a:uFillTx/>
              <a:latin typeface="Arial"/>
            </a:endParaRPr>
          </a:p>
        </p:txBody>
      </p:sp>
      <p:sp>
        <p:nvSpPr>
          <p:cNvPr id="286" name="Rectángulo 5"/>
          <p:cNvSpPr/>
          <p:nvPr/>
        </p:nvSpPr>
        <p:spPr>
          <a:xfrm>
            <a:off x="8042400" y="6176520"/>
            <a:ext cx="3535200" cy="315360"/>
          </a:xfrm>
          <a:prstGeom prst="rect">
            <a:avLst/>
          </a:prstGeom>
          <a:gradFill rotWithShape="0">
            <a:gsLst>
              <a:gs pos="0">
                <a:srgbClr val="9dafbf"/>
              </a:gs>
              <a:gs pos="50000">
                <a:srgbClr val="90a2b3"/>
              </a:gs>
              <a:gs pos="100000">
                <a:srgbClr val="7c95ab"/>
              </a:gs>
            </a:gsLst>
            <a:lin ang="5400000"/>
          </a:gradFill>
          <a:ln>
            <a:solidFill>
              <a:srgbClr val="156082"/>
            </a:solidFill>
            <a:round/>
          </a:ln>
          <a:effectLst>
            <a:outerShdw blurRad="39960" dir="5400000" dist="20160" rotWithShape="0">
              <a:srgbClr val="000000">
                <a:alpha val="38000"/>
              </a:srgbClr>
            </a:outerShdw>
          </a:effectLst>
        </p:spPr>
        <p:style>
          <a:lnRef idx="1">
            <a:schemeClr val="accent1"/>
          </a:lnRef>
          <a:fillRef idx="2">
            <a:schemeClr val="accent1"/>
          </a:fillRef>
          <a:effectRef idx="1">
            <a:schemeClr val="accent1"/>
          </a:effectRef>
          <a:fontRef idx="minor"/>
        </p:style>
        <p:txBody>
          <a:bodyPr lIns="90000" rIns="90000" tIns="45000" bIns="45000" anchor="ctr">
            <a:noAutofit/>
          </a:bodyPr>
          <a:p>
            <a:pPr algn="ctr" defTabSz="914400">
              <a:lnSpc>
                <a:spcPct val="100000"/>
              </a:lnSpc>
            </a:pPr>
            <a:r>
              <a:rPr b="0" lang="es-ES" sz="1800" strike="noStrike" u="none">
                <a:solidFill>
                  <a:schemeClr val="dk1"/>
                </a:solidFill>
                <a:uFillTx/>
                <a:latin typeface="Aptos"/>
              </a:rPr>
              <a:t>Angular 2+</a:t>
            </a:r>
            <a:endParaRPr b="0" lang="en-US" sz="1800" strike="noStrike" u="none">
              <a:solidFill>
                <a:srgbClr val="000000"/>
              </a:solidFill>
              <a:uFillTx/>
              <a:latin typeface="Arial"/>
            </a:endParaRPr>
          </a:p>
        </p:txBody>
      </p:sp>
      <p:sp>
        <p:nvSpPr>
          <p:cNvPr id="287" name="Rectángulo 13"/>
          <p:cNvSpPr/>
          <p:nvPr/>
        </p:nvSpPr>
        <p:spPr>
          <a:xfrm>
            <a:off x="6223320" y="6176520"/>
            <a:ext cx="1818000" cy="315360"/>
          </a:xfrm>
          <a:prstGeom prst="rect">
            <a:avLst/>
          </a:prstGeom>
          <a:noFill/>
          <a:ln w="9525">
            <a:solidFill>
              <a:srgbClr val="000000"/>
            </a:solidFill>
            <a:round/>
          </a:ln>
        </p:spPr>
        <p:style>
          <a:lnRef idx="0"/>
          <a:fillRef idx="0"/>
          <a:effectRef idx="0"/>
          <a:fontRef idx="minor"/>
        </p:style>
        <p:txBody>
          <a:bodyPr lIns="90000" rIns="90000" tIns="45000" bIns="45000" anchor="ctr">
            <a:noAutofit/>
          </a:bodyPr>
          <a:p>
            <a:pPr algn="ctr" defTabSz="914400">
              <a:lnSpc>
                <a:spcPct val="100000"/>
              </a:lnSpc>
            </a:pPr>
            <a:r>
              <a:rPr b="0" lang="es-ES" sz="1800" strike="noStrike" u="none">
                <a:solidFill>
                  <a:schemeClr val="dk1"/>
                </a:solidFill>
                <a:uFillTx/>
                <a:latin typeface="Aptos"/>
              </a:rPr>
              <a:t>Angular 1</a:t>
            </a:r>
            <a:endParaRPr b="0" lang="en-US" sz="1800" strike="noStrike" u="none">
              <a:solidFill>
                <a:srgbClr val="000000"/>
              </a:solidFill>
              <a:uFillTx/>
              <a:latin typeface="Arial"/>
            </a:endParaRPr>
          </a:p>
        </p:txBody>
      </p:sp>
      <p:sp>
        <p:nvSpPr>
          <p:cNvPr id="288" name="Rectángulo 14"/>
          <p:cNvSpPr/>
          <p:nvPr/>
        </p:nvSpPr>
        <p:spPr>
          <a:xfrm>
            <a:off x="117360" y="3419640"/>
            <a:ext cx="11460600" cy="341640"/>
          </a:xfrm>
          <a:prstGeom prst="rect">
            <a:avLst/>
          </a:prstGeom>
          <a:gradFill rotWithShape="0">
            <a:gsLst>
              <a:gs pos="0">
                <a:srgbClr val="ffd2bc"/>
              </a:gs>
              <a:gs pos="35000">
                <a:srgbClr val="ffded0"/>
              </a:gs>
              <a:gs pos="100000">
                <a:srgbClr val="fff1ec"/>
              </a:gs>
            </a:gsLst>
            <a:lin ang="16200000"/>
          </a:gradFill>
          <a:ln>
            <a:solidFill>
              <a:srgbClr val="f59240"/>
            </a:solidFill>
            <a:round/>
          </a:ln>
          <a:effectLst>
            <a:outerShdw blurRad="39960" dir="5400000" dist="20160" rotWithShape="0">
              <a:srgbClr val="000000">
                <a:alpha val="38000"/>
              </a:srgbClr>
            </a:outerShdw>
          </a:effectLst>
        </p:spPr>
        <p:style>
          <a:lnRef idx="1">
            <a:schemeClr val="accent6"/>
          </a:lnRef>
          <a:fillRef idx="2">
            <a:schemeClr val="accent6"/>
          </a:fillRef>
          <a:effectRef idx="1">
            <a:schemeClr val="accent6"/>
          </a:effectRef>
          <a:fontRef idx="minor"/>
        </p:style>
        <p:txBody>
          <a:bodyPr lIns="90000" rIns="90000" tIns="45000" bIns="45000" anchor="ctr">
            <a:noAutofit/>
          </a:bodyPr>
          <a:p>
            <a:pPr algn="ctr" defTabSz="914400">
              <a:lnSpc>
                <a:spcPct val="100000"/>
              </a:lnSpc>
            </a:pPr>
            <a:r>
              <a:rPr b="0" lang="es-ES" sz="1800" strike="noStrike" u="none">
                <a:solidFill>
                  <a:schemeClr val="dk1"/>
                </a:solidFill>
                <a:uFillTx/>
                <a:latin typeface="Aptos"/>
              </a:rPr>
              <a:t>Servlet + jsp</a:t>
            </a:r>
            <a:endParaRPr b="0" lang="en-US" sz="18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9" name="PlaceHolder 1"/>
          <p:cNvSpPr>
            <a:spLocks noGrp="1"/>
          </p:cNvSpPr>
          <p:nvPr>
            <p:ph type="title"/>
          </p:nvPr>
        </p:nvSpPr>
        <p:spPr>
          <a:xfrm>
            <a:off x="1881000" y="167760"/>
            <a:ext cx="9088200" cy="513000"/>
          </a:xfrm>
          <a:prstGeom prst="rect">
            <a:avLst/>
          </a:prstGeom>
          <a:noFill/>
          <a:ln w="0">
            <a:noFill/>
          </a:ln>
        </p:spPr>
        <p:txBody>
          <a:bodyPr lIns="0" rIns="0" tIns="0" bIns="0" anchor="t">
            <a:noAutofit/>
          </a:bodyPr>
          <a:p>
            <a:pPr indent="0">
              <a:lnSpc>
                <a:spcPct val="100000"/>
              </a:lnSpc>
              <a:buNone/>
              <a:tabLst>
                <a:tab algn="l" pos="0"/>
              </a:tabLst>
            </a:pPr>
            <a:r>
              <a:rPr b="1" lang="es-ES" sz="3600" strike="noStrike" u="none">
                <a:solidFill>
                  <a:srgbClr val="000000"/>
                </a:solidFill>
                <a:uFillTx/>
                <a:latin typeface="Calibri"/>
              </a:rPr>
              <a:t>Los Jsp</a:t>
            </a:r>
            <a:endParaRPr b="0" lang="en-US" sz="3600" strike="noStrike" u="none">
              <a:solidFill>
                <a:srgbClr val="000000"/>
              </a:solidFill>
              <a:uFillTx/>
              <a:latin typeface="Arial"/>
            </a:endParaRPr>
          </a:p>
        </p:txBody>
      </p:sp>
      <p:sp>
        <p:nvSpPr>
          <p:cNvPr id="290" name="PlaceHolder 2"/>
          <p:cNvSpPr>
            <a:spLocks noGrp="1"/>
          </p:cNvSpPr>
          <p:nvPr>
            <p:ph/>
          </p:nvPr>
        </p:nvSpPr>
        <p:spPr>
          <a:xfrm>
            <a:off x="687960" y="1031040"/>
            <a:ext cx="10536480" cy="5820120"/>
          </a:xfrm>
          <a:prstGeom prst="rect">
            <a:avLst/>
          </a:prstGeom>
          <a:noFill/>
          <a:ln w="0">
            <a:noFill/>
          </a:ln>
        </p:spPr>
        <p:txBody>
          <a:bodyPr lIns="0" rIns="0" tIns="0" bIns="0" anchor="t">
            <a:noAutofit/>
          </a:bodyPr>
          <a:p>
            <a:pPr indent="0">
              <a:lnSpc>
                <a:spcPct val="107000"/>
              </a:lnSpc>
              <a:spcAft>
                <a:spcPts val="799"/>
              </a:spcAft>
              <a:buNone/>
              <a:tabLst>
                <a:tab algn="l" pos="0"/>
              </a:tabLst>
            </a:pPr>
            <a:r>
              <a:rPr b="1" lang="es-ES" sz="1600" strike="noStrike" u="none">
                <a:solidFill>
                  <a:schemeClr val="dk1"/>
                </a:solidFill>
                <a:uFillTx/>
                <a:latin typeface="Calibri"/>
                <a:ea typeface="Aptos"/>
              </a:rPr>
              <a:t>Servlets y JSP</a:t>
            </a:r>
            <a:endParaRPr b="0" lang="en-US" sz="1600" strike="noStrike" u="none">
              <a:solidFill>
                <a:srgbClr val="000000"/>
              </a:solidFill>
              <a:uFillTx/>
              <a:latin typeface="Arial"/>
            </a:endParaRPr>
          </a:p>
          <a:p>
            <a:pPr marL="343080" indent="-343080">
              <a:lnSpc>
                <a:spcPct val="107000"/>
              </a:lnSpc>
              <a:spcAft>
                <a:spcPts val="799"/>
              </a:spcAft>
              <a:buClr>
                <a:srgbClr val="000000"/>
              </a:buClr>
              <a:buFont typeface="Symbol" charset="2"/>
              <a:buChar char=""/>
              <a:tabLst>
                <a:tab algn="l" pos="457200"/>
              </a:tabLst>
            </a:pPr>
            <a:r>
              <a:rPr b="1" lang="es-ES" sz="1600" strike="noStrike" u="none">
                <a:solidFill>
                  <a:schemeClr val="dk1"/>
                </a:solidFill>
                <a:uFillTx/>
                <a:latin typeface="Calibri"/>
                <a:ea typeface="Aptos"/>
              </a:rPr>
              <a:t>Servlets:</a:t>
            </a:r>
            <a:endParaRPr b="0" lang="en-US" sz="1600" strike="noStrike" u="none">
              <a:solidFill>
                <a:srgbClr val="000000"/>
              </a:solidFill>
              <a:uFillTx/>
              <a:latin typeface="Arial"/>
            </a:endParaRPr>
          </a:p>
          <a:p>
            <a:pPr lvl="1" marL="743040" indent="-285840">
              <a:lnSpc>
                <a:spcPct val="107000"/>
              </a:lnSpc>
              <a:spcAft>
                <a:spcPts val="799"/>
              </a:spcAft>
              <a:buClr>
                <a:srgbClr val="000000"/>
              </a:buClr>
              <a:buFont typeface="Courier New"/>
              <a:buChar char="o"/>
              <a:tabLst>
                <a:tab algn="l" pos="914400"/>
              </a:tabLst>
            </a:pPr>
            <a:r>
              <a:rPr b="0" lang="es-ES" sz="1600" strike="noStrike" u="none">
                <a:solidFill>
                  <a:srgbClr val="000000"/>
                </a:solidFill>
                <a:uFillTx/>
                <a:latin typeface="Calibri"/>
                <a:ea typeface="Aptos"/>
              </a:rPr>
              <a:t>Componentes Java que manejan solicitudes y respuestas en aplicaciones web.</a:t>
            </a:r>
            <a:endParaRPr b="0" lang="en-US" sz="1600" strike="noStrike" u="none">
              <a:solidFill>
                <a:srgbClr val="000000"/>
              </a:solidFill>
              <a:uFillTx/>
              <a:latin typeface="Arial"/>
            </a:endParaRPr>
          </a:p>
          <a:p>
            <a:pPr lvl="1" marL="743040" indent="-285840">
              <a:lnSpc>
                <a:spcPct val="107000"/>
              </a:lnSpc>
              <a:spcAft>
                <a:spcPts val="799"/>
              </a:spcAft>
              <a:buClr>
                <a:srgbClr val="000000"/>
              </a:buClr>
              <a:buFont typeface="Courier New"/>
              <a:buChar char="o"/>
              <a:tabLst>
                <a:tab algn="l" pos="914400"/>
              </a:tabLst>
            </a:pPr>
            <a:r>
              <a:rPr b="0" lang="es-ES" sz="1600" strike="noStrike" u="none">
                <a:solidFill>
                  <a:srgbClr val="000000"/>
                </a:solidFill>
                <a:uFillTx/>
                <a:latin typeface="Calibri"/>
                <a:ea typeface="Aptos"/>
              </a:rPr>
              <a:t>Actúan como puntos de entrada para las solicitudes HTTP.</a:t>
            </a:r>
            <a:endParaRPr b="0" lang="en-US" sz="1600" strike="noStrike" u="none">
              <a:solidFill>
                <a:srgbClr val="000000"/>
              </a:solidFill>
              <a:uFillTx/>
              <a:latin typeface="Arial"/>
            </a:endParaRPr>
          </a:p>
          <a:p>
            <a:pPr marL="343080" indent="-343080">
              <a:lnSpc>
                <a:spcPct val="107000"/>
              </a:lnSpc>
              <a:spcAft>
                <a:spcPts val="799"/>
              </a:spcAft>
              <a:buClr>
                <a:srgbClr val="000000"/>
              </a:buClr>
              <a:buFont typeface="Symbol" charset="2"/>
              <a:buChar char=""/>
              <a:tabLst>
                <a:tab algn="l" pos="457200"/>
              </a:tabLst>
            </a:pPr>
            <a:r>
              <a:rPr b="1" lang="es-ES" sz="1600" strike="noStrike" u="none">
                <a:solidFill>
                  <a:schemeClr val="dk1"/>
                </a:solidFill>
                <a:uFillTx/>
                <a:latin typeface="Calibri"/>
                <a:ea typeface="Aptos"/>
              </a:rPr>
              <a:t>JSP (JavaServer Pages):</a:t>
            </a:r>
            <a:endParaRPr b="0" lang="en-US" sz="1600" strike="noStrike" u="none">
              <a:solidFill>
                <a:srgbClr val="000000"/>
              </a:solidFill>
              <a:uFillTx/>
              <a:latin typeface="Arial"/>
            </a:endParaRPr>
          </a:p>
          <a:p>
            <a:pPr lvl="1" marL="743040" indent="-285840">
              <a:lnSpc>
                <a:spcPct val="107000"/>
              </a:lnSpc>
              <a:spcAft>
                <a:spcPts val="799"/>
              </a:spcAft>
              <a:buClr>
                <a:srgbClr val="000000"/>
              </a:buClr>
              <a:buFont typeface="Courier New"/>
              <a:buChar char="o"/>
              <a:tabLst>
                <a:tab algn="l" pos="914400"/>
              </a:tabLst>
            </a:pPr>
            <a:r>
              <a:rPr b="0" lang="es-ES" sz="1600" strike="noStrike" u="none">
                <a:solidFill>
                  <a:srgbClr val="000000"/>
                </a:solidFill>
                <a:uFillTx/>
                <a:latin typeface="Calibri"/>
                <a:ea typeface="Aptos"/>
              </a:rPr>
              <a:t>Tecnología que permite mezclar código Java con HTML.</a:t>
            </a:r>
            <a:endParaRPr b="0" lang="en-US" sz="1600" strike="noStrike" u="none">
              <a:solidFill>
                <a:srgbClr val="000000"/>
              </a:solidFill>
              <a:uFillTx/>
              <a:latin typeface="Arial"/>
            </a:endParaRPr>
          </a:p>
          <a:p>
            <a:pPr lvl="1" marL="743040" indent="-285840">
              <a:lnSpc>
                <a:spcPct val="107000"/>
              </a:lnSpc>
              <a:spcAft>
                <a:spcPts val="799"/>
              </a:spcAft>
              <a:buClr>
                <a:srgbClr val="000000"/>
              </a:buClr>
              <a:buFont typeface="Courier New"/>
              <a:buChar char="o"/>
              <a:tabLst>
                <a:tab algn="l" pos="914400"/>
              </a:tabLst>
            </a:pPr>
            <a:r>
              <a:rPr b="0" lang="es-ES" sz="1600" strike="noStrike" u="none">
                <a:solidFill>
                  <a:srgbClr val="000000"/>
                </a:solidFill>
                <a:uFillTx/>
                <a:latin typeface="Calibri"/>
                <a:ea typeface="Aptos"/>
              </a:rPr>
              <a:t>Se utiliza para crear contenido dinámico en la web.</a:t>
            </a:r>
            <a:endParaRPr b="0" lang="en-US" sz="1600" strike="noStrike" u="none">
              <a:solidFill>
                <a:srgbClr val="000000"/>
              </a:solidFill>
              <a:uFillTx/>
              <a:latin typeface="Arial"/>
            </a:endParaRPr>
          </a:p>
          <a:p>
            <a:pPr indent="0">
              <a:lnSpc>
                <a:spcPct val="107000"/>
              </a:lnSpc>
              <a:spcAft>
                <a:spcPts val="799"/>
              </a:spcAft>
              <a:buNone/>
              <a:tabLst>
                <a:tab algn="l" pos="0"/>
              </a:tabLst>
            </a:pPr>
            <a:r>
              <a:rPr b="1" lang="es-ES" sz="1600" strike="noStrike" u="none">
                <a:solidFill>
                  <a:schemeClr val="dk1"/>
                </a:solidFill>
                <a:uFillTx/>
                <a:latin typeface="Calibri"/>
                <a:ea typeface="Aptos"/>
              </a:rPr>
              <a:t>Compilación de JSP</a:t>
            </a:r>
            <a:endParaRPr b="0" lang="en-US" sz="1600" strike="noStrike" u="none">
              <a:solidFill>
                <a:srgbClr val="000000"/>
              </a:solidFill>
              <a:uFillTx/>
              <a:latin typeface="Arial"/>
            </a:endParaRPr>
          </a:p>
          <a:p>
            <a:pPr marL="343080" indent="-343080">
              <a:lnSpc>
                <a:spcPct val="107000"/>
              </a:lnSpc>
              <a:spcAft>
                <a:spcPts val="799"/>
              </a:spcAft>
              <a:buClr>
                <a:srgbClr val="000000"/>
              </a:buClr>
              <a:buFont typeface="Symbol" charset="2"/>
              <a:buChar char=""/>
              <a:tabLst>
                <a:tab algn="l" pos="457200"/>
              </a:tabLst>
            </a:pPr>
            <a:r>
              <a:rPr b="1" lang="es-ES" sz="1600" strike="noStrike" u="none">
                <a:solidFill>
                  <a:schemeClr val="dk1"/>
                </a:solidFill>
                <a:uFillTx/>
                <a:latin typeface="Calibri"/>
                <a:ea typeface="Aptos"/>
              </a:rPr>
              <a:t>Transpilación a Servlets:</a:t>
            </a:r>
            <a:endParaRPr b="0" lang="en-US" sz="1600" strike="noStrike" u="none">
              <a:solidFill>
                <a:srgbClr val="000000"/>
              </a:solidFill>
              <a:uFillTx/>
              <a:latin typeface="Arial"/>
            </a:endParaRPr>
          </a:p>
          <a:p>
            <a:pPr lvl="1" marL="743040" indent="-285840">
              <a:lnSpc>
                <a:spcPct val="107000"/>
              </a:lnSpc>
              <a:spcAft>
                <a:spcPts val="799"/>
              </a:spcAft>
              <a:buClr>
                <a:srgbClr val="000000"/>
              </a:buClr>
              <a:buFont typeface="Courier New"/>
              <a:buChar char="o"/>
              <a:tabLst>
                <a:tab algn="l" pos="914400"/>
              </a:tabLst>
            </a:pPr>
            <a:r>
              <a:rPr b="0" lang="es-ES" sz="1600" strike="noStrike" u="none">
                <a:solidFill>
                  <a:srgbClr val="000000"/>
                </a:solidFill>
                <a:uFillTx/>
                <a:latin typeface="Calibri"/>
                <a:ea typeface="Aptos"/>
              </a:rPr>
              <a:t>Los archivos JSP son transformados (transpilados) en Servlets por el contenedor de Servlets.</a:t>
            </a:r>
            <a:endParaRPr b="0" lang="en-US" sz="1600" strike="noStrike" u="none">
              <a:solidFill>
                <a:srgbClr val="000000"/>
              </a:solidFill>
              <a:uFillTx/>
              <a:latin typeface="Arial"/>
            </a:endParaRPr>
          </a:p>
          <a:p>
            <a:pPr lvl="1" marL="743040" indent="-285840">
              <a:lnSpc>
                <a:spcPct val="107000"/>
              </a:lnSpc>
              <a:spcAft>
                <a:spcPts val="799"/>
              </a:spcAft>
              <a:buClr>
                <a:srgbClr val="000000"/>
              </a:buClr>
              <a:buFont typeface="Courier New"/>
              <a:buChar char="o"/>
              <a:tabLst>
                <a:tab algn="l" pos="914400"/>
              </a:tabLst>
            </a:pPr>
            <a:r>
              <a:rPr b="0" lang="es-ES" sz="1600" strike="noStrike" u="none">
                <a:solidFill>
                  <a:srgbClr val="000000"/>
                </a:solidFill>
                <a:uFillTx/>
                <a:latin typeface="Calibri"/>
                <a:ea typeface="Aptos"/>
              </a:rPr>
              <a:t>Esta transformación ocurre al momento de la primera solicitud, generando un Servlet que maneja la lógica de presentación.</a:t>
            </a:r>
            <a:endParaRPr b="0" lang="en-US" sz="1600" strike="noStrike" u="none">
              <a:solidFill>
                <a:srgbClr val="000000"/>
              </a:solidFill>
              <a:uFillTx/>
              <a:latin typeface="Arial"/>
            </a:endParaRPr>
          </a:p>
          <a:p>
            <a:pPr marL="343080" indent="-343080">
              <a:lnSpc>
                <a:spcPct val="107000"/>
              </a:lnSpc>
              <a:spcAft>
                <a:spcPts val="799"/>
              </a:spcAft>
              <a:buClr>
                <a:srgbClr val="000000"/>
              </a:buClr>
              <a:buFont typeface="Symbol" charset="2"/>
              <a:buChar char=""/>
              <a:tabLst>
                <a:tab algn="l" pos="457200"/>
              </a:tabLst>
            </a:pPr>
            <a:r>
              <a:rPr b="1" lang="es-ES" sz="1600" strike="noStrike" u="none">
                <a:solidFill>
                  <a:schemeClr val="dk1"/>
                </a:solidFill>
                <a:uFillTx/>
                <a:latin typeface="Calibri"/>
                <a:ea typeface="Aptos"/>
              </a:rPr>
              <a:t>Compilación:</a:t>
            </a:r>
            <a:endParaRPr b="0" lang="en-US" sz="1600" strike="noStrike" u="none">
              <a:solidFill>
                <a:srgbClr val="000000"/>
              </a:solidFill>
              <a:uFillTx/>
              <a:latin typeface="Arial"/>
            </a:endParaRPr>
          </a:p>
          <a:p>
            <a:pPr lvl="1" marL="743040" indent="-285840">
              <a:lnSpc>
                <a:spcPct val="107000"/>
              </a:lnSpc>
              <a:spcAft>
                <a:spcPts val="799"/>
              </a:spcAft>
              <a:buClr>
                <a:srgbClr val="000000"/>
              </a:buClr>
              <a:buFont typeface="Courier New"/>
              <a:buChar char="o"/>
              <a:tabLst>
                <a:tab algn="l" pos="914400"/>
              </a:tabLst>
            </a:pPr>
            <a:r>
              <a:rPr b="0" lang="es-ES" sz="1600" strike="noStrike" u="none">
                <a:solidFill>
                  <a:srgbClr val="000000"/>
                </a:solidFill>
                <a:uFillTx/>
                <a:latin typeface="Calibri"/>
                <a:ea typeface="Aptos"/>
              </a:rPr>
              <a:t>El Servlet generado se compila en bytecode Java gracias al JDK, permitiendo su ejecución en el contenedor.</a:t>
            </a:r>
            <a:endParaRPr b="0" lang="en-US" sz="16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1" name="PlaceHolder 1"/>
          <p:cNvSpPr>
            <a:spLocks noGrp="1"/>
          </p:cNvSpPr>
          <p:nvPr>
            <p:ph type="title"/>
          </p:nvPr>
        </p:nvSpPr>
        <p:spPr>
          <a:xfrm>
            <a:off x="1881000" y="167760"/>
            <a:ext cx="9088200" cy="553320"/>
          </a:xfrm>
          <a:prstGeom prst="rect">
            <a:avLst/>
          </a:prstGeom>
          <a:noFill/>
          <a:ln w="0">
            <a:noFill/>
          </a:ln>
        </p:spPr>
        <p:txBody>
          <a:bodyPr lIns="0" rIns="0" tIns="0" bIns="0" anchor="t">
            <a:noAutofit/>
          </a:bodyPr>
          <a:p>
            <a:pPr indent="0">
              <a:lnSpc>
                <a:spcPct val="100000"/>
              </a:lnSpc>
              <a:buNone/>
              <a:tabLst>
                <a:tab algn="l" pos="0"/>
              </a:tabLst>
            </a:pPr>
            <a:r>
              <a:rPr b="1" lang="es-ES" sz="2800" strike="noStrike" u="none">
                <a:solidFill>
                  <a:srgbClr val="000000"/>
                </a:solidFill>
                <a:uFillTx/>
                <a:latin typeface="Calibri"/>
              </a:rPr>
              <a:t>Puntos de entrada y lógica de presentación</a:t>
            </a:r>
            <a:endParaRPr b="0" lang="en-US" sz="2800" strike="noStrike" u="none">
              <a:solidFill>
                <a:srgbClr val="000000"/>
              </a:solidFill>
              <a:uFillTx/>
              <a:latin typeface="Arial"/>
            </a:endParaRPr>
          </a:p>
        </p:txBody>
      </p:sp>
      <p:sp>
        <p:nvSpPr>
          <p:cNvPr id="292" name="PlaceHolder 2"/>
          <p:cNvSpPr>
            <a:spLocks noGrp="1"/>
          </p:cNvSpPr>
          <p:nvPr>
            <p:ph/>
          </p:nvPr>
        </p:nvSpPr>
        <p:spPr>
          <a:xfrm>
            <a:off x="699840" y="954360"/>
            <a:ext cx="10536480" cy="5902920"/>
          </a:xfrm>
          <a:prstGeom prst="rect">
            <a:avLst/>
          </a:prstGeom>
          <a:noFill/>
          <a:ln w="0">
            <a:noFill/>
          </a:ln>
        </p:spPr>
        <p:txBody>
          <a:bodyPr lIns="0" rIns="0" tIns="0" bIns="0" anchor="t">
            <a:noAutofit/>
          </a:bodyPr>
          <a:p>
            <a:pPr indent="0">
              <a:lnSpc>
                <a:spcPct val="107000"/>
              </a:lnSpc>
              <a:spcAft>
                <a:spcPts val="799"/>
              </a:spcAft>
              <a:buNone/>
              <a:tabLst>
                <a:tab algn="l" pos="0"/>
              </a:tabLst>
            </a:pPr>
            <a:r>
              <a:rPr b="1" lang="es-ES" sz="1400" strike="noStrike" u="none">
                <a:solidFill>
                  <a:schemeClr val="dk1"/>
                </a:solidFill>
                <a:uFillTx/>
                <a:latin typeface="Calibri"/>
                <a:ea typeface="Aptos"/>
              </a:rPr>
              <a:t>Puntos de Entrada en Aplicaciones Web</a:t>
            </a:r>
            <a:endParaRPr b="0" lang="en-US" sz="1400" strike="noStrike" u="none">
              <a:solidFill>
                <a:srgbClr val="000000"/>
              </a:solidFill>
              <a:uFillTx/>
              <a:latin typeface="Arial"/>
            </a:endParaRPr>
          </a:p>
          <a:p>
            <a:pPr marL="343080" indent="-343080">
              <a:lnSpc>
                <a:spcPct val="107000"/>
              </a:lnSpc>
              <a:spcAft>
                <a:spcPts val="799"/>
              </a:spcAft>
              <a:buClr>
                <a:srgbClr val="000000"/>
              </a:buClr>
              <a:buFont typeface="Symbol" charset="2"/>
              <a:buChar char=""/>
              <a:tabLst>
                <a:tab algn="l" pos="457200"/>
              </a:tabLst>
            </a:pPr>
            <a:r>
              <a:rPr b="1" lang="es-ES" sz="1400" strike="noStrike" u="none">
                <a:solidFill>
                  <a:schemeClr val="dk1"/>
                </a:solidFill>
                <a:uFillTx/>
                <a:latin typeface="Calibri"/>
                <a:ea typeface="Aptos"/>
              </a:rPr>
              <a:t>Punto de Entrada:</a:t>
            </a:r>
            <a:endParaRPr b="0" lang="en-US" sz="1400" strike="noStrike" u="none">
              <a:solidFill>
                <a:srgbClr val="000000"/>
              </a:solidFill>
              <a:uFillTx/>
              <a:latin typeface="Arial"/>
            </a:endParaRPr>
          </a:p>
          <a:p>
            <a:pPr lvl="1" marL="743040" indent="-285840">
              <a:lnSpc>
                <a:spcPct val="107000"/>
              </a:lnSpc>
              <a:spcAft>
                <a:spcPts val="799"/>
              </a:spcAft>
              <a:buClr>
                <a:srgbClr val="000000"/>
              </a:buClr>
              <a:buFont typeface="Courier New"/>
              <a:buChar char="o"/>
              <a:tabLst>
                <a:tab algn="l" pos="914400"/>
              </a:tabLst>
            </a:pPr>
            <a:r>
              <a:rPr b="0" lang="es-ES" sz="1400" strike="noStrike" u="none">
                <a:solidFill>
                  <a:srgbClr val="000000"/>
                </a:solidFill>
                <a:uFillTx/>
                <a:latin typeface="Calibri"/>
                <a:ea typeface="Aptos"/>
              </a:rPr>
              <a:t>Los Servlets siguen siendo el punto de entrada para las solicitudes HTTP.</a:t>
            </a:r>
            <a:endParaRPr b="0" lang="en-US" sz="1400" strike="noStrike" u="none">
              <a:solidFill>
                <a:srgbClr val="000000"/>
              </a:solidFill>
              <a:uFillTx/>
              <a:latin typeface="Arial"/>
            </a:endParaRPr>
          </a:p>
          <a:p>
            <a:pPr lvl="1" marL="743040" indent="-285840">
              <a:lnSpc>
                <a:spcPct val="107000"/>
              </a:lnSpc>
              <a:spcAft>
                <a:spcPts val="799"/>
              </a:spcAft>
              <a:buClr>
                <a:srgbClr val="000000"/>
              </a:buClr>
              <a:buFont typeface="Courier New"/>
              <a:buChar char="o"/>
              <a:tabLst>
                <a:tab algn="l" pos="914400"/>
              </a:tabLst>
            </a:pPr>
            <a:r>
              <a:rPr b="0" lang="es-ES" sz="1400" strike="noStrike" u="none">
                <a:solidFill>
                  <a:srgbClr val="000000"/>
                </a:solidFill>
                <a:uFillTx/>
                <a:latin typeface="Calibri"/>
                <a:ea typeface="Aptos"/>
              </a:rPr>
              <a:t>En muchos casos, frameworks (como Spring) registran sus propios Servlets, gestionando la lógica de enrutamiento.</a:t>
            </a:r>
            <a:endParaRPr b="0" lang="en-US" sz="1400" strike="noStrike" u="none">
              <a:solidFill>
                <a:srgbClr val="000000"/>
              </a:solidFill>
              <a:uFillTx/>
              <a:latin typeface="Arial"/>
            </a:endParaRPr>
          </a:p>
          <a:p>
            <a:pPr marL="343080" indent="-343080">
              <a:lnSpc>
                <a:spcPct val="107000"/>
              </a:lnSpc>
              <a:spcAft>
                <a:spcPts val="799"/>
              </a:spcAft>
              <a:buClr>
                <a:srgbClr val="000000"/>
              </a:buClr>
              <a:buFont typeface="Symbol" charset="2"/>
              <a:buChar char=""/>
              <a:tabLst>
                <a:tab algn="l" pos="457200"/>
              </a:tabLst>
            </a:pPr>
            <a:r>
              <a:rPr b="1" lang="es-ES" sz="1400" strike="noStrike" u="none">
                <a:solidFill>
                  <a:schemeClr val="dk1"/>
                </a:solidFill>
                <a:uFillTx/>
                <a:latin typeface="Calibri"/>
                <a:ea typeface="Aptos"/>
              </a:rPr>
              <a:t>Uso de JSP:</a:t>
            </a:r>
            <a:endParaRPr b="0" lang="en-US" sz="1400" strike="noStrike" u="none">
              <a:solidFill>
                <a:srgbClr val="000000"/>
              </a:solidFill>
              <a:uFillTx/>
              <a:latin typeface="Arial"/>
            </a:endParaRPr>
          </a:p>
          <a:p>
            <a:pPr lvl="1" marL="743040" indent="-285840">
              <a:lnSpc>
                <a:spcPct val="107000"/>
              </a:lnSpc>
              <a:spcAft>
                <a:spcPts val="799"/>
              </a:spcAft>
              <a:buClr>
                <a:srgbClr val="000000"/>
              </a:buClr>
              <a:buFont typeface="Courier New"/>
              <a:buChar char="o"/>
              <a:tabLst>
                <a:tab algn="l" pos="914400"/>
              </a:tabLst>
            </a:pPr>
            <a:r>
              <a:rPr b="0" lang="es-ES" sz="1400" strike="noStrike" u="none">
                <a:solidFill>
                  <a:srgbClr val="000000"/>
                </a:solidFill>
                <a:uFillTx/>
                <a:latin typeface="Calibri"/>
                <a:ea typeface="Aptos"/>
              </a:rPr>
              <a:t>JSP se usa para generar la presentación, dejando los Servlets para manejar la lógica de negocio y el flujo de la aplicación.</a:t>
            </a:r>
            <a:endParaRPr b="0" lang="en-US" sz="1400" strike="noStrike" u="none">
              <a:solidFill>
                <a:srgbClr val="000000"/>
              </a:solidFill>
              <a:uFillTx/>
              <a:latin typeface="Arial"/>
            </a:endParaRPr>
          </a:p>
          <a:p>
            <a:pPr indent="0">
              <a:lnSpc>
                <a:spcPct val="107000"/>
              </a:lnSpc>
              <a:spcAft>
                <a:spcPts val="799"/>
              </a:spcAft>
              <a:buNone/>
              <a:tabLst>
                <a:tab algn="l" pos="0"/>
              </a:tabLst>
            </a:pPr>
            <a:r>
              <a:rPr b="1" lang="es-ES" sz="1400" strike="noStrike" u="none">
                <a:solidFill>
                  <a:schemeClr val="dk1"/>
                </a:solidFill>
                <a:uFillTx/>
                <a:latin typeface="Calibri"/>
                <a:ea typeface="Aptos"/>
              </a:rPr>
              <a:t>Aislamiento de la Lógica de Presentación</a:t>
            </a:r>
            <a:endParaRPr b="0" lang="en-US" sz="1400" strike="noStrike" u="none">
              <a:solidFill>
                <a:srgbClr val="000000"/>
              </a:solidFill>
              <a:uFillTx/>
              <a:latin typeface="Arial"/>
            </a:endParaRPr>
          </a:p>
          <a:p>
            <a:pPr marL="343080" indent="-343080">
              <a:lnSpc>
                <a:spcPct val="107000"/>
              </a:lnSpc>
              <a:spcAft>
                <a:spcPts val="799"/>
              </a:spcAft>
              <a:buClr>
                <a:srgbClr val="000000"/>
              </a:buClr>
              <a:buFont typeface="Symbol" charset="2"/>
              <a:buChar char=""/>
              <a:tabLst>
                <a:tab algn="l" pos="457200"/>
              </a:tabLst>
            </a:pPr>
            <a:r>
              <a:rPr b="1" lang="es-ES" sz="1400" strike="noStrike" u="none">
                <a:solidFill>
                  <a:schemeClr val="dk1"/>
                </a:solidFill>
                <a:uFillTx/>
                <a:latin typeface="Calibri"/>
                <a:ea typeface="Aptos"/>
              </a:rPr>
              <a:t>Objetivo de JSP:</a:t>
            </a:r>
            <a:endParaRPr b="0" lang="en-US" sz="1400" strike="noStrike" u="none">
              <a:solidFill>
                <a:srgbClr val="000000"/>
              </a:solidFill>
              <a:uFillTx/>
              <a:latin typeface="Arial"/>
            </a:endParaRPr>
          </a:p>
          <a:p>
            <a:pPr lvl="1" marL="743040" indent="-285840">
              <a:lnSpc>
                <a:spcPct val="107000"/>
              </a:lnSpc>
              <a:spcAft>
                <a:spcPts val="799"/>
              </a:spcAft>
              <a:buClr>
                <a:srgbClr val="000000"/>
              </a:buClr>
              <a:buFont typeface="Courier New"/>
              <a:buChar char="o"/>
              <a:tabLst>
                <a:tab algn="l" pos="914400"/>
              </a:tabLst>
            </a:pPr>
            <a:r>
              <a:rPr b="0" lang="es-ES" sz="1400" strike="noStrike" u="none">
                <a:solidFill>
                  <a:srgbClr val="000000"/>
                </a:solidFill>
                <a:uFillTx/>
                <a:latin typeface="Calibri"/>
                <a:ea typeface="Aptos"/>
              </a:rPr>
              <a:t>Aislar la lógica de presentación para facilitar la mantenibilidad y la claridad del código.</a:t>
            </a:r>
            <a:endParaRPr b="0" lang="en-US" sz="1400" strike="noStrike" u="none">
              <a:solidFill>
                <a:srgbClr val="000000"/>
              </a:solidFill>
              <a:uFillTx/>
              <a:latin typeface="Arial"/>
            </a:endParaRPr>
          </a:p>
          <a:p>
            <a:pPr marL="343080" indent="-343080">
              <a:lnSpc>
                <a:spcPct val="107000"/>
              </a:lnSpc>
              <a:spcAft>
                <a:spcPts val="799"/>
              </a:spcAft>
              <a:buClr>
                <a:srgbClr val="000000"/>
              </a:buClr>
              <a:buFont typeface="Symbol" charset="2"/>
              <a:buChar char=""/>
              <a:tabLst>
                <a:tab algn="l" pos="457200"/>
              </a:tabLst>
            </a:pPr>
            <a:r>
              <a:rPr b="1" lang="es-ES" sz="1400" strike="noStrike" u="none">
                <a:solidFill>
                  <a:schemeClr val="dk1"/>
                </a:solidFill>
                <a:uFillTx/>
                <a:latin typeface="Calibri"/>
                <a:ea typeface="Aptos"/>
              </a:rPr>
              <a:t>Mecanismos para Aislamiento:</a:t>
            </a:r>
            <a:endParaRPr b="0" lang="en-US" sz="1400" strike="noStrike" u="none">
              <a:solidFill>
                <a:srgbClr val="000000"/>
              </a:solidFill>
              <a:uFillTx/>
              <a:latin typeface="Arial"/>
            </a:endParaRPr>
          </a:p>
          <a:p>
            <a:pPr lvl="1" marL="743040" indent="-285840">
              <a:lnSpc>
                <a:spcPct val="107000"/>
              </a:lnSpc>
              <a:spcAft>
                <a:spcPts val="799"/>
              </a:spcAft>
              <a:buClr>
                <a:srgbClr val="000000"/>
              </a:buClr>
              <a:buFont typeface="Courier New"/>
              <a:buChar char="o"/>
              <a:tabLst>
                <a:tab algn="l" pos="914400"/>
              </a:tabLst>
            </a:pPr>
            <a:r>
              <a:rPr b="1" lang="es-ES" sz="1400" strike="noStrike" u="none">
                <a:solidFill>
                  <a:srgbClr val="000000"/>
                </a:solidFill>
                <a:uFillTx/>
                <a:latin typeface="Calibri"/>
                <a:ea typeface="Aptos"/>
              </a:rPr>
              <a:t>Declaraciones y Scripts:</a:t>
            </a:r>
            <a:r>
              <a:rPr b="0" lang="es-ES" sz="1400" strike="noStrike" u="none">
                <a:solidFill>
                  <a:srgbClr val="000000"/>
                </a:solidFill>
                <a:uFillTx/>
                <a:latin typeface="Calibri"/>
                <a:ea typeface="Aptos"/>
              </a:rPr>
              <a:t> Permiten ejecutar código Java, pero deben usarse con moderación.</a:t>
            </a:r>
            <a:endParaRPr b="0" lang="en-US" sz="1400" strike="noStrike" u="none">
              <a:solidFill>
                <a:srgbClr val="000000"/>
              </a:solidFill>
              <a:uFillTx/>
              <a:latin typeface="Arial"/>
            </a:endParaRPr>
          </a:p>
          <a:p>
            <a:pPr lvl="1" marL="743040" indent="-285840">
              <a:lnSpc>
                <a:spcPct val="107000"/>
              </a:lnSpc>
              <a:spcAft>
                <a:spcPts val="799"/>
              </a:spcAft>
              <a:buClr>
                <a:srgbClr val="000000"/>
              </a:buClr>
              <a:buFont typeface="Courier New"/>
              <a:buChar char="o"/>
              <a:tabLst>
                <a:tab algn="l" pos="914400"/>
              </a:tabLst>
            </a:pPr>
            <a:r>
              <a:rPr b="1" lang="es-ES" sz="1400" strike="noStrike" u="none">
                <a:solidFill>
                  <a:srgbClr val="000000"/>
                </a:solidFill>
                <a:uFillTx/>
                <a:latin typeface="Calibri"/>
                <a:ea typeface="Aptos"/>
              </a:rPr>
              <a:t>Expresiones JSP:</a:t>
            </a:r>
            <a:r>
              <a:rPr b="0" lang="es-ES" sz="1400" strike="noStrike" u="none">
                <a:solidFill>
                  <a:srgbClr val="000000"/>
                </a:solidFill>
                <a:uFillTx/>
                <a:latin typeface="Calibri"/>
                <a:ea typeface="Aptos"/>
              </a:rPr>
              <a:t> Para imprimir contenido dinámico.</a:t>
            </a:r>
            <a:endParaRPr b="0" lang="en-US" sz="1400" strike="noStrike" u="none">
              <a:solidFill>
                <a:srgbClr val="000000"/>
              </a:solidFill>
              <a:uFillTx/>
              <a:latin typeface="Arial"/>
            </a:endParaRPr>
          </a:p>
          <a:p>
            <a:pPr lvl="1" marL="743040" indent="-285840">
              <a:lnSpc>
                <a:spcPct val="107000"/>
              </a:lnSpc>
              <a:spcAft>
                <a:spcPts val="799"/>
              </a:spcAft>
              <a:buClr>
                <a:srgbClr val="000000"/>
              </a:buClr>
              <a:buFont typeface="Courier New"/>
              <a:buChar char="o"/>
              <a:tabLst>
                <a:tab algn="l" pos="914400"/>
              </a:tabLst>
            </a:pPr>
            <a:r>
              <a:rPr b="1" lang="es-ES" sz="1400" strike="noStrike" u="none">
                <a:solidFill>
                  <a:srgbClr val="000000"/>
                </a:solidFill>
                <a:uFillTx/>
                <a:latin typeface="Calibri"/>
                <a:ea typeface="Aptos"/>
              </a:rPr>
              <a:t>Tag Libraries (Bibliotecas de Etiquetas):</a:t>
            </a:r>
            <a:endParaRPr b="0" lang="en-US" sz="1400" strike="noStrike" u="none">
              <a:solidFill>
                <a:srgbClr val="000000"/>
              </a:solidFill>
              <a:uFillTx/>
              <a:latin typeface="Arial"/>
            </a:endParaRPr>
          </a:p>
          <a:p>
            <a:pPr lvl="2" marL="1143000" indent="-228600">
              <a:lnSpc>
                <a:spcPct val="107000"/>
              </a:lnSpc>
              <a:spcAft>
                <a:spcPts val="799"/>
              </a:spcAft>
              <a:buClr>
                <a:srgbClr val="000000"/>
              </a:buClr>
              <a:buFont typeface="Wingdings" charset="2"/>
              <a:buChar char=""/>
              <a:tabLst>
                <a:tab algn="l" pos="1371600"/>
              </a:tabLst>
            </a:pPr>
            <a:r>
              <a:rPr b="0" lang="es-ES" sz="1400" strike="noStrike" u="none">
                <a:solidFill>
                  <a:srgbClr val="000000"/>
                </a:solidFill>
                <a:uFillTx/>
                <a:latin typeface="Calibri"/>
                <a:ea typeface="Aptos"/>
              </a:rPr>
              <a:t>Proporcionan etiquetas personalizadas para encapsular lógica y simplificar el código HTML.</a:t>
            </a:r>
            <a:endParaRPr b="0" lang="en-US" sz="1400" strike="noStrike" u="none">
              <a:solidFill>
                <a:srgbClr val="000000"/>
              </a:solidFill>
              <a:uFillTx/>
              <a:latin typeface="Arial"/>
            </a:endParaRPr>
          </a:p>
          <a:p>
            <a:pPr lvl="2" marL="1143000" indent="-228600">
              <a:lnSpc>
                <a:spcPct val="107000"/>
              </a:lnSpc>
              <a:spcAft>
                <a:spcPts val="799"/>
              </a:spcAft>
              <a:buClr>
                <a:srgbClr val="000000"/>
              </a:buClr>
              <a:buFont typeface="Wingdings" charset="2"/>
              <a:buChar char=""/>
              <a:tabLst>
                <a:tab algn="l" pos="1371600"/>
              </a:tabLst>
            </a:pPr>
            <a:r>
              <a:rPr b="0" lang="es-ES" sz="1400" strike="noStrike" u="none">
                <a:solidFill>
                  <a:srgbClr val="000000"/>
                </a:solidFill>
                <a:uFillTx/>
                <a:latin typeface="Calibri"/>
                <a:ea typeface="Aptos"/>
              </a:rPr>
              <a:t>Ejemplo: JSTL (JavaServer Pages Standard Tag Library) permite la manipulación de datos y control de flujo sin usar Java directamente.</a:t>
            </a:r>
            <a:endParaRPr b="0" lang="en-US" sz="14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pitchFamily="0" charset="1"/>
        <a:ea typeface=""/>
        <a:cs typeface=""/>
      </a:majorFont>
      <a:minorFont>
        <a:latin typeface="Aptos" panose="0211000402020202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12700" cap="flat" cmpd="sng" algn="ctr">
          <a:prstDash val="solid"/>
          <a:miter lim="800000"/>
        </a:ln>
        <a:ln w="19050" cap="flat" cmpd="sng" algn="ctr">
          <a:prstDash val="solid"/>
          <a:miter lim="800000"/>
        </a:ln>
        <a:ln w="2540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10.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pitchFamily="0" charset="1"/>
        <a:ea typeface=""/>
        <a:cs typeface=""/>
      </a:majorFont>
      <a:minorFont>
        <a:latin typeface="Aptos" panose="0211000402020202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12700" cap="flat" cmpd="sng" algn="ctr">
          <a:prstDash val="solid"/>
          <a:miter lim="800000"/>
        </a:ln>
        <a:ln w="19050" cap="flat" cmpd="sng" algn="ctr">
          <a:prstDash val="solid"/>
          <a:miter lim="800000"/>
        </a:ln>
        <a:ln w="2540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11.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pitchFamily="0" charset="1"/>
        <a:ea typeface=""/>
        <a:cs typeface=""/>
      </a:majorFont>
      <a:minorFont>
        <a:latin typeface="Aptos" panose="0211000402020202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12700" cap="flat" cmpd="sng" algn="ctr">
          <a:prstDash val="solid"/>
          <a:miter lim="800000"/>
        </a:ln>
        <a:ln w="19050" cap="flat" cmpd="sng" algn="ctr">
          <a:prstDash val="solid"/>
          <a:miter lim="800000"/>
        </a:ln>
        <a:ln w="2540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1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4.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5.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6.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7.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8.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9.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pitchFamily="0" charset="1"/>
        <a:ea typeface=""/>
        <a:cs typeface=""/>
      </a:majorFont>
      <a:minorFont>
        <a:latin typeface="Aptos" panose="0211000402020202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12700" cap="flat" cmpd="sng" algn="ctr">
          <a:prstDash val="solid"/>
          <a:miter lim="800000"/>
        </a:ln>
        <a:ln w="19050" cap="flat" cmpd="sng" algn="ctr">
          <a:prstDash val="solid"/>
          <a:miter lim="800000"/>
        </a:ln>
        <a:ln w="2540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20.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4.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5.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6.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7.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8.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9.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3.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pitchFamily="0" charset="1"/>
        <a:ea typeface=""/>
        <a:cs typeface=""/>
      </a:majorFont>
      <a:minorFont>
        <a:latin typeface="Aptos" panose="0211000402020202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12700" cap="flat" cmpd="sng" algn="ctr">
          <a:prstDash val="solid"/>
          <a:miter lim="800000"/>
        </a:ln>
        <a:ln w="19050" cap="flat" cmpd="sng" algn="ctr">
          <a:prstDash val="solid"/>
          <a:miter lim="800000"/>
        </a:ln>
        <a:ln w="2540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30.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3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3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3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34.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35.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36.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37.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38.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39.xml><?xml version="1.0" encoding="utf-8"?>
<a:theme xmlns:a="http://schemas.openxmlformats.org/drawingml/2006/main" xmlns:r="http://schemas.openxmlformats.org/officeDocument/2006/relationships"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4.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pitchFamily="0" charset="1"/>
        <a:ea typeface=""/>
        <a:cs typeface=""/>
      </a:majorFont>
      <a:minorFont>
        <a:latin typeface="Aptos" panose="0211000402020202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12700" cap="flat" cmpd="sng" algn="ctr">
          <a:prstDash val="solid"/>
          <a:miter lim="800000"/>
        </a:ln>
        <a:ln w="19050" cap="flat" cmpd="sng" algn="ctr">
          <a:prstDash val="solid"/>
          <a:miter lim="800000"/>
        </a:ln>
        <a:ln w="2540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5.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pitchFamily="0" charset="1"/>
        <a:ea typeface=""/>
        <a:cs typeface=""/>
      </a:majorFont>
      <a:minorFont>
        <a:latin typeface="Aptos" panose="0211000402020202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12700" cap="flat" cmpd="sng" algn="ctr">
          <a:prstDash val="solid"/>
          <a:miter lim="800000"/>
        </a:ln>
        <a:ln w="19050" cap="flat" cmpd="sng" algn="ctr">
          <a:prstDash val="solid"/>
          <a:miter lim="800000"/>
        </a:ln>
        <a:ln w="2540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6.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pitchFamily="0" charset="1"/>
        <a:ea typeface=""/>
        <a:cs typeface=""/>
      </a:majorFont>
      <a:minorFont>
        <a:latin typeface="Aptos" panose="0211000402020202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12700" cap="flat" cmpd="sng" algn="ctr">
          <a:prstDash val="solid"/>
          <a:miter lim="800000"/>
        </a:ln>
        <a:ln w="19050" cap="flat" cmpd="sng" algn="ctr">
          <a:prstDash val="solid"/>
          <a:miter lim="800000"/>
        </a:ln>
        <a:ln w="2540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7.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pitchFamily="0" charset="1"/>
        <a:ea typeface=""/>
        <a:cs typeface=""/>
      </a:majorFont>
      <a:minorFont>
        <a:latin typeface="Aptos" panose="0211000402020202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12700" cap="flat" cmpd="sng" algn="ctr">
          <a:prstDash val="solid"/>
          <a:miter lim="800000"/>
        </a:ln>
        <a:ln w="19050" cap="flat" cmpd="sng" algn="ctr">
          <a:prstDash val="solid"/>
          <a:miter lim="800000"/>
        </a:ln>
        <a:ln w="2540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8.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pitchFamily="0" charset="1"/>
        <a:ea typeface=""/>
        <a:cs typeface=""/>
      </a:majorFont>
      <a:minorFont>
        <a:latin typeface="Aptos" panose="0211000402020202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12700" cap="flat" cmpd="sng" algn="ctr">
          <a:prstDash val="solid"/>
          <a:miter lim="800000"/>
        </a:ln>
        <a:ln w="19050" cap="flat" cmpd="sng" algn="ctr">
          <a:prstDash val="solid"/>
          <a:miter lim="800000"/>
        </a:ln>
        <a:ln w="2540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9.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pitchFamily="0" charset="1"/>
        <a:ea typeface=""/>
        <a:cs typeface=""/>
      </a:majorFont>
      <a:minorFont>
        <a:latin typeface="Aptos" panose="0211000402020202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12700" cap="flat" cmpd="sng" algn="ctr">
          <a:prstDash val="solid"/>
          <a:miter lim="800000"/>
        </a:ln>
        <a:ln w="19050" cap="flat" cmpd="sng" algn="ctr">
          <a:prstDash val="solid"/>
          <a:miter lim="800000"/>
        </a:ln>
        <a:ln w="2540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32</TotalTime>
  <Application>LibreOffice/24.8.3.2$Linux_X86_64 LibreOffice_project/e14c9fdd1f585efcbb2c5363087a99d20928d522</Application>
  <AppVersion>15.0000</AppVersion>
  <Words>220</Words>
  <Paragraphs>15</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2024-10-30T07:30:03Z</dcterms:created>
  <dc:creator/>
  <dc:description/>
  <dc:language>en-US</dc:language>
  <cp:lastModifiedBy/>
  <dcterms:modified xsi:type="dcterms:W3CDTF">2024-11-26T08:01:23Z</dcterms:modified>
  <cp:revision>4</cp:revision>
  <dc:subject/>
  <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Panorámica</vt:lpwstr>
  </property>
  <property fmtid="{D5CDD505-2E9C-101B-9397-08002B2CF9AE}" pid="3" name="Slides">
    <vt:i4>4</vt:i4>
  </property>
</Properties>
</file>