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9" r:id="rId5"/>
    <p:sldId id="270" r:id="rId6"/>
  </p:sldIdLst>
  <p:sldSz cx="12192000" cy="6858000"/>
  <p:notesSz cx="6858000" cy="9144000"/>
  <p:custDataLst>
    <p:tags r:id="rId7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7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E585-DDE2-410D-ADFE-3A97494B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Pauta de cotejo DOCUMENTO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ADF0-50E7-47B8-9B7E-D565DA2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Documento: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90F330-D116-4A4C-B098-8969F568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85382"/>
              </p:ext>
            </p:extLst>
          </p:nvPr>
        </p:nvGraphicFramePr>
        <p:xfrm>
          <a:off x="1263650" y="3125788"/>
          <a:ext cx="2546350" cy="330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7330">
                  <a:extLst>
                    <a:ext uri="{9D8B030D-6E8A-4147-A177-3AD203B41FA5}">
                      <a16:colId xmlns:a16="http://schemas.microsoft.com/office/drawing/2014/main" val="950322684"/>
                    </a:ext>
                  </a:extLst>
                </a:gridCol>
                <a:gridCol w="419020">
                  <a:extLst>
                    <a:ext uri="{9D8B030D-6E8A-4147-A177-3AD203B41FA5}">
                      <a16:colId xmlns:a16="http://schemas.microsoft.com/office/drawing/2014/main" val="1046354330"/>
                    </a:ext>
                  </a:extLst>
                </a:gridCol>
              </a:tblGrid>
              <a:tr h="204801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criterio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nota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899554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introducción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0.5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1766239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resumen del proyecto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1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8092471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desarrollo del proyecto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1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276372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características del proyecto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859863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UI/UX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rowSpan="6">
                  <a:txBody>
                    <a:bodyPr/>
                    <a:lstStyle/>
                    <a:p>
                      <a:pPr algn="r" fontAlgn="ctr"/>
                      <a:r>
                        <a:rPr lang="es-MX" sz="1400" u="none" strike="noStrike">
                          <a:effectLst/>
                        </a:rPr>
                        <a:t>2.5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587885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MX" sz="1400" u="none" strike="noStrike">
                          <a:effectLst/>
                        </a:rPr>
                        <a:t>Logo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8327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MX" sz="1400" u="none" strike="noStrike">
                          <a:effectLst/>
                        </a:rPr>
                        <a:t>Colores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70582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MX" sz="1400" u="none" strike="noStrike">
                          <a:effectLst/>
                        </a:rPr>
                        <a:t>Mapa de Navegación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15545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MX" sz="1400" u="none" strike="noStrike">
                          <a:effectLst/>
                        </a:rPr>
                        <a:t>WireFrame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66153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MX" sz="1400" u="none" strike="noStrike">
                          <a:effectLst/>
                        </a:rPr>
                        <a:t>Mockup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75526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t"/>
                      <a:r>
                        <a:rPr lang="es-MX" sz="1400" u="none" strike="noStrike">
                          <a:effectLst/>
                        </a:rPr>
                        <a:t>conclusión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0.5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365386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u="none" strike="noStrike">
                          <a:effectLst/>
                        </a:rPr>
                        <a:t>bibliografía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0.5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8607967"/>
                  </a:ext>
                </a:extLst>
              </a:tr>
              <a:tr h="204801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400" u="none" strike="noStrike">
                          <a:effectLst/>
                        </a:rPr>
                        <a:t>total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 dirty="0">
                          <a:effectLst/>
                        </a:rPr>
                        <a:t>8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303939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7BD0B37-6D4E-40A1-B77E-EA7B4D6F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55" y="2807496"/>
            <a:ext cx="1089754" cy="36274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9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E585-DDE2-410D-ADFE-3A97494B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Pauta de cotejo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ADF0-50E7-47B8-9B7E-D565DA2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Documento: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BD0B37-6D4E-40A1-B77E-EA7B4D6F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55" y="2807496"/>
            <a:ext cx="1089754" cy="3627434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9CF109D-2943-4B73-BBB5-ABD97B769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25584"/>
              </p:ext>
            </p:extLst>
          </p:nvPr>
        </p:nvGraphicFramePr>
        <p:xfrm>
          <a:off x="1115568" y="3078163"/>
          <a:ext cx="2476500" cy="262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8687888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6888955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criterio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nota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7951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introducción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0.5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28882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resumen del proyecto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1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674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explicación de código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1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1248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características del proyecto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0668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u="none" strike="noStrike">
                          <a:effectLst/>
                        </a:rPr>
                        <a:t>UI/UX: muestra de funcionamiento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u="none" strike="noStrike">
                          <a:effectLst/>
                        </a:rPr>
                        <a:t>2.5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6106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rtl="0" fontAlgn="t"/>
                      <a:r>
                        <a:rPr lang="es-MX" sz="1400" u="none" strike="noStrike">
                          <a:effectLst/>
                        </a:rPr>
                        <a:t>conclusión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0.5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1519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400" u="none" strike="noStrike">
                          <a:effectLst/>
                        </a:rPr>
                        <a:t>respuesta preguntas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>
                          <a:effectLst/>
                        </a:rPr>
                        <a:t>0.5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892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400" u="none" strike="noStrike">
                          <a:effectLst/>
                        </a:rPr>
                        <a:t>total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 dirty="0">
                          <a:effectLst/>
                        </a:rPr>
                        <a:t>8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77709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06841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4"/>
      </a:dk2>
      <a:lt2>
        <a:srgbClr val="E2E6E8"/>
      </a:lt2>
      <a:accent1>
        <a:srgbClr val="E76529"/>
      </a:accent1>
      <a:accent2>
        <a:srgbClr val="D5172B"/>
      </a:accent2>
      <a:accent3>
        <a:srgbClr val="E7298C"/>
      </a:accent3>
      <a:accent4>
        <a:srgbClr val="D517C9"/>
      </a:accent4>
      <a:accent5>
        <a:srgbClr val="A429E7"/>
      </a:accent5>
      <a:accent6>
        <a:srgbClr val="5E38DB"/>
      </a:accent6>
      <a:hlink>
        <a:srgbClr val="AC4BC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E084C6BD3A8E459AFA25F128E1A33E" ma:contentTypeVersion="0" ma:contentTypeDescription="Crear nuevo documento." ma:contentTypeScope="" ma:versionID="6c77c447a301c49eb0187cde6fe04b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44039500ad8238fd8f367a655d19a7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71974-4283-40B2-85D4-CA9AAF3ED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B6ABD1-BE71-4A04-9F15-E169DC29F3EA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BCB97B-6E84-4763-9E09-575CC30C6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76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Pauta de cotejo DOCUMENTO</vt:lpstr>
      <vt:lpstr>Pauta de cotejo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Prueba</dc:title>
  <dc:creator>JORGE ANDRES PAVEZ RETAMAL</dc:creator>
  <cp:lastModifiedBy>Jorge Pavez Retamal</cp:lastModifiedBy>
  <cp:revision>8</cp:revision>
  <dcterms:created xsi:type="dcterms:W3CDTF">2020-06-03T00:58:50Z</dcterms:created>
  <dcterms:modified xsi:type="dcterms:W3CDTF">2020-11-17T21:19:01Z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B30D61DE-1035-4EDD-AE58-4BFA3301A102</vt:lpwstr>
  </property>
  <property fmtid="{D5CDD505-2E9C-101B-9397-08002B2CF9AE}" pid="3" name="ArticulatePath">
    <vt:lpwstr>presentación prueba (1)</vt:lpwstr>
  </property>
</Properties>
</file>