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57827A-059A-4A4F-A535-30AE2B106BCF}">
  <a:tblStyle styleId="{1C57827A-059A-4A4F-A535-30AE2B106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43434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-1800047">
            <a:off x="4697731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99999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 rot="-9000757">
            <a:off x="4696728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66666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{1C57827A-059A-4A4F-A535-30AE2B106BCF}</a:tableStyleId>
              </a:tblPr>
              <a:tblGrid>
                <a:gridCol w="1283050"/>
                <a:gridCol w="1283050"/>
                <a:gridCol w="1283050"/>
                <a:gridCol w="1283050"/>
              </a:tblGrid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/>
          <p:nvPr>
            <p:ph idx="3" type="body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INSTRUCTIONS FOR USE</a:t>
            </a:r>
            <a:endParaRPr sz="18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This template is free to use under </a:t>
            </a:r>
            <a:r>
              <a:rPr lang="en" sz="10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ctrTitle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 sz="3600"/>
              <a:t>!</a:t>
            </a:r>
            <a:endParaRPr sz="3600"/>
          </a:p>
        </p:txBody>
      </p:sp>
      <p:sp>
        <p:nvSpPr>
          <p:cNvPr id="280" name="Google Shape;280;p35"/>
          <p:cNvSpPr txBox="1"/>
          <p:nvPr>
            <p:ph idx="4294967295" type="subTitle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9"/>
          <p:cNvSpPr txBox="1"/>
          <p:nvPr>
            <p:ph idx="4294967295" type="body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