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0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2" r:id="rId10"/>
    <p:sldId id="264" r:id="rId11"/>
    <p:sldId id="265" r:id="rId12"/>
    <p:sldId id="270" r:id="rId13"/>
    <p:sldId id="272" r:id="rId14"/>
    <p:sldId id="273" r:id="rId15"/>
    <p:sldId id="267" r:id="rId16"/>
    <p:sldId id="268" r:id="rId17"/>
    <p:sldId id="269" r:id="rId18"/>
    <p:sldId id="271" r:id="rId19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3" autoAdjust="0"/>
    <p:restoredTop sz="82482" autoAdjust="0"/>
  </p:normalViewPr>
  <p:slideViewPr>
    <p:cSldViewPr snapToGrid="0">
      <p:cViewPr varScale="1">
        <p:scale>
          <a:sx n="60" d="100"/>
          <a:sy n="60" d="100"/>
        </p:scale>
        <p:origin x="1122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image" Target="../media/image2.jpeg"/><Relationship Id="rId4" Type="http://schemas.openxmlformats.org/officeDocument/2006/relationships/image" Target="../media/image5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76F1866-0048-4CD4-A2A4-CED5B7DAF39A}" type="doc">
      <dgm:prSet loTypeId="urn:microsoft.com/office/officeart/2009/layout/CirclePictureHierarchy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7C417801-6A41-484C-8034-7DB6596D234A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86D3C926-3BA0-4454-B6B6-9635ED035DE2}" type="parTrans" cxnId="{6BE612CD-D207-47F5-A88B-40E4DD832F13}">
      <dgm:prSet/>
      <dgm:spPr/>
      <dgm:t>
        <a:bodyPr/>
        <a:lstStyle/>
        <a:p>
          <a:endParaRPr lang="fr-FR"/>
        </a:p>
      </dgm:t>
    </dgm:pt>
    <dgm:pt modelId="{472E5730-06F1-4175-A0AD-2DD992E4E9D6}" type="sibTrans" cxnId="{6BE612CD-D207-47F5-A88B-40E4DD832F13}">
      <dgm:prSet/>
      <dgm:spPr/>
      <dgm:t>
        <a:bodyPr/>
        <a:lstStyle/>
        <a:p>
          <a:endParaRPr lang="fr-FR"/>
        </a:p>
      </dgm:t>
    </dgm:pt>
    <dgm:pt modelId="{7CF4A6DD-4ACA-4A37-81C4-2A0443C96E22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5D3CB2DB-7767-45D0-90F6-1FDEA767C58C}" type="parTrans" cxnId="{8F0A2886-ADE9-4216-A01B-ED44BC81E39E}">
      <dgm:prSet/>
      <dgm:spPr/>
      <dgm:t>
        <a:bodyPr/>
        <a:lstStyle/>
        <a:p>
          <a:endParaRPr lang="fr-FR"/>
        </a:p>
      </dgm:t>
    </dgm:pt>
    <dgm:pt modelId="{4D4663FE-4CD2-436C-90DB-D987AC7F7CF2}" type="sibTrans" cxnId="{8F0A2886-ADE9-4216-A01B-ED44BC81E39E}">
      <dgm:prSet/>
      <dgm:spPr/>
      <dgm:t>
        <a:bodyPr/>
        <a:lstStyle/>
        <a:p>
          <a:endParaRPr lang="fr-FR"/>
        </a:p>
      </dgm:t>
    </dgm:pt>
    <dgm:pt modelId="{059FEADF-30AC-4E7A-B43E-6C2270D0A3A5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73AA8DB-F6B6-42CC-95A1-E6D81C28D1CD}" type="parTrans" cxnId="{A7FD92E5-887D-4F39-924A-4C14A51A6752}">
      <dgm:prSet/>
      <dgm:spPr/>
      <dgm:t>
        <a:bodyPr/>
        <a:lstStyle/>
        <a:p>
          <a:endParaRPr lang="fr-FR"/>
        </a:p>
      </dgm:t>
    </dgm:pt>
    <dgm:pt modelId="{16B5192E-1C61-48FD-A73A-1CE21D2B7080}" type="sibTrans" cxnId="{A7FD92E5-887D-4F39-924A-4C14A51A6752}">
      <dgm:prSet/>
      <dgm:spPr/>
      <dgm:t>
        <a:bodyPr/>
        <a:lstStyle/>
        <a:p>
          <a:endParaRPr lang="fr-FR"/>
        </a:p>
      </dgm:t>
    </dgm:pt>
    <dgm:pt modelId="{67E0C07A-77DF-4E64-97FF-823CAB6D4821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D9E3130-CB57-4033-AD7B-0F2EBC28375D}" type="parTrans" cxnId="{CE9BE9AE-AF43-4AD3-8BEE-D3E64C83BEBE}">
      <dgm:prSet/>
      <dgm:spPr/>
      <dgm:t>
        <a:bodyPr/>
        <a:lstStyle/>
        <a:p>
          <a:endParaRPr lang="fr-FR"/>
        </a:p>
      </dgm:t>
    </dgm:pt>
    <dgm:pt modelId="{682842A2-B5F2-4A2C-8571-3D6A7C223181}" type="sibTrans" cxnId="{CE9BE9AE-AF43-4AD3-8BEE-D3E64C83BEBE}">
      <dgm:prSet/>
      <dgm:spPr/>
      <dgm:t>
        <a:bodyPr/>
        <a:lstStyle/>
        <a:p>
          <a:endParaRPr lang="fr-FR"/>
        </a:p>
      </dgm:t>
    </dgm:pt>
    <dgm:pt modelId="{C437A796-3604-4A1E-B5F5-A7A9FD7F72D7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175CBB4A-64BB-4158-8170-EC93BD49A89E}" type="parTrans" cxnId="{76A2A326-0E2F-4F55-882F-1DE00C41C7E2}">
      <dgm:prSet/>
      <dgm:spPr/>
      <dgm:t>
        <a:bodyPr/>
        <a:lstStyle/>
        <a:p>
          <a:endParaRPr lang="fr-FR"/>
        </a:p>
      </dgm:t>
    </dgm:pt>
    <dgm:pt modelId="{3D720923-FACD-4258-98C2-E44BF4652760}" type="sibTrans" cxnId="{76A2A326-0E2F-4F55-882F-1DE00C41C7E2}">
      <dgm:prSet/>
      <dgm:spPr/>
      <dgm:t>
        <a:bodyPr/>
        <a:lstStyle/>
        <a:p>
          <a:endParaRPr lang="fr-FR"/>
        </a:p>
      </dgm:t>
    </dgm:pt>
    <dgm:pt modelId="{83F37054-B84C-4561-A9A0-B4617F4B6EB1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3562C0B5-83DF-4443-8343-0C6A49AE3C29}" type="parTrans" cxnId="{E4642338-3B01-45B0-89AB-82884067648A}">
      <dgm:prSet/>
      <dgm:spPr/>
      <dgm:t>
        <a:bodyPr/>
        <a:lstStyle/>
        <a:p>
          <a:endParaRPr lang="fr-FR"/>
        </a:p>
      </dgm:t>
    </dgm:pt>
    <dgm:pt modelId="{655337A6-C7A5-47A8-9270-9D9A15D975C2}" type="sibTrans" cxnId="{E4642338-3B01-45B0-89AB-82884067648A}">
      <dgm:prSet/>
      <dgm:spPr/>
      <dgm:t>
        <a:bodyPr/>
        <a:lstStyle/>
        <a:p>
          <a:endParaRPr lang="fr-FR"/>
        </a:p>
      </dgm:t>
    </dgm:pt>
    <dgm:pt modelId="{E142EB9F-FAAF-4A26-B50D-98E434889F15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E4AE635-BFD2-4A43-9DD1-0255CC19D5DC}" type="parTrans" cxnId="{50FAF51C-4DA3-4EF2-AD81-0D23EB6E1113}">
      <dgm:prSet/>
      <dgm:spPr/>
      <dgm:t>
        <a:bodyPr/>
        <a:lstStyle/>
        <a:p>
          <a:endParaRPr lang="fr-FR"/>
        </a:p>
      </dgm:t>
    </dgm:pt>
    <dgm:pt modelId="{D264CE47-C37E-4D15-9BD4-FF7F42BE7D6F}" type="sibTrans" cxnId="{50FAF51C-4DA3-4EF2-AD81-0D23EB6E1113}">
      <dgm:prSet/>
      <dgm:spPr/>
      <dgm:t>
        <a:bodyPr/>
        <a:lstStyle/>
        <a:p>
          <a:endParaRPr lang="fr-FR"/>
        </a:p>
      </dgm:t>
    </dgm:pt>
    <dgm:pt modelId="{098DFD13-A8DB-453B-853D-733A2ED5B419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E9AE25AB-B64A-43F5-B99D-27F4E41350DC}" type="parTrans" cxnId="{7A3DF1CE-4B92-4383-8751-69706B17B9BB}">
      <dgm:prSet/>
      <dgm:spPr/>
      <dgm:t>
        <a:bodyPr/>
        <a:lstStyle/>
        <a:p>
          <a:endParaRPr lang="fr-FR"/>
        </a:p>
      </dgm:t>
    </dgm:pt>
    <dgm:pt modelId="{0F93BBB6-E5D7-407E-A1CE-C28DBBCB2927}" type="sibTrans" cxnId="{7A3DF1CE-4B92-4383-8751-69706B17B9BB}">
      <dgm:prSet/>
      <dgm:spPr/>
      <dgm:t>
        <a:bodyPr/>
        <a:lstStyle/>
        <a:p>
          <a:endParaRPr lang="fr-FR"/>
        </a:p>
      </dgm:t>
    </dgm:pt>
    <dgm:pt modelId="{CAF88EDF-5F62-4171-B928-05B64A5BAAE2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4F9C046C-5C28-40C9-B2CD-0B80CBEAF81A}" type="parTrans" cxnId="{E754C3BA-7A75-43F2-B7CF-CFCA9AD5C86C}">
      <dgm:prSet/>
      <dgm:spPr/>
      <dgm:t>
        <a:bodyPr/>
        <a:lstStyle/>
        <a:p>
          <a:endParaRPr lang="fr-FR"/>
        </a:p>
      </dgm:t>
    </dgm:pt>
    <dgm:pt modelId="{21059B7E-B161-4E7F-84AE-1B88AAEB3188}" type="sibTrans" cxnId="{E754C3BA-7A75-43F2-B7CF-CFCA9AD5C86C}">
      <dgm:prSet/>
      <dgm:spPr/>
      <dgm:t>
        <a:bodyPr/>
        <a:lstStyle/>
        <a:p>
          <a:endParaRPr lang="fr-FR"/>
        </a:p>
      </dgm:t>
    </dgm:pt>
    <dgm:pt modelId="{4F99CAD3-F270-461D-8647-E1D72F0B4B62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15B9A776-3CDD-4EAA-A961-45E5BF3BCE77}" type="parTrans" cxnId="{F2F37174-DCDD-4963-894D-06EDB7CF380D}">
      <dgm:prSet/>
      <dgm:spPr/>
      <dgm:t>
        <a:bodyPr/>
        <a:lstStyle/>
        <a:p>
          <a:endParaRPr lang="fr-FR"/>
        </a:p>
      </dgm:t>
    </dgm:pt>
    <dgm:pt modelId="{B27432FD-2202-408F-8F5A-75255D79DAFA}" type="sibTrans" cxnId="{F2F37174-DCDD-4963-894D-06EDB7CF380D}">
      <dgm:prSet/>
      <dgm:spPr/>
      <dgm:t>
        <a:bodyPr/>
        <a:lstStyle/>
        <a:p>
          <a:endParaRPr lang="fr-FR"/>
        </a:p>
      </dgm:t>
    </dgm:pt>
    <dgm:pt modelId="{8D07517E-9D72-45B8-8577-5C8B5E93B83E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AABD81B0-3DC3-4C58-AB48-49A5152CB05C}" type="parTrans" cxnId="{78C38779-4167-4724-9931-4F4DB77D0ED2}">
      <dgm:prSet/>
      <dgm:spPr/>
      <dgm:t>
        <a:bodyPr/>
        <a:lstStyle/>
        <a:p>
          <a:endParaRPr lang="fr-FR"/>
        </a:p>
      </dgm:t>
    </dgm:pt>
    <dgm:pt modelId="{F111C072-D569-467F-B7ED-5F48E1DAD458}" type="sibTrans" cxnId="{78C38779-4167-4724-9931-4F4DB77D0ED2}">
      <dgm:prSet/>
      <dgm:spPr/>
      <dgm:t>
        <a:bodyPr/>
        <a:lstStyle/>
        <a:p>
          <a:endParaRPr lang="fr-FR"/>
        </a:p>
      </dgm:t>
    </dgm:pt>
    <dgm:pt modelId="{0BFB0213-CF64-436D-AE78-6C7C92D8D21B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98E1D9EE-1FD1-4E7A-9C7C-CD7D92853E9D}" type="parTrans" cxnId="{C26B0EB6-4584-4EAE-805A-AB5CC18DD5C9}">
      <dgm:prSet/>
      <dgm:spPr/>
      <dgm:t>
        <a:bodyPr/>
        <a:lstStyle/>
        <a:p>
          <a:endParaRPr lang="fr-FR"/>
        </a:p>
      </dgm:t>
    </dgm:pt>
    <dgm:pt modelId="{8740C267-C258-4743-872D-21C05F1C677E}" type="sibTrans" cxnId="{C26B0EB6-4584-4EAE-805A-AB5CC18DD5C9}">
      <dgm:prSet/>
      <dgm:spPr/>
      <dgm:t>
        <a:bodyPr/>
        <a:lstStyle/>
        <a:p>
          <a:endParaRPr lang="fr-FR"/>
        </a:p>
      </dgm:t>
    </dgm:pt>
    <dgm:pt modelId="{2BCDDECD-8793-4571-B58A-6CA507CCDAA3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CFCF50E2-2F2A-4429-A574-C5667E48F0C8}" type="parTrans" cxnId="{73ED843A-78BA-4F70-A4A0-58D8F1BF186D}">
      <dgm:prSet/>
      <dgm:spPr/>
      <dgm:t>
        <a:bodyPr/>
        <a:lstStyle/>
        <a:p>
          <a:endParaRPr lang="fr-FR"/>
        </a:p>
      </dgm:t>
    </dgm:pt>
    <dgm:pt modelId="{55F2FDC2-2D2E-40F9-9B25-A78E6B0C4116}" type="sibTrans" cxnId="{73ED843A-78BA-4F70-A4A0-58D8F1BF186D}">
      <dgm:prSet/>
      <dgm:spPr/>
      <dgm:t>
        <a:bodyPr/>
        <a:lstStyle/>
        <a:p>
          <a:endParaRPr lang="fr-FR"/>
        </a:p>
      </dgm:t>
    </dgm:pt>
    <dgm:pt modelId="{BD57CDA4-054A-409F-BBC9-17DF5299C67E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FC3CDA6A-D7A3-483B-8520-BCDD03E4C5B3}" type="parTrans" cxnId="{5D9BA1C6-5BB1-4119-AE0B-C2BA6DEC53A9}">
      <dgm:prSet/>
      <dgm:spPr/>
      <dgm:t>
        <a:bodyPr/>
        <a:lstStyle/>
        <a:p>
          <a:endParaRPr lang="fr-FR"/>
        </a:p>
      </dgm:t>
    </dgm:pt>
    <dgm:pt modelId="{8148AB37-8CA5-414E-BBE4-2157CC02FA74}" type="sibTrans" cxnId="{5D9BA1C6-5BB1-4119-AE0B-C2BA6DEC53A9}">
      <dgm:prSet/>
      <dgm:spPr/>
      <dgm:t>
        <a:bodyPr/>
        <a:lstStyle/>
        <a:p>
          <a:endParaRPr lang="fr-FR"/>
        </a:p>
      </dgm:t>
    </dgm:pt>
    <dgm:pt modelId="{626D5A99-A7FF-48D2-A07E-3F7726ED9B10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DAFDA8C4-E4B2-4106-BA84-0F94B864E8BD}" type="parTrans" cxnId="{5A28045E-7CBA-431F-8138-BB783B1D339E}">
      <dgm:prSet/>
      <dgm:spPr/>
      <dgm:t>
        <a:bodyPr/>
        <a:lstStyle/>
        <a:p>
          <a:endParaRPr lang="fr-FR"/>
        </a:p>
      </dgm:t>
    </dgm:pt>
    <dgm:pt modelId="{BB107948-45B5-42A7-A0B1-CC0C5963D8AB}" type="sibTrans" cxnId="{5A28045E-7CBA-431F-8138-BB783B1D339E}">
      <dgm:prSet/>
      <dgm:spPr/>
      <dgm:t>
        <a:bodyPr/>
        <a:lstStyle/>
        <a:p>
          <a:endParaRPr lang="fr-FR"/>
        </a:p>
      </dgm:t>
    </dgm:pt>
    <dgm:pt modelId="{60B51309-7C79-493D-A406-2D0405762001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77EFB855-87B3-4642-B9CE-8DC68A9ECC01}" type="parTrans" cxnId="{80994710-8F9F-4545-874E-E38B9E828AC1}">
      <dgm:prSet/>
      <dgm:spPr/>
      <dgm:t>
        <a:bodyPr/>
        <a:lstStyle/>
        <a:p>
          <a:endParaRPr lang="fr-FR"/>
        </a:p>
      </dgm:t>
    </dgm:pt>
    <dgm:pt modelId="{AD0621F6-3214-442B-8461-A9A4E4380865}" type="sibTrans" cxnId="{80994710-8F9F-4545-874E-E38B9E828AC1}">
      <dgm:prSet/>
      <dgm:spPr/>
      <dgm:t>
        <a:bodyPr/>
        <a:lstStyle/>
        <a:p>
          <a:endParaRPr lang="fr-FR"/>
        </a:p>
      </dgm:t>
    </dgm:pt>
    <dgm:pt modelId="{A7A01ACE-875E-40D2-8958-9F8D66E27CF6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0ECC2290-9C56-407C-B643-E468EA7E52B4}" type="parTrans" cxnId="{E7FD0771-D346-4F03-9413-253884B2109A}">
      <dgm:prSet/>
      <dgm:spPr/>
      <dgm:t>
        <a:bodyPr/>
        <a:lstStyle/>
        <a:p>
          <a:endParaRPr lang="fr-FR"/>
        </a:p>
      </dgm:t>
    </dgm:pt>
    <dgm:pt modelId="{2D58AEBB-93C2-4201-9828-C405BE963FC7}" type="sibTrans" cxnId="{E7FD0771-D346-4F03-9413-253884B2109A}">
      <dgm:prSet/>
      <dgm:spPr/>
      <dgm:t>
        <a:bodyPr/>
        <a:lstStyle/>
        <a:p>
          <a:endParaRPr lang="fr-FR"/>
        </a:p>
      </dgm:t>
    </dgm:pt>
    <dgm:pt modelId="{6804323A-FD22-4542-9217-C57CD22D7477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882EA31E-3824-4358-AB70-7D1B850CE329}" type="parTrans" cxnId="{FAF8AF65-11F9-4141-81E5-ED3006303282}">
      <dgm:prSet/>
      <dgm:spPr/>
      <dgm:t>
        <a:bodyPr/>
        <a:lstStyle/>
        <a:p>
          <a:endParaRPr lang="fr-FR"/>
        </a:p>
      </dgm:t>
    </dgm:pt>
    <dgm:pt modelId="{0FEF401C-31E6-4523-AA4D-131D99B19A16}" type="sibTrans" cxnId="{FAF8AF65-11F9-4141-81E5-ED3006303282}">
      <dgm:prSet/>
      <dgm:spPr/>
      <dgm:t>
        <a:bodyPr/>
        <a:lstStyle/>
        <a:p>
          <a:endParaRPr lang="fr-FR"/>
        </a:p>
      </dgm:t>
    </dgm:pt>
    <dgm:pt modelId="{2C754501-0073-4399-A56C-57C0C82C2E55}">
      <dgm:prSet phldrT="[Texte]"/>
      <dgm:spPr/>
      <dgm:t>
        <a:bodyPr/>
        <a:lstStyle/>
        <a:p>
          <a:r>
            <a:rPr lang="fr-FR" dirty="0" smtClean="0"/>
            <a:t>Bourdon</a:t>
          </a:r>
          <a:endParaRPr lang="fr-FR" dirty="0"/>
        </a:p>
      </dgm:t>
    </dgm:pt>
    <dgm:pt modelId="{BB6CF6CA-3009-4E3A-9733-F924A947F010}" type="parTrans" cxnId="{2EC00778-0B43-4535-9EE2-A1B39E5955C2}">
      <dgm:prSet/>
      <dgm:spPr/>
      <dgm:t>
        <a:bodyPr/>
        <a:lstStyle/>
        <a:p>
          <a:endParaRPr lang="fr-FR"/>
        </a:p>
      </dgm:t>
    </dgm:pt>
    <dgm:pt modelId="{A989D31F-2253-40CD-AB26-01B934AFFAB5}" type="sibTrans" cxnId="{2EC00778-0B43-4535-9EE2-A1B39E5955C2}">
      <dgm:prSet/>
      <dgm:spPr/>
      <dgm:t>
        <a:bodyPr/>
        <a:lstStyle/>
        <a:p>
          <a:endParaRPr lang="fr-FR"/>
        </a:p>
      </dgm:t>
    </dgm:pt>
    <dgm:pt modelId="{18149385-4A7E-4A1B-922D-2C2EE7B70077}">
      <dgm:prSet phldrT="[Texte]"/>
      <dgm:spPr/>
      <dgm:t>
        <a:bodyPr/>
        <a:lstStyle/>
        <a:p>
          <a:r>
            <a:rPr lang="fr-FR" dirty="0" smtClean="0"/>
            <a:t>Reine</a:t>
          </a:r>
          <a:endParaRPr lang="fr-FR" dirty="0"/>
        </a:p>
      </dgm:t>
    </dgm:pt>
    <dgm:pt modelId="{3D42372F-B1F9-43E5-8CA6-E28D54FFFFE6}" type="parTrans" cxnId="{83BEA034-8522-472F-81BB-0FDC41C41293}">
      <dgm:prSet/>
      <dgm:spPr/>
      <dgm:t>
        <a:bodyPr/>
        <a:lstStyle/>
        <a:p>
          <a:endParaRPr lang="fr-FR"/>
        </a:p>
      </dgm:t>
    </dgm:pt>
    <dgm:pt modelId="{DD195FD9-C37F-4EE3-8A4D-600747B2FBD3}" type="sibTrans" cxnId="{83BEA034-8522-472F-81BB-0FDC41C41293}">
      <dgm:prSet/>
      <dgm:spPr/>
      <dgm:t>
        <a:bodyPr/>
        <a:lstStyle/>
        <a:p>
          <a:endParaRPr lang="fr-FR"/>
        </a:p>
      </dgm:t>
    </dgm:pt>
    <dgm:pt modelId="{0FFA6E49-2089-4427-B8E3-1DC28FA133DD}" type="pres">
      <dgm:prSet presAssocID="{A76F1866-0048-4CD4-A2A4-CED5B7DAF39A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  <dgm:t>
        <a:bodyPr/>
        <a:lstStyle/>
        <a:p>
          <a:endParaRPr lang="fr-FR"/>
        </a:p>
      </dgm:t>
    </dgm:pt>
    <dgm:pt modelId="{D26E98F0-CF54-47B8-B986-4DFE9B3BA54D}" type="pres">
      <dgm:prSet presAssocID="{7C417801-6A41-484C-8034-7DB6596D234A}" presName="hierRoot1" presStyleCnt="0"/>
      <dgm:spPr/>
    </dgm:pt>
    <dgm:pt modelId="{0822A309-5A37-47D9-B989-61A7ACF5EFBC}" type="pres">
      <dgm:prSet presAssocID="{7C417801-6A41-484C-8034-7DB6596D234A}" presName="composite" presStyleCnt="0"/>
      <dgm:spPr/>
    </dgm:pt>
    <dgm:pt modelId="{5812E256-1F26-40F8-ACB0-D0AA270FCA69}" type="pres">
      <dgm:prSet presAssocID="{7C417801-6A41-484C-8034-7DB6596D234A}" presName="image" presStyleLbl="node0" presStyleIdx="0" presStyleCnt="1"/>
      <dgm:spPr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</dgm:spPr>
      <dgm:t>
        <a:bodyPr/>
        <a:lstStyle/>
        <a:p>
          <a:endParaRPr lang="fr-FR"/>
        </a:p>
      </dgm:t>
    </dgm:pt>
    <dgm:pt modelId="{A12AD8A7-230E-4A04-8238-4B1A30116631}" type="pres">
      <dgm:prSet presAssocID="{7C417801-6A41-484C-8034-7DB6596D234A}" presName="text" presStyleLbl="revTx" presStyleIdx="0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DC85789-CF32-49F4-A2ED-02144049F638}" type="pres">
      <dgm:prSet presAssocID="{7C417801-6A41-484C-8034-7DB6596D234A}" presName="hierChild2" presStyleCnt="0"/>
      <dgm:spPr/>
    </dgm:pt>
    <dgm:pt modelId="{4F2943F2-AF98-41BD-9F80-74FF51D38B98}" type="pres">
      <dgm:prSet presAssocID="{873AA8DB-F6B6-42CC-95A1-E6D81C28D1CD}" presName="Name10" presStyleLbl="parChTrans1D2" presStyleIdx="0" presStyleCnt="1"/>
      <dgm:spPr/>
      <dgm:t>
        <a:bodyPr/>
        <a:lstStyle/>
        <a:p>
          <a:endParaRPr lang="fr-FR"/>
        </a:p>
      </dgm:t>
    </dgm:pt>
    <dgm:pt modelId="{0073B204-AE66-40D5-8604-9B80E5E43702}" type="pres">
      <dgm:prSet presAssocID="{059FEADF-30AC-4E7A-B43E-6C2270D0A3A5}" presName="hierRoot2" presStyleCnt="0"/>
      <dgm:spPr/>
    </dgm:pt>
    <dgm:pt modelId="{A20A0BCF-23F9-4EA7-993B-B27CC8717424}" type="pres">
      <dgm:prSet presAssocID="{059FEADF-30AC-4E7A-B43E-6C2270D0A3A5}" presName="composite2" presStyleCnt="0"/>
      <dgm:spPr/>
    </dgm:pt>
    <dgm:pt modelId="{D02C5AC5-B1AA-4193-A809-C3DB9298DEBE}" type="pres">
      <dgm:prSet presAssocID="{059FEADF-30AC-4E7A-B43E-6C2270D0A3A5}" presName="image2" presStyleLbl="node2" presStyleIdx="0" presStyleCnt="1"/>
      <dgm:spPr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</dgm:spPr>
      <dgm:t>
        <a:bodyPr/>
        <a:lstStyle/>
        <a:p>
          <a:endParaRPr lang="fr-FR"/>
        </a:p>
      </dgm:t>
    </dgm:pt>
    <dgm:pt modelId="{6DE27EE6-D4D0-40EC-9813-EC7F2D4EDBF6}" type="pres">
      <dgm:prSet presAssocID="{059FEADF-30AC-4E7A-B43E-6C2270D0A3A5}" presName="text2" presStyleLbl="revTx" presStyleIdx="1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DF6E649-8966-43E4-8869-F3F4FC438FA5}" type="pres">
      <dgm:prSet presAssocID="{059FEADF-30AC-4E7A-B43E-6C2270D0A3A5}" presName="hierChild3" presStyleCnt="0"/>
      <dgm:spPr/>
    </dgm:pt>
    <dgm:pt modelId="{A6E3F355-246E-44F6-A8C8-7BA1B411AA0E}" type="pres">
      <dgm:prSet presAssocID="{5D3CB2DB-7767-45D0-90F6-1FDEA767C58C}" presName="Name17" presStyleLbl="parChTrans1D3" presStyleIdx="0" presStyleCnt="2"/>
      <dgm:spPr/>
      <dgm:t>
        <a:bodyPr/>
        <a:lstStyle/>
        <a:p>
          <a:endParaRPr lang="fr-FR"/>
        </a:p>
      </dgm:t>
    </dgm:pt>
    <dgm:pt modelId="{60CB79BB-B726-498D-90E8-909108BA1A4F}" type="pres">
      <dgm:prSet presAssocID="{7CF4A6DD-4ACA-4A37-81C4-2A0443C96E22}" presName="hierRoot3" presStyleCnt="0"/>
      <dgm:spPr/>
    </dgm:pt>
    <dgm:pt modelId="{4A4BF66C-F7EA-46D9-95D7-9AAC7BFF4ECD}" type="pres">
      <dgm:prSet presAssocID="{7CF4A6DD-4ACA-4A37-81C4-2A0443C96E22}" presName="composite3" presStyleCnt="0"/>
      <dgm:spPr/>
    </dgm:pt>
    <dgm:pt modelId="{961F4AD3-78C4-419B-A15A-42FBCC6107BA}" type="pres">
      <dgm:prSet presAssocID="{7CF4A6DD-4ACA-4A37-81C4-2A0443C96E22}" presName="image3" presStyleLbl="node3" presStyleIdx="0" presStyleCnt="2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86B4B25E-28FA-4859-8ABC-9AA7095573F1}" type="pres">
      <dgm:prSet presAssocID="{7CF4A6DD-4ACA-4A37-81C4-2A0443C96E22}" presName="text3" presStyleLbl="revTx" presStyleIdx="2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AAC281E-0221-4CB4-8413-5D6415CD3566}" type="pres">
      <dgm:prSet presAssocID="{7CF4A6DD-4ACA-4A37-81C4-2A0443C96E22}" presName="hierChild4" presStyleCnt="0"/>
      <dgm:spPr/>
    </dgm:pt>
    <dgm:pt modelId="{E61AC6FC-D83C-4BE6-89BD-70564F77D59A}" type="pres">
      <dgm:prSet presAssocID="{175CBB4A-64BB-4158-8170-EC93BD49A89E}" presName="Name23" presStyleLbl="parChTrans1D4" presStyleIdx="0" presStyleCnt="16"/>
      <dgm:spPr/>
      <dgm:t>
        <a:bodyPr/>
        <a:lstStyle/>
        <a:p>
          <a:endParaRPr lang="fr-FR"/>
        </a:p>
      </dgm:t>
    </dgm:pt>
    <dgm:pt modelId="{D84B410A-D0E9-4C0D-BB06-A199A04EC678}" type="pres">
      <dgm:prSet presAssocID="{C437A796-3604-4A1E-B5F5-A7A9FD7F72D7}" presName="hierRoot4" presStyleCnt="0"/>
      <dgm:spPr/>
    </dgm:pt>
    <dgm:pt modelId="{26834EA5-071A-410D-AA9A-42BB6884CCF2}" type="pres">
      <dgm:prSet presAssocID="{C437A796-3604-4A1E-B5F5-A7A9FD7F72D7}" presName="composite4" presStyleCnt="0"/>
      <dgm:spPr/>
    </dgm:pt>
    <dgm:pt modelId="{AB55B56F-2B39-4D74-B53C-7E464C7D4F2A}" type="pres">
      <dgm:prSet presAssocID="{C437A796-3604-4A1E-B5F5-A7A9FD7F72D7}" presName="image4" presStyleLbl="node4" presStyleIdx="0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578FDA69-2672-4358-AAE6-BFC04EB1A5D1}" type="pres">
      <dgm:prSet presAssocID="{C437A796-3604-4A1E-B5F5-A7A9FD7F72D7}" presName="text4" presStyleLbl="revTx" presStyleIdx="3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A502C71-10FE-4253-82BA-0AC6CE21C1AE}" type="pres">
      <dgm:prSet presAssocID="{C437A796-3604-4A1E-B5F5-A7A9FD7F72D7}" presName="hierChild5" presStyleCnt="0"/>
      <dgm:spPr/>
    </dgm:pt>
    <dgm:pt modelId="{6E8524AE-24C2-412D-B935-130E9E4FDA8F}" type="pres">
      <dgm:prSet presAssocID="{E9AE25AB-B64A-43F5-B99D-27F4E41350DC}" presName="Name23" presStyleLbl="parChTrans1D4" presStyleIdx="1" presStyleCnt="16"/>
      <dgm:spPr/>
      <dgm:t>
        <a:bodyPr/>
        <a:lstStyle/>
        <a:p>
          <a:endParaRPr lang="fr-FR"/>
        </a:p>
      </dgm:t>
    </dgm:pt>
    <dgm:pt modelId="{9BC71F06-87C9-4162-B742-8D817100CE2D}" type="pres">
      <dgm:prSet presAssocID="{098DFD13-A8DB-453B-853D-733A2ED5B419}" presName="hierRoot4" presStyleCnt="0"/>
      <dgm:spPr/>
    </dgm:pt>
    <dgm:pt modelId="{9829D390-DE92-476A-833F-CFE1C9B13F4A}" type="pres">
      <dgm:prSet presAssocID="{098DFD13-A8DB-453B-853D-733A2ED5B419}" presName="composite4" presStyleCnt="0"/>
      <dgm:spPr/>
    </dgm:pt>
    <dgm:pt modelId="{445C7809-1194-42C3-A4A1-1BC577B19D68}" type="pres">
      <dgm:prSet presAssocID="{098DFD13-A8DB-453B-853D-733A2ED5B419}" presName="image4" presStyleLbl="node4" presStyleIdx="1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262333D-61B5-4BC4-AE83-F7F9F2B7613B}" type="pres">
      <dgm:prSet presAssocID="{098DFD13-A8DB-453B-853D-733A2ED5B419}" presName="text4" presStyleLbl="revTx" presStyleIdx="4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151DB7-DEAD-481F-AFFC-299A3D8FCF77}" type="pres">
      <dgm:prSet presAssocID="{098DFD13-A8DB-453B-853D-733A2ED5B419}" presName="hierChild5" presStyleCnt="0"/>
      <dgm:spPr/>
    </dgm:pt>
    <dgm:pt modelId="{B3265198-24F5-4252-8ADA-4E9CF607F824}" type="pres">
      <dgm:prSet presAssocID="{882EA31E-3824-4358-AB70-7D1B850CE329}" presName="Name23" presStyleLbl="parChTrans1D4" presStyleIdx="2" presStyleCnt="16"/>
      <dgm:spPr/>
      <dgm:t>
        <a:bodyPr/>
        <a:lstStyle/>
        <a:p>
          <a:endParaRPr lang="fr-FR"/>
        </a:p>
      </dgm:t>
    </dgm:pt>
    <dgm:pt modelId="{3F19D5AC-FAE4-4B86-A9D0-E24C9DFE2607}" type="pres">
      <dgm:prSet presAssocID="{6804323A-FD22-4542-9217-C57CD22D7477}" presName="hierRoot4" presStyleCnt="0"/>
      <dgm:spPr/>
    </dgm:pt>
    <dgm:pt modelId="{87B3A930-B5E0-48C1-A728-22CAD399CB25}" type="pres">
      <dgm:prSet presAssocID="{6804323A-FD22-4542-9217-C57CD22D7477}" presName="composite4" presStyleCnt="0"/>
      <dgm:spPr/>
    </dgm:pt>
    <dgm:pt modelId="{A24A5FF0-B09E-4C7E-9BC1-E5801C0F5DF7}" type="pres">
      <dgm:prSet presAssocID="{6804323A-FD22-4542-9217-C57CD22D7477}" presName="image4" presStyleLbl="node4" presStyleIdx="2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6B28DADD-29E0-4C42-B267-AA9F6FC849ED}" type="pres">
      <dgm:prSet presAssocID="{6804323A-FD22-4542-9217-C57CD22D7477}" presName="text4" presStyleLbl="revTx" presStyleIdx="5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917AE19-89E8-45E9-A952-A6484A580B44}" type="pres">
      <dgm:prSet presAssocID="{6804323A-FD22-4542-9217-C57CD22D7477}" presName="hierChild5" presStyleCnt="0"/>
      <dgm:spPr/>
    </dgm:pt>
    <dgm:pt modelId="{A3FCC0EF-CD86-4988-88F8-65F7CD00F7A8}" type="pres">
      <dgm:prSet presAssocID="{4F9C046C-5C28-40C9-B2CD-0B80CBEAF81A}" presName="Name23" presStyleLbl="parChTrans1D4" presStyleIdx="3" presStyleCnt="16"/>
      <dgm:spPr/>
      <dgm:t>
        <a:bodyPr/>
        <a:lstStyle/>
        <a:p>
          <a:endParaRPr lang="fr-FR"/>
        </a:p>
      </dgm:t>
    </dgm:pt>
    <dgm:pt modelId="{AF8FD00C-E8F6-4B56-B002-15DEEFE63C52}" type="pres">
      <dgm:prSet presAssocID="{CAF88EDF-5F62-4171-B928-05B64A5BAAE2}" presName="hierRoot4" presStyleCnt="0"/>
      <dgm:spPr/>
    </dgm:pt>
    <dgm:pt modelId="{E733182D-39AD-4467-904F-315756F5656A}" type="pres">
      <dgm:prSet presAssocID="{CAF88EDF-5F62-4171-B928-05B64A5BAAE2}" presName="composite4" presStyleCnt="0"/>
      <dgm:spPr/>
    </dgm:pt>
    <dgm:pt modelId="{B7422FFB-4E35-4E4A-8022-A7FBD2A928FC}" type="pres">
      <dgm:prSet presAssocID="{CAF88EDF-5F62-4171-B928-05B64A5BAAE2}" presName="image4" presStyleLbl="node4" presStyleIdx="3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3D1C480-265C-4973-9C6B-D3E7B132ECC1}" type="pres">
      <dgm:prSet presAssocID="{CAF88EDF-5F62-4171-B928-05B64A5BAAE2}" presName="text4" presStyleLbl="revTx" presStyleIdx="6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1733E32-1862-4A6D-AE44-2363F4E9AA45}" type="pres">
      <dgm:prSet presAssocID="{CAF88EDF-5F62-4171-B928-05B64A5BAAE2}" presName="hierChild5" presStyleCnt="0"/>
      <dgm:spPr/>
    </dgm:pt>
    <dgm:pt modelId="{5FC53F12-DBE7-42DF-9B22-550709ECB738}" type="pres">
      <dgm:prSet presAssocID="{BB6CF6CA-3009-4E3A-9733-F924A947F010}" presName="Name23" presStyleLbl="parChTrans1D4" presStyleIdx="4" presStyleCnt="16"/>
      <dgm:spPr/>
      <dgm:t>
        <a:bodyPr/>
        <a:lstStyle/>
        <a:p>
          <a:endParaRPr lang="fr-FR"/>
        </a:p>
      </dgm:t>
    </dgm:pt>
    <dgm:pt modelId="{7484BEB2-52A3-4A45-BA89-C67856F5F0B0}" type="pres">
      <dgm:prSet presAssocID="{2C754501-0073-4399-A56C-57C0C82C2E55}" presName="hierRoot4" presStyleCnt="0"/>
      <dgm:spPr/>
    </dgm:pt>
    <dgm:pt modelId="{3F3B21C8-9E13-4171-BAA6-EFE3429936CF}" type="pres">
      <dgm:prSet presAssocID="{2C754501-0073-4399-A56C-57C0C82C2E55}" presName="composite4" presStyleCnt="0"/>
      <dgm:spPr/>
    </dgm:pt>
    <dgm:pt modelId="{C4EE2F50-8343-4349-8A2A-F2D500478104}" type="pres">
      <dgm:prSet presAssocID="{2C754501-0073-4399-A56C-57C0C82C2E55}" presName="image4" presStyleLbl="node4" presStyleIdx="4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750B971-DB69-4A1D-BD31-24CB4D96B491}" type="pres">
      <dgm:prSet presAssocID="{2C754501-0073-4399-A56C-57C0C82C2E55}" presName="text4" presStyleLbl="revTx" presStyleIdx="7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4611E413-775A-4D8A-9407-0206A2580466}" type="pres">
      <dgm:prSet presAssocID="{2C754501-0073-4399-A56C-57C0C82C2E55}" presName="hierChild5" presStyleCnt="0"/>
      <dgm:spPr/>
    </dgm:pt>
    <dgm:pt modelId="{29D937B2-779F-49ED-82A7-B45F8F8D64C0}" type="pres">
      <dgm:prSet presAssocID="{3D42372F-B1F9-43E5-8CA6-E28D54FFFFE6}" presName="Name23" presStyleLbl="parChTrans1D4" presStyleIdx="5" presStyleCnt="16"/>
      <dgm:spPr/>
      <dgm:t>
        <a:bodyPr/>
        <a:lstStyle/>
        <a:p>
          <a:endParaRPr lang="fr-FR"/>
        </a:p>
      </dgm:t>
    </dgm:pt>
    <dgm:pt modelId="{4049245F-B7AC-4059-A816-020C335C04C5}" type="pres">
      <dgm:prSet presAssocID="{18149385-4A7E-4A1B-922D-2C2EE7B70077}" presName="hierRoot4" presStyleCnt="0"/>
      <dgm:spPr/>
    </dgm:pt>
    <dgm:pt modelId="{0137577A-942F-473B-80BB-EFA86C10ACB7}" type="pres">
      <dgm:prSet presAssocID="{18149385-4A7E-4A1B-922D-2C2EE7B70077}" presName="composite4" presStyleCnt="0"/>
      <dgm:spPr/>
    </dgm:pt>
    <dgm:pt modelId="{0950367E-B835-46DB-8666-1118F5D9DBD6}" type="pres">
      <dgm:prSet presAssocID="{18149385-4A7E-4A1B-922D-2C2EE7B70077}" presName="image4" presStyleLbl="node4" presStyleIdx="5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9762B95B-A03B-40A9-B8CC-6487EE2DD2B7}" type="pres">
      <dgm:prSet presAssocID="{18149385-4A7E-4A1B-922D-2C2EE7B70077}" presName="text4" presStyleLbl="revTx" presStyleIdx="8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1A3D85D-C874-406C-BEB2-1C0604607C7F}" type="pres">
      <dgm:prSet presAssocID="{18149385-4A7E-4A1B-922D-2C2EE7B70077}" presName="hierChild5" presStyleCnt="0"/>
      <dgm:spPr/>
    </dgm:pt>
    <dgm:pt modelId="{EAE08ABB-80F1-4354-A6CA-C5268EB0B5B1}" type="pres">
      <dgm:prSet presAssocID="{8D9E3130-CB57-4033-AD7B-0F2EBC28375D}" presName="Name17" presStyleLbl="parChTrans1D3" presStyleIdx="1" presStyleCnt="2"/>
      <dgm:spPr/>
      <dgm:t>
        <a:bodyPr/>
        <a:lstStyle/>
        <a:p>
          <a:endParaRPr lang="fr-FR"/>
        </a:p>
      </dgm:t>
    </dgm:pt>
    <dgm:pt modelId="{E827932D-6A26-4A55-B2F8-CEF64E7DE60D}" type="pres">
      <dgm:prSet presAssocID="{67E0C07A-77DF-4E64-97FF-823CAB6D4821}" presName="hierRoot3" presStyleCnt="0"/>
      <dgm:spPr/>
    </dgm:pt>
    <dgm:pt modelId="{5FA3192E-0337-47A8-85EC-442286118C53}" type="pres">
      <dgm:prSet presAssocID="{67E0C07A-77DF-4E64-97FF-823CAB6D4821}" presName="composite3" presStyleCnt="0"/>
      <dgm:spPr/>
    </dgm:pt>
    <dgm:pt modelId="{77AC7968-BC5F-4AA9-ACB6-74937AA5A62E}" type="pres">
      <dgm:prSet presAssocID="{67E0C07A-77DF-4E64-97FF-823CAB6D4821}" presName="image3" presStyleLbl="node3" presStyleIdx="1" presStyleCnt="2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7713C3FE-3DD3-45E7-B9E7-FD2DABE4E68B}" type="pres">
      <dgm:prSet presAssocID="{67E0C07A-77DF-4E64-97FF-823CAB6D4821}" presName="text3" presStyleLbl="revTx" presStyleIdx="9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EC90560-4C15-48EC-B768-03BC0A31637C}" type="pres">
      <dgm:prSet presAssocID="{67E0C07A-77DF-4E64-97FF-823CAB6D4821}" presName="hierChild4" presStyleCnt="0"/>
      <dgm:spPr/>
    </dgm:pt>
    <dgm:pt modelId="{5FE69678-F463-4AC8-8B67-313A55607A41}" type="pres">
      <dgm:prSet presAssocID="{3562C0B5-83DF-4443-8343-0C6A49AE3C29}" presName="Name23" presStyleLbl="parChTrans1D4" presStyleIdx="6" presStyleCnt="16"/>
      <dgm:spPr/>
      <dgm:t>
        <a:bodyPr/>
        <a:lstStyle/>
        <a:p>
          <a:endParaRPr lang="fr-FR"/>
        </a:p>
      </dgm:t>
    </dgm:pt>
    <dgm:pt modelId="{36F5694B-A9BE-49A7-BBF2-D961C53D315F}" type="pres">
      <dgm:prSet presAssocID="{83F37054-B84C-4561-A9A0-B4617F4B6EB1}" presName="hierRoot4" presStyleCnt="0"/>
      <dgm:spPr/>
    </dgm:pt>
    <dgm:pt modelId="{3C2F4AE7-36C7-40FA-A1DC-D7A138F9A459}" type="pres">
      <dgm:prSet presAssocID="{83F37054-B84C-4561-A9A0-B4617F4B6EB1}" presName="composite4" presStyleCnt="0"/>
      <dgm:spPr/>
    </dgm:pt>
    <dgm:pt modelId="{5D1F7959-669B-4883-BCB5-131D40C1A756}" type="pres">
      <dgm:prSet presAssocID="{83F37054-B84C-4561-A9A0-B4617F4B6EB1}" presName="image4" presStyleLbl="node4" presStyleIdx="6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5AF2599-B488-4FA5-8247-43AC6B2E8007}" type="pres">
      <dgm:prSet presAssocID="{83F37054-B84C-4561-A9A0-B4617F4B6EB1}" presName="text4" presStyleLbl="revTx" presStyleIdx="10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6722D09-18D1-4822-9E0A-F347B5D76DB9}" type="pres">
      <dgm:prSet presAssocID="{83F37054-B84C-4561-A9A0-B4617F4B6EB1}" presName="hierChild5" presStyleCnt="0"/>
      <dgm:spPr/>
    </dgm:pt>
    <dgm:pt modelId="{ABBB9203-BD9F-4F6E-96C8-C8108BC0F9D7}" type="pres">
      <dgm:prSet presAssocID="{15B9A776-3CDD-4EAA-A961-45E5BF3BCE77}" presName="Name23" presStyleLbl="parChTrans1D4" presStyleIdx="7" presStyleCnt="16"/>
      <dgm:spPr/>
      <dgm:t>
        <a:bodyPr/>
        <a:lstStyle/>
        <a:p>
          <a:endParaRPr lang="fr-FR"/>
        </a:p>
      </dgm:t>
    </dgm:pt>
    <dgm:pt modelId="{5982A48D-0315-482C-BFFA-C64A7ABEAEA8}" type="pres">
      <dgm:prSet presAssocID="{4F99CAD3-F270-461D-8647-E1D72F0B4B62}" presName="hierRoot4" presStyleCnt="0"/>
      <dgm:spPr/>
    </dgm:pt>
    <dgm:pt modelId="{3096B7EE-6C3F-4C28-B876-8519D572DC23}" type="pres">
      <dgm:prSet presAssocID="{4F99CAD3-F270-461D-8647-E1D72F0B4B62}" presName="composite4" presStyleCnt="0"/>
      <dgm:spPr/>
    </dgm:pt>
    <dgm:pt modelId="{419E710F-96DD-4EB5-A4CF-9804E085ACAD}" type="pres">
      <dgm:prSet presAssocID="{4F99CAD3-F270-461D-8647-E1D72F0B4B62}" presName="image4" presStyleLbl="node4" presStyleIdx="7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14E28C40-B9FF-43AB-955D-C0DEE7A8EB5F}" type="pres">
      <dgm:prSet presAssocID="{4F99CAD3-F270-461D-8647-E1D72F0B4B62}" presName="text4" presStyleLbl="revTx" presStyleIdx="11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47675F1-5F25-493D-968C-A2371573B1DF}" type="pres">
      <dgm:prSet presAssocID="{4F99CAD3-F270-461D-8647-E1D72F0B4B62}" presName="hierChild5" presStyleCnt="0"/>
      <dgm:spPr/>
    </dgm:pt>
    <dgm:pt modelId="{250CF80E-0E52-4863-AE45-50631F93DBAE}" type="pres">
      <dgm:prSet presAssocID="{CFCF50E2-2F2A-4429-A574-C5667E48F0C8}" presName="Name23" presStyleLbl="parChTrans1D4" presStyleIdx="8" presStyleCnt="16"/>
      <dgm:spPr/>
      <dgm:t>
        <a:bodyPr/>
        <a:lstStyle/>
        <a:p>
          <a:endParaRPr lang="fr-FR"/>
        </a:p>
      </dgm:t>
    </dgm:pt>
    <dgm:pt modelId="{2547D2E2-6398-47CC-A4E1-CD1E6D9D6EE4}" type="pres">
      <dgm:prSet presAssocID="{2BCDDECD-8793-4571-B58A-6CA507CCDAA3}" presName="hierRoot4" presStyleCnt="0"/>
      <dgm:spPr/>
    </dgm:pt>
    <dgm:pt modelId="{65CCC2A8-5CF1-47D2-80FE-41037D2327F5}" type="pres">
      <dgm:prSet presAssocID="{2BCDDECD-8793-4571-B58A-6CA507CCDAA3}" presName="composite4" presStyleCnt="0"/>
      <dgm:spPr/>
    </dgm:pt>
    <dgm:pt modelId="{F492C083-793E-4EA4-8F82-6CD5B7D0C6CF}" type="pres">
      <dgm:prSet presAssocID="{2BCDDECD-8793-4571-B58A-6CA507CCDAA3}" presName="image4" presStyleLbl="node4" presStyleIdx="8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B7A2CCA6-0D1C-43E7-B852-66A2732760B6}" type="pres">
      <dgm:prSet presAssocID="{2BCDDECD-8793-4571-B58A-6CA507CCDAA3}" presName="text4" presStyleLbl="revTx" presStyleIdx="12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A8481A3-12C7-433A-BDE2-3AFB4B2B628C}" type="pres">
      <dgm:prSet presAssocID="{2BCDDECD-8793-4571-B58A-6CA507CCDAA3}" presName="hierChild5" presStyleCnt="0"/>
      <dgm:spPr/>
    </dgm:pt>
    <dgm:pt modelId="{D5E9F174-9DE7-4169-93F5-2D431386BC89}" type="pres">
      <dgm:prSet presAssocID="{FC3CDA6A-D7A3-483B-8520-BCDD03E4C5B3}" presName="Name23" presStyleLbl="parChTrans1D4" presStyleIdx="9" presStyleCnt="16"/>
      <dgm:spPr/>
      <dgm:t>
        <a:bodyPr/>
        <a:lstStyle/>
        <a:p>
          <a:endParaRPr lang="fr-FR"/>
        </a:p>
      </dgm:t>
    </dgm:pt>
    <dgm:pt modelId="{A38988E6-A09F-455F-A5E3-842AC82C9018}" type="pres">
      <dgm:prSet presAssocID="{BD57CDA4-054A-409F-BBC9-17DF5299C67E}" presName="hierRoot4" presStyleCnt="0"/>
      <dgm:spPr/>
    </dgm:pt>
    <dgm:pt modelId="{A19A8843-D977-4CD5-B070-0526AC53F09A}" type="pres">
      <dgm:prSet presAssocID="{BD57CDA4-054A-409F-BBC9-17DF5299C67E}" presName="composite4" presStyleCnt="0"/>
      <dgm:spPr/>
    </dgm:pt>
    <dgm:pt modelId="{CF776F4B-CA12-4C52-9EE7-314169AE38DC}" type="pres">
      <dgm:prSet presAssocID="{BD57CDA4-054A-409F-BBC9-17DF5299C67E}" presName="image4" presStyleLbl="node4" presStyleIdx="9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8F2685AF-2A32-4625-A46A-FC8741668C59}" type="pres">
      <dgm:prSet presAssocID="{BD57CDA4-054A-409F-BBC9-17DF5299C67E}" presName="text4" presStyleLbl="revTx" presStyleIdx="13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6D65AED-A01A-4FB1-BDDF-1B7DFB8ED418}" type="pres">
      <dgm:prSet presAssocID="{BD57CDA4-054A-409F-BBC9-17DF5299C67E}" presName="hierChild5" presStyleCnt="0"/>
      <dgm:spPr/>
    </dgm:pt>
    <dgm:pt modelId="{ADB3F00B-8C97-4BA4-88C7-95CFE23496E4}" type="pres">
      <dgm:prSet presAssocID="{8E4AE635-BFD2-4A43-9DD1-0255CC19D5DC}" presName="Name23" presStyleLbl="parChTrans1D4" presStyleIdx="10" presStyleCnt="16"/>
      <dgm:spPr/>
      <dgm:t>
        <a:bodyPr/>
        <a:lstStyle/>
        <a:p>
          <a:endParaRPr lang="fr-FR"/>
        </a:p>
      </dgm:t>
    </dgm:pt>
    <dgm:pt modelId="{DCF06537-7833-4FC9-8608-F3506C3BFF42}" type="pres">
      <dgm:prSet presAssocID="{E142EB9F-FAAF-4A26-B50D-98E434889F15}" presName="hierRoot4" presStyleCnt="0"/>
      <dgm:spPr/>
    </dgm:pt>
    <dgm:pt modelId="{EE70ED00-FAE1-4101-A6A0-744E7A577B51}" type="pres">
      <dgm:prSet presAssocID="{E142EB9F-FAAF-4A26-B50D-98E434889F15}" presName="composite4" presStyleCnt="0"/>
      <dgm:spPr/>
    </dgm:pt>
    <dgm:pt modelId="{76A0A58C-784C-490E-9E13-136915D94B21}" type="pres">
      <dgm:prSet presAssocID="{E142EB9F-FAAF-4A26-B50D-98E434889F15}" presName="image4" presStyleLbl="node4" presStyleIdx="10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73BE7F6-AC21-4C45-91C3-1845EA1BF1C1}" type="pres">
      <dgm:prSet presAssocID="{E142EB9F-FAAF-4A26-B50D-98E434889F15}" presName="text4" presStyleLbl="revTx" presStyleIdx="14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13300C2-4335-4FAC-B93E-00E9E5841C76}" type="pres">
      <dgm:prSet presAssocID="{E142EB9F-FAAF-4A26-B50D-98E434889F15}" presName="hierChild5" presStyleCnt="0"/>
      <dgm:spPr/>
    </dgm:pt>
    <dgm:pt modelId="{A7E97738-3B4B-470C-A90B-100700A64E00}" type="pres">
      <dgm:prSet presAssocID="{AABD81B0-3DC3-4C58-AB48-49A5152CB05C}" presName="Name23" presStyleLbl="parChTrans1D4" presStyleIdx="11" presStyleCnt="16"/>
      <dgm:spPr/>
      <dgm:t>
        <a:bodyPr/>
        <a:lstStyle/>
        <a:p>
          <a:endParaRPr lang="fr-FR"/>
        </a:p>
      </dgm:t>
    </dgm:pt>
    <dgm:pt modelId="{8BD44EE4-157C-4B2C-97B8-34A3052AA2CC}" type="pres">
      <dgm:prSet presAssocID="{8D07517E-9D72-45B8-8577-5C8B5E93B83E}" presName="hierRoot4" presStyleCnt="0"/>
      <dgm:spPr/>
    </dgm:pt>
    <dgm:pt modelId="{FB769CC3-DC45-429B-B09A-5135BA621015}" type="pres">
      <dgm:prSet presAssocID="{8D07517E-9D72-45B8-8577-5C8B5E93B83E}" presName="composite4" presStyleCnt="0"/>
      <dgm:spPr/>
    </dgm:pt>
    <dgm:pt modelId="{518839DE-507F-4956-A078-17A9265887AC}" type="pres">
      <dgm:prSet presAssocID="{8D07517E-9D72-45B8-8577-5C8B5E93B83E}" presName="image4" presStyleLbl="node4" presStyleIdx="11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AC6B9D38-9EA4-4F11-A61C-F9A3306AA54E}" type="pres">
      <dgm:prSet presAssocID="{8D07517E-9D72-45B8-8577-5C8B5E93B83E}" presName="text4" presStyleLbl="revTx" presStyleIdx="15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2828895-8384-4EA7-A306-0F5B7473E31A}" type="pres">
      <dgm:prSet presAssocID="{8D07517E-9D72-45B8-8577-5C8B5E93B83E}" presName="hierChild5" presStyleCnt="0"/>
      <dgm:spPr/>
    </dgm:pt>
    <dgm:pt modelId="{168199BE-9E99-4D40-BF8E-CDF943F85EC6}" type="pres">
      <dgm:prSet presAssocID="{DAFDA8C4-E4B2-4106-BA84-0F94B864E8BD}" presName="Name23" presStyleLbl="parChTrans1D4" presStyleIdx="12" presStyleCnt="16"/>
      <dgm:spPr/>
      <dgm:t>
        <a:bodyPr/>
        <a:lstStyle/>
        <a:p>
          <a:endParaRPr lang="fr-FR"/>
        </a:p>
      </dgm:t>
    </dgm:pt>
    <dgm:pt modelId="{1629B077-5472-437B-96AE-36A7FDCCA711}" type="pres">
      <dgm:prSet presAssocID="{626D5A99-A7FF-48D2-A07E-3F7726ED9B10}" presName="hierRoot4" presStyleCnt="0"/>
      <dgm:spPr/>
    </dgm:pt>
    <dgm:pt modelId="{0397ED2E-3196-4B05-876D-B8950F0E680C}" type="pres">
      <dgm:prSet presAssocID="{626D5A99-A7FF-48D2-A07E-3F7726ED9B10}" presName="composite4" presStyleCnt="0"/>
      <dgm:spPr/>
    </dgm:pt>
    <dgm:pt modelId="{DC5A0D49-7F7D-497C-8B8B-A1052590BC95}" type="pres">
      <dgm:prSet presAssocID="{626D5A99-A7FF-48D2-A07E-3F7726ED9B10}" presName="image4" presStyleLbl="node4" presStyleIdx="12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E3309CCF-2B85-429B-B4D6-B6485610505D}" type="pres">
      <dgm:prSet presAssocID="{626D5A99-A7FF-48D2-A07E-3F7726ED9B10}" presName="text4" presStyleLbl="revTx" presStyleIdx="16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7530CE7-24D6-41E5-97AC-5E2EF3726D07}" type="pres">
      <dgm:prSet presAssocID="{626D5A99-A7FF-48D2-A07E-3F7726ED9B10}" presName="hierChild5" presStyleCnt="0"/>
      <dgm:spPr/>
    </dgm:pt>
    <dgm:pt modelId="{31DBC7AD-9899-44F8-A266-3CDF40D51BBA}" type="pres">
      <dgm:prSet presAssocID="{98E1D9EE-1FD1-4E7A-9C7C-CD7D92853E9D}" presName="Name23" presStyleLbl="parChTrans1D4" presStyleIdx="13" presStyleCnt="16"/>
      <dgm:spPr/>
      <dgm:t>
        <a:bodyPr/>
        <a:lstStyle/>
        <a:p>
          <a:endParaRPr lang="fr-FR"/>
        </a:p>
      </dgm:t>
    </dgm:pt>
    <dgm:pt modelId="{AA9CB393-447B-441F-855E-80AC43123112}" type="pres">
      <dgm:prSet presAssocID="{0BFB0213-CF64-436D-AE78-6C7C92D8D21B}" presName="hierRoot4" presStyleCnt="0"/>
      <dgm:spPr/>
    </dgm:pt>
    <dgm:pt modelId="{7CA45944-DCF0-48C5-8F22-CEC1F674BEC9}" type="pres">
      <dgm:prSet presAssocID="{0BFB0213-CF64-436D-AE78-6C7C92D8D21B}" presName="composite4" presStyleCnt="0"/>
      <dgm:spPr/>
    </dgm:pt>
    <dgm:pt modelId="{5D00C7C4-A1A0-456C-A66B-023DFAA07805}" type="pres">
      <dgm:prSet presAssocID="{0BFB0213-CF64-436D-AE78-6C7C92D8D21B}" presName="image4" presStyleLbl="node4" presStyleIdx="13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CA95D99C-960E-4E1A-9295-03831CE4145B}" type="pres">
      <dgm:prSet presAssocID="{0BFB0213-CF64-436D-AE78-6C7C92D8D21B}" presName="text4" presStyleLbl="revTx" presStyleIdx="17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98981BB1-4EBD-49E8-AEBA-4C38EC5D8006}" type="pres">
      <dgm:prSet presAssocID="{0BFB0213-CF64-436D-AE78-6C7C92D8D21B}" presName="hierChild5" presStyleCnt="0"/>
      <dgm:spPr/>
    </dgm:pt>
    <dgm:pt modelId="{10C0AF82-0014-4C8E-9C0B-5534155D9004}" type="pres">
      <dgm:prSet presAssocID="{77EFB855-87B3-4642-B9CE-8DC68A9ECC01}" presName="Name23" presStyleLbl="parChTrans1D4" presStyleIdx="14" presStyleCnt="16"/>
      <dgm:spPr/>
      <dgm:t>
        <a:bodyPr/>
        <a:lstStyle/>
        <a:p>
          <a:endParaRPr lang="fr-FR"/>
        </a:p>
      </dgm:t>
    </dgm:pt>
    <dgm:pt modelId="{EF4500CB-229A-4691-86A7-68AEDB4A4670}" type="pres">
      <dgm:prSet presAssocID="{60B51309-7C79-493D-A406-2D0405762001}" presName="hierRoot4" presStyleCnt="0"/>
      <dgm:spPr/>
    </dgm:pt>
    <dgm:pt modelId="{ED9313BF-A842-4E37-A677-71059506A2CC}" type="pres">
      <dgm:prSet presAssocID="{60B51309-7C79-493D-A406-2D0405762001}" presName="composite4" presStyleCnt="0"/>
      <dgm:spPr/>
    </dgm:pt>
    <dgm:pt modelId="{CAA64F38-B89C-4F72-B8FB-18AA5A3F2D4E}" type="pres">
      <dgm:prSet presAssocID="{60B51309-7C79-493D-A406-2D0405762001}" presName="image4" presStyleLbl="node4" presStyleIdx="14" presStyleCnt="16"/>
      <dgm:spPr>
        <a:blipFill rotWithShape="1">
          <a:blip xmlns:r="http://schemas.openxmlformats.org/officeDocument/2006/relationships" r:embed="rId3"/>
          <a:stretch>
            <a:fillRect/>
          </a:stretch>
        </a:blipFill>
      </dgm:spPr>
    </dgm:pt>
    <dgm:pt modelId="{F86AC000-6192-4563-B867-E3EDE58DEA44}" type="pres">
      <dgm:prSet presAssocID="{60B51309-7C79-493D-A406-2D0405762001}" presName="text4" presStyleLbl="revTx" presStyleIdx="18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F697615-BFF7-4897-B49F-B658D780E83D}" type="pres">
      <dgm:prSet presAssocID="{60B51309-7C79-493D-A406-2D0405762001}" presName="hierChild5" presStyleCnt="0"/>
      <dgm:spPr/>
    </dgm:pt>
    <dgm:pt modelId="{CDE95E32-D747-4D41-8947-B69525419384}" type="pres">
      <dgm:prSet presAssocID="{0ECC2290-9C56-407C-B643-E468EA7E52B4}" presName="Name23" presStyleLbl="parChTrans1D4" presStyleIdx="15" presStyleCnt="16"/>
      <dgm:spPr/>
      <dgm:t>
        <a:bodyPr/>
        <a:lstStyle/>
        <a:p>
          <a:endParaRPr lang="fr-FR"/>
        </a:p>
      </dgm:t>
    </dgm:pt>
    <dgm:pt modelId="{2810E6AC-174A-4CDE-B33D-1DCA816C921C}" type="pres">
      <dgm:prSet presAssocID="{A7A01ACE-875E-40D2-8958-9F8D66E27CF6}" presName="hierRoot4" presStyleCnt="0"/>
      <dgm:spPr/>
    </dgm:pt>
    <dgm:pt modelId="{98B5FFA3-27E7-4432-826F-1C3C6C134EB2}" type="pres">
      <dgm:prSet presAssocID="{A7A01ACE-875E-40D2-8958-9F8D66E27CF6}" presName="composite4" presStyleCnt="0"/>
      <dgm:spPr/>
    </dgm:pt>
    <dgm:pt modelId="{95D9208B-F715-41AA-BC87-4127920E3BA3}" type="pres">
      <dgm:prSet presAssocID="{A7A01ACE-875E-40D2-8958-9F8D66E27CF6}" presName="image4" presStyleLbl="node4" presStyleIdx="15" presStyleCnt="16"/>
      <dgm:spPr>
        <a:blipFill rotWithShape="1">
          <a:blip xmlns:r="http://schemas.openxmlformats.org/officeDocument/2006/relationships" r:embed="rId4"/>
          <a:stretch>
            <a:fillRect/>
          </a:stretch>
        </a:blipFill>
      </dgm:spPr>
    </dgm:pt>
    <dgm:pt modelId="{D397CDD9-6A37-4F78-AA57-3E7E4D3014F5}" type="pres">
      <dgm:prSet presAssocID="{A7A01ACE-875E-40D2-8958-9F8D66E27CF6}" presName="text4" presStyleLbl="revTx" presStyleIdx="19" presStyleCnt="20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ABD7EAED-274D-41F0-A9FC-06B45C85D649}" type="pres">
      <dgm:prSet presAssocID="{A7A01ACE-875E-40D2-8958-9F8D66E27CF6}" presName="hierChild5" presStyleCnt="0"/>
      <dgm:spPr/>
    </dgm:pt>
  </dgm:ptLst>
  <dgm:cxnLst>
    <dgm:cxn modelId="{4DC77985-3501-4D45-AAA0-B8B42AB13435}" type="presOf" srcId="{15B9A776-3CDD-4EAA-A961-45E5BF3BCE77}" destId="{ABBB9203-BD9F-4F6E-96C8-C8108BC0F9D7}" srcOrd="0" destOrd="0" presId="urn:microsoft.com/office/officeart/2009/layout/CirclePictureHierarchy"/>
    <dgm:cxn modelId="{DBDF825D-163B-475D-923C-81040C4CDC59}" type="presOf" srcId="{2C754501-0073-4399-A56C-57C0C82C2E55}" destId="{F750B971-DB69-4A1D-BD31-24CB4D96B491}" srcOrd="0" destOrd="0" presId="urn:microsoft.com/office/officeart/2009/layout/CirclePictureHierarchy"/>
    <dgm:cxn modelId="{5A28045E-7CBA-431F-8138-BB783B1D339E}" srcId="{8D07517E-9D72-45B8-8577-5C8B5E93B83E}" destId="{626D5A99-A7FF-48D2-A07E-3F7726ED9B10}" srcOrd="0" destOrd="0" parTransId="{DAFDA8C4-E4B2-4106-BA84-0F94B864E8BD}" sibTransId="{BB107948-45B5-42A7-A0B1-CC0C5963D8AB}"/>
    <dgm:cxn modelId="{7A3DF1CE-4B92-4383-8751-69706B17B9BB}" srcId="{C437A796-3604-4A1E-B5F5-A7A9FD7F72D7}" destId="{098DFD13-A8DB-453B-853D-733A2ED5B419}" srcOrd="0" destOrd="0" parTransId="{E9AE25AB-B64A-43F5-B99D-27F4E41350DC}" sibTransId="{0F93BBB6-E5D7-407E-A1CE-C28DBBCB2927}"/>
    <dgm:cxn modelId="{78C38779-4167-4724-9931-4F4DB77D0ED2}" srcId="{E142EB9F-FAAF-4A26-B50D-98E434889F15}" destId="{8D07517E-9D72-45B8-8577-5C8B5E93B83E}" srcOrd="0" destOrd="0" parTransId="{AABD81B0-3DC3-4C58-AB48-49A5152CB05C}" sibTransId="{F111C072-D569-467F-B7ED-5F48E1DAD458}"/>
    <dgm:cxn modelId="{6BE612CD-D207-47F5-A88B-40E4DD832F13}" srcId="{A76F1866-0048-4CD4-A2A4-CED5B7DAF39A}" destId="{7C417801-6A41-484C-8034-7DB6596D234A}" srcOrd="0" destOrd="0" parTransId="{86D3C926-3BA0-4454-B6B6-9635ED035DE2}" sibTransId="{472E5730-06F1-4175-A0AD-2DD992E4E9D6}"/>
    <dgm:cxn modelId="{EB1F7D56-24E4-4A51-805C-54964D5C9471}" type="presOf" srcId="{6804323A-FD22-4542-9217-C57CD22D7477}" destId="{6B28DADD-29E0-4C42-B267-AA9F6FC849ED}" srcOrd="0" destOrd="0" presId="urn:microsoft.com/office/officeart/2009/layout/CirclePictureHierarchy"/>
    <dgm:cxn modelId="{E754C3BA-7A75-43F2-B7CF-CFCA9AD5C86C}" srcId="{C437A796-3604-4A1E-B5F5-A7A9FD7F72D7}" destId="{CAF88EDF-5F62-4171-B928-05B64A5BAAE2}" srcOrd="1" destOrd="0" parTransId="{4F9C046C-5C28-40C9-B2CD-0B80CBEAF81A}" sibTransId="{21059B7E-B161-4E7F-84AE-1B88AAEB3188}"/>
    <dgm:cxn modelId="{FCC6386E-F1F2-4F30-B692-94632F2E9D0B}" type="presOf" srcId="{DAFDA8C4-E4B2-4106-BA84-0F94B864E8BD}" destId="{168199BE-9E99-4D40-BF8E-CDF943F85EC6}" srcOrd="0" destOrd="0" presId="urn:microsoft.com/office/officeart/2009/layout/CirclePictureHierarchy"/>
    <dgm:cxn modelId="{6435485D-3F0F-4648-B9D9-34DB1C8B7CE1}" type="presOf" srcId="{E142EB9F-FAAF-4A26-B50D-98E434889F15}" destId="{C73BE7F6-AC21-4C45-91C3-1845EA1BF1C1}" srcOrd="0" destOrd="0" presId="urn:microsoft.com/office/officeart/2009/layout/CirclePictureHierarchy"/>
    <dgm:cxn modelId="{F6228DA4-BCC7-4B08-95F5-7A0495F16E90}" type="presOf" srcId="{CFCF50E2-2F2A-4429-A574-C5667E48F0C8}" destId="{250CF80E-0E52-4863-AE45-50631F93DBAE}" srcOrd="0" destOrd="0" presId="urn:microsoft.com/office/officeart/2009/layout/CirclePictureHierarchy"/>
    <dgm:cxn modelId="{8F0A2886-ADE9-4216-A01B-ED44BC81E39E}" srcId="{059FEADF-30AC-4E7A-B43E-6C2270D0A3A5}" destId="{7CF4A6DD-4ACA-4A37-81C4-2A0443C96E22}" srcOrd="0" destOrd="0" parTransId="{5D3CB2DB-7767-45D0-90F6-1FDEA767C58C}" sibTransId="{4D4663FE-4CD2-436C-90DB-D987AC7F7CF2}"/>
    <dgm:cxn modelId="{51369A48-617C-459D-884F-91BAF4D52784}" type="presOf" srcId="{059FEADF-30AC-4E7A-B43E-6C2270D0A3A5}" destId="{6DE27EE6-D4D0-40EC-9813-EC7F2D4EDBF6}" srcOrd="0" destOrd="0" presId="urn:microsoft.com/office/officeart/2009/layout/CirclePictureHierarchy"/>
    <dgm:cxn modelId="{F1A9F943-BD7C-43D8-B10E-E9B860843C94}" type="presOf" srcId="{BB6CF6CA-3009-4E3A-9733-F924A947F010}" destId="{5FC53F12-DBE7-42DF-9B22-550709ECB738}" srcOrd="0" destOrd="0" presId="urn:microsoft.com/office/officeart/2009/layout/CirclePictureHierarchy"/>
    <dgm:cxn modelId="{2EC00778-0B43-4535-9EE2-A1B39E5955C2}" srcId="{CAF88EDF-5F62-4171-B928-05B64A5BAAE2}" destId="{2C754501-0073-4399-A56C-57C0C82C2E55}" srcOrd="0" destOrd="0" parTransId="{BB6CF6CA-3009-4E3A-9733-F924A947F010}" sibTransId="{A989D31F-2253-40CD-AB26-01B934AFFAB5}"/>
    <dgm:cxn modelId="{4F58BD6A-1595-4AAB-BC30-33BD836695FB}" type="presOf" srcId="{3D42372F-B1F9-43E5-8CA6-E28D54FFFFE6}" destId="{29D937B2-779F-49ED-82A7-B45F8F8D64C0}" srcOrd="0" destOrd="0" presId="urn:microsoft.com/office/officeart/2009/layout/CirclePictureHierarchy"/>
    <dgm:cxn modelId="{80994710-8F9F-4545-874E-E38B9E828AC1}" srcId="{0BFB0213-CF64-436D-AE78-6C7C92D8D21B}" destId="{60B51309-7C79-493D-A406-2D0405762001}" srcOrd="0" destOrd="0" parTransId="{77EFB855-87B3-4642-B9CE-8DC68A9ECC01}" sibTransId="{AD0621F6-3214-442B-8461-A9A4E4380865}"/>
    <dgm:cxn modelId="{E7FD0771-D346-4F03-9413-253884B2109A}" srcId="{0BFB0213-CF64-436D-AE78-6C7C92D8D21B}" destId="{A7A01ACE-875E-40D2-8958-9F8D66E27CF6}" srcOrd="1" destOrd="0" parTransId="{0ECC2290-9C56-407C-B643-E468EA7E52B4}" sibTransId="{2D58AEBB-93C2-4201-9828-C405BE963FC7}"/>
    <dgm:cxn modelId="{531ABE75-4C26-4E0A-AA4F-90D82FD51269}" type="presOf" srcId="{0ECC2290-9C56-407C-B643-E468EA7E52B4}" destId="{CDE95E32-D747-4D41-8947-B69525419384}" srcOrd="0" destOrd="0" presId="urn:microsoft.com/office/officeart/2009/layout/CirclePictureHierarchy"/>
    <dgm:cxn modelId="{DD370D0E-6BB1-46D9-88BD-39F4837CC623}" type="presOf" srcId="{098DFD13-A8DB-453B-853D-733A2ED5B419}" destId="{B262333D-61B5-4BC4-AE83-F7F9F2B7613B}" srcOrd="0" destOrd="0" presId="urn:microsoft.com/office/officeart/2009/layout/CirclePictureHierarchy"/>
    <dgm:cxn modelId="{A2F7AB15-3D3F-4162-9A8D-9D1C728CCEE1}" type="presOf" srcId="{882EA31E-3824-4358-AB70-7D1B850CE329}" destId="{B3265198-24F5-4252-8ADA-4E9CF607F824}" srcOrd="0" destOrd="0" presId="urn:microsoft.com/office/officeart/2009/layout/CirclePictureHierarchy"/>
    <dgm:cxn modelId="{1EC97324-B21A-4334-8382-5DF22525A43F}" type="presOf" srcId="{67E0C07A-77DF-4E64-97FF-823CAB6D4821}" destId="{7713C3FE-3DD3-45E7-B9E7-FD2DABE4E68B}" srcOrd="0" destOrd="0" presId="urn:microsoft.com/office/officeart/2009/layout/CirclePictureHierarchy"/>
    <dgm:cxn modelId="{F626ACB2-76AB-4781-959D-080F25747507}" type="presOf" srcId="{4F99CAD3-F270-461D-8647-E1D72F0B4B62}" destId="{14E28C40-B9FF-43AB-955D-C0DEE7A8EB5F}" srcOrd="0" destOrd="0" presId="urn:microsoft.com/office/officeart/2009/layout/CirclePictureHierarchy"/>
    <dgm:cxn modelId="{CA179367-8FD7-4355-B2AF-11EF4C6C090C}" type="presOf" srcId="{C437A796-3604-4A1E-B5F5-A7A9FD7F72D7}" destId="{578FDA69-2672-4358-AAE6-BFC04EB1A5D1}" srcOrd="0" destOrd="0" presId="urn:microsoft.com/office/officeart/2009/layout/CirclePictureHierarchy"/>
    <dgm:cxn modelId="{234062DE-B586-4EC1-8F84-0FFA7124EC42}" type="presOf" srcId="{8E4AE635-BFD2-4A43-9DD1-0255CC19D5DC}" destId="{ADB3F00B-8C97-4BA4-88C7-95CFE23496E4}" srcOrd="0" destOrd="0" presId="urn:microsoft.com/office/officeart/2009/layout/CirclePictureHierarchy"/>
    <dgm:cxn modelId="{3D036FDE-7C44-4F31-BD3C-8FB7BED2C971}" type="presOf" srcId="{60B51309-7C79-493D-A406-2D0405762001}" destId="{F86AC000-6192-4563-B867-E3EDE58DEA44}" srcOrd="0" destOrd="0" presId="urn:microsoft.com/office/officeart/2009/layout/CirclePictureHierarchy"/>
    <dgm:cxn modelId="{D206C78A-4F3E-4878-9C0F-985B1A5EDA5B}" type="presOf" srcId="{4F9C046C-5C28-40C9-B2CD-0B80CBEAF81A}" destId="{A3FCC0EF-CD86-4988-88F8-65F7CD00F7A8}" srcOrd="0" destOrd="0" presId="urn:microsoft.com/office/officeart/2009/layout/CirclePictureHierarchy"/>
    <dgm:cxn modelId="{76A2A326-0E2F-4F55-882F-1DE00C41C7E2}" srcId="{7CF4A6DD-4ACA-4A37-81C4-2A0443C96E22}" destId="{C437A796-3604-4A1E-B5F5-A7A9FD7F72D7}" srcOrd="0" destOrd="0" parTransId="{175CBB4A-64BB-4158-8170-EC93BD49A89E}" sibTransId="{3D720923-FACD-4258-98C2-E44BF4652760}"/>
    <dgm:cxn modelId="{3508B111-4008-4620-9985-FF664A5CEE6C}" type="presOf" srcId="{A7A01ACE-875E-40D2-8958-9F8D66E27CF6}" destId="{D397CDD9-6A37-4F78-AA57-3E7E4D3014F5}" srcOrd="0" destOrd="0" presId="urn:microsoft.com/office/officeart/2009/layout/CirclePictureHierarchy"/>
    <dgm:cxn modelId="{50FAF51C-4DA3-4EF2-AD81-0D23EB6E1113}" srcId="{67E0C07A-77DF-4E64-97FF-823CAB6D4821}" destId="{E142EB9F-FAAF-4A26-B50D-98E434889F15}" srcOrd="1" destOrd="0" parTransId="{8E4AE635-BFD2-4A43-9DD1-0255CC19D5DC}" sibTransId="{D264CE47-C37E-4D15-9BD4-FF7F42BE7D6F}"/>
    <dgm:cxn modelId="{98310D10-12F7-4EDC-ADC5-E40890E8A971}" type="presOf" srcId="{2BCDDECD-8793-4571-B58A-6CA507CCDAA3}" destId="{B7A2CCA6-0D1C-43E7-B852-66A2732760B6}" srcOrd="0" destOrd="0" presId="urn:microsoft.com/office/officeart/2009/layout/CirclePictureHierarchy"/>
    <dgm:cxn modelId="{5556C2C0-9574-4405-85C5-1FAC46915E23}" type="presOf" srcId="{FC3CDA6A-D7A3-483B-8520-BCDD03E4C5B3}" destId="{D5E9F174-9DE7-4169-93F5-2D431386BC89}" srcOrd="0" destOrd="0" presId="urn:microsoft.com/office/officeart/2009/layout/CirclePictureHierarchy"/>
    <dgm:cxn modelId="{E4642338-3B01-45B0-89AB-82884067648A}" srcId="{67E0C07A-77DF-4E64-97FF-823CAB6D4821}" destId="{83F37054-B84C-4561-A9A0-B4617F4B6EB1}" srcOrd="0" destOrd="0" parTransId="{3562C0B5-83DF-4443-8343-0C6A49AE3C29}" sibTransId="{655337A6-C7A5-47A8-9270-9D9A15D975C2}"/>
    <dgm:cxn modelId="{FAF8AF65-11F9-4141-81E5-ED3006303282}" srcId="{098DFD13-A8DB-453B-853D-733A2ED5B419}" destId="{6804323A-FD22-4542-9217-C57CD22D7477}" srcOrd="0" destOrd="0" parTransId="{882EA31E-3824-4358-AB70-7D1B850CE329}" sibTransId="{0FEF401C-31E6-4523-AA4D-131D99B19A16}"/>
    <dgm:cxn modelId="{421EAFF3-74FB-4BC6-8F90-EF958FAA1142}" type="presOf" srcId="{8D9E3130-CB57-4033-AD7B-0F2EBC28375D}" destId="{EAE08ABB-80F1-4354-A6CA-C5268EB0B5B1}" srcOrd="0" destOrd="0" presId="urn:microsoft.com/office/officeart/2009/layout/CirclePictureHierarchy"/>
    <dgm:cxn modelId="{FB649F5F-09ED-4FF1-9771-0678DE28957D}" type="presOf" srcId="{8D07517E-9D72-45B8-8577-5C8B5E93B83E}" destId="{AC6B9D38-9EA4-4F11-A61C-F9A3306AA54E}" srcOrd="0" destOrd="0" presId="urn:microsoft.com/office/officeart/2009/layout/CirclePictureHierarchy"/>
    <dgm:cxn modelId="{F396C4E4-93C4-49CA-A964-F28AA6D0FF99}" type="presOf" srcId="{5D3CB2DB-7767-45D0-90F6-1FDEA767C58C}" destId="{A6E3F355-246E-44F6-A8C8-7BA1B411AA0E}" srcOrd="0" destOrd="0" presId="urn:microsoft.com/office/officeart/2009/layout/CirclePictureHierarchy"/>
    <dgm:cxn modelId="{A7FD92E5-887D-4F39-924A-4C14A51A6752}" srcId="{7C417801-6A41-484C-8034-7DB6596D234A}" destId="{059FEADF-30AC-4E7A-B43E-6C2270D0A3A5}" srcOrd="0" destOrd="0" parTransId="{873AA8DB-F6B6-42CC-95A1-E6D81C28D1CD}" sibTransId="{16B5192E-1C61-48FD-A73A-1CE21D2B7080}"/>
    <dgm:cxn modelId="{CE9BE9AE-AF43-4AD3-8BEE-D3E64C83BEBE}" srcId="{059FEADF-30AC-4E7A-B43E-6C2270D0A3A5}" destId="{67E0C07A-77DF-4E64-97FF-823CAB6D4821}" srcOrd="1" destOrd="0" parTransId="{8D9E3130-CB57-4033-AD7B-0F2EBC28375D}" sibTransId="{682842A2-B5F2-4A2C-8571-3D6A7C223181}"/>
    <dgm:cxn modelId="{7B3A6F30-6C5C-4C32-8C4D-91A870001BD1}" type="presOf" srcId="{E9AE25AB-B64A-43F5-B99D-27F4E41350DC}" destId="{6E8524AE-24C2-412D-B935-130E9E4FDA8F}" srcOrd="0" destOrd="0" presId="urn:microsoft.com/office/officeart/2009/layout/CirclePictureHierarchy"/>
    <dgm:cxn modelId="{7E6E2F42-941B-4BEF-88DB-DC6FD98FD989}" type="presOf" srcId="{873AA8DB-F6B6-42CC-95A1-E6D81C28D1CD}" destId="{4F2943F2-AF98-41BD-9F80-74FF51D38B98}" srcOrd="0" destOrd="0" presId="urn:microsoft.com/office/officeart/2009/layout/CirclePictureHierarchy"/>
    <dgm:cxn modelId="{A2453C1F-1BAB-4444-AA82-C872F09FD7A1}" type="presOf" srcId="{98E1D9EE-1FD1-4E7A-9C7C-CD7D92853E9D}" destId="{31DBC7AD-9899-44F8-A266-3CDF40D51BBA}" srcOrd="0" destOrd="0" presId="urn:microsoft.com/office/officeart/2009/layout/CirclePictureHierarchy"/>
    <dgm:cxn modelId="{CB3644D5-162C-4B8D-B12B-4EB1102D3711}" type="presOf" srcId="{83F37054-B84C-4561-A9A0-B4617F4B6EB1}" destId="{F5AF2599-B488-4FA5-8247-43AC6B2E8007}" srcOrd="0" destOrd="0" presId="urn:microsoft.com/office/officeart/2009/layout/CirclePictureHierarchy"/>
    <dgm:cxn modelId="{1019B8D1-8B98-482F-9859-96CBF2526532}" type="presOf" srcId="{18149385-4A7E-4A1B-922D-2C2EE7B70077}" destId="{9762B95B-A03B-40A9-B8CC-6487EE2DD2B7}" srcOrd="0" destOrd="0" presId="urn:microsoft.com/office/officeart/2009/layout/CirclePictureHierarchy"/>
    <dgm:cxn modelId="{73ED843A-78BA-4F70-A4A0-58D8F1BF186D}" srcId="{4F99CAD3-F270-461D-8647-E1D72F0B4B62}" destId="{2BCDDECD-8793-4571-B58A-6CA507CCDAA3}" srcOrd="0" destOrd="0" parTransId="{CFCF50E2-2F2A-4429-A574-C5667E48F0C8}" sibTransId="{55F2FDC2-2D2E-40F9-9B25-A78E6B0C4116}"/>
    <dgm:cxn modelId="{89C6FE48-0C0F-490E-AAA2-4D1302ED1765}" type="presOf" srcId="{626D5A99-A7FF-48D2-A07E-3F7726ED9B10}" destId="{E3309CCF-2B85-429B-B4D6-B6485610505D}" srcOrd="0" destOrd="0" presId="urn:microsoft.com/office/officeart/2009/layout/CirclePictureHierarchy"/>
    <dgm:cxn modelId="{83BEA034-8522-472F-81BB-0FDC41C41293}" srcId="{CAF88EDF-5F62-4171-B928-05B64A5BAAE2}" destId="{18149385-4A7E-4A1B-922D-2C2EE7B70077}" srcOrd="1" destOrd="0" parTransId="{3D42372F-B1F9-43E5-8CA6-E28D54FFFFE6}" sibTransId="{DD195FD9-C37F-4EE3-8A4D-600747B2FBD3}"/>
    <dgm:cxn modelId="{9859E50D-3D18-4CFE-9A54-A0E04CB07395}" type="presOf" srcId="{7CF4A6DD-4ACA-4A37-81C4-2A0443C96E22}" destId="{86B4B25E-28FA-4859-8ABC-9AA7095573F1}" srcOrd="0" destOrd="0" presId="urn:microsoft.com/office/officeart/2009/layout/CirclePictureHierarchy"/>
    <dgm:cxn modelId="{5DAA1009-3EB1-4C2B-985B-27DC050D3ECF}" type="presOf" srcId="{7C417801-6A41-484C-8034-7DB6596D234A}" destId="{A12AD8A7-230E-4A04-8238-4B1A30116631}" srcOrd="0" destOrd="0" presId="urn:microsoft.com/office/officeart/2009/layout/CirclePictureHierarchy"/>
    <dgm:cxn modelId="{74727B29-C318-431E-B745-C908400FC394}" type="presOf" srcId="{0BFB0213-CF64-436D-AE78-6C7C92D8D21B}" destId="{CA95D99C-960E-4E1A-9295-03831CE4145B}" srcOrd="0" destOrd="0" presId="urn:microsoft.com/office/officeart/2009/layout/CirclePictureHierarchy"/>
    <dgm:cxn modelId="{F2F37174-DCDD-4963-894D-06EDB7CF380D}" srcId="{83F37054-B84C-4561-A9A0-B4617F4B6EB1}" destId="{4F99CAD3-F270-461D-8647-E1D72F0B4B62}" srcOrd="0" destOrd="0" parTransId="{15B9A776-3CDD-4EAA-A961-45E5BF3BCE77}" sibTransId="{B27432FD-2202-408F-8F5A-75255D79DAFA}"/>
    <dgm:cxn modelId="{5D9BA1C6-5BB1-4119-AE0B-C2BA6DEC53A9}" srcId="{4F99CAD3-F270-461D-8647-E1D72F0B4B62}" destId="{BD57CDA4-054A-409F-BBC9-17DF5299C67E}" srcOrd="1" destOrd="0" parTransId="{FC3CDA6A-D7A3-483B-8520-BCDD03E4C5B3}" sibTransId="{8148AB37-8CA5-414E-BBE4-2157CC02FA74}"/>
    <dgm:cxn modelId="{65811D29-D290-40E8-BA20-5F941EB7CD48}" type="presOf" srcId="{175CBB4A-64BB-4158-8170-EC93BD49A89E}" destId="{E61AC6FC-D83C-4BE6-89BD-70564F77D59A}" srcOrd="0" destOrd="0" presId="urn:microsoft.com/office/officeart/2009/layout/CirclePictureHierarchy"/>
    <dgm:cxn modelId="{B470D412-B073-47A4-BAE9-9B4136B6A3A1}" type="presOf" srcId="{77EFB855-87B3-4642-B9CE-8DC68A9ECC01}" destId="{10C0AF82-0014-4C8E-9C0B-5534155D9004}" srcOrd="0" destOrd="0" presId="urn:microsoft.com/office/officeart/2009/layout/CirclePictureHierarchy"/>
    <dgm:cxn modelId="{B3056375-9A3F-46C7-AFC9-3E25ADC24760}" type="presOf" srcId="{CAF88EDF-5F62-4171-B928-05B64A5BAAE2}" destId="{C3D1C480-265C-4973-9C6B-D3E7B132ECC1}" srcOrd="0" destOrd="0" presId="urn:microsoft.com/office/officeart/2009/layout/CirclePictureHierarchy"/>
    <dgm:cxn modelId="{9F054B1F-38EE-4B10-AA91-90FCFCCBD65D}" type="presOf" srcId="{AABD81B0-3DC3-4C58-AB48-49A5152CB05C}" destId="{A7E97738-3B4B-470C-A90B-100700A64E00}" srcOrd="0" destOrd="0" presId="urn:microsoft.com/office/officeart/2009/layout/CirclePictureHierarchy"/>
    <dgm:cxn modelId="{5CE9B45E-E42B-4017-80BA-55E64A7DD9D0}" type="presOf" srcId="{A76F1866-0048-4CD4-A2A4-CED5B7DAF39A}" destId="{0FFA6E49-2089-4427-B8E3-1DC28FA133DD}" srcOrd="0" destOrd="0" presId="urn:microsoft.com/office/officeart/2009/layout/CirclePictureHierarchy"/>
    <dgm:cxn modelId="{EDC1F349-5C35-4CEF-A41F-CC9711571739}" type="presOf" srcId="{3562C0B5-83DF-4443-8343-0C6A49AE3C29}" destId="{5FE69678-F463-4AC8-8B67-313A55607A41}" srcOrd="0" destOrd="0" presId="urn:microsoft.com/office/officeart/2009/layout/CirclePictureHierarchy"/>
    <dgm:cxn modelId="{AF3BD823-FD1D-4F63-BF55-73401FD96ABF}" type="presOf" srcId="{BD57CDA4-054A-409F-BBC9-17DF5299C67E}" destId="{8F2685AF-2A32-4625-A46A-FC8741668C59}" srcOrd="0" destOrd="0" presId="urn:microsoft.com/office/officeart/2009/layout/CirclePictureHierarchy"/>
    <dgm:cxn modelId="{C26B0EB6-4584-4EAE-805A-AB5CC18DD5C9}" srcId="{E142EB9F-FAAF-4A26-B50D-98E434889F15}" destId="{0BFB0213-CF64-436D-AE78-6C7C92D8D21B}" srcOrd="1" destOrd="0" parTransId="{98E1D9EE-1FD1-4E7A-9C7C-CD7D92853E9D}" sibTransId="{8740C267-C258-4743-872D-21C05F1C677E}"/>
    <dgm:cxn modelId="{6F33B067-085B-4321-83DF-2D5D0E387ECA}" type="presParOf" srcId="{0FFA6E49-2089-4427-B8E3-1DC28FA133DD}" destId="{D26E98F0-CF54-47B8-B986-4DFE9B3BA54D}" srcOrd="0" destOrd="0" presId="urn:microsoft.com/office/officeart/2009/layout/CirclePictureHierarchy"/>
    <dgm:cxn modelId="{514819DB-56A2-4E14-A83E-D4AE9F64A46C}" type="presParOf" srcId="{D26E98F0-CF54-47B8-B986-4DFE9B3BA54D}" destId="{0822A309-5A37-47D9-B989-61A7ACF5EFBC}" srcOrd="0" destOrd="0" presId="urn:microsoft.com/office/officeart/2009/layout/CirclePictureHierarchy"/>
    <dgm:cxn modelId="{BB1958E8-0782-4745-8221-50221C13D3AF}" type="presParOf" srcId="{0822A309-5A37-47D9-B989-61A7ACF5EFBC}" destId="{5812E256-1F26-40F8-ACB0-D0AA270FCA69}" srcOrd="0" destOrd="0" presId="urn:microsoft.com/office/officeart/2009/layout/CirclePictureHierarchy"/>
    <dgm:cxn modelId="{476F918C-9EAB-499C-920B-988051B63B43}" type="presParOf" srcId="{0822A309-5A37-47D9-B989-61A7ACF5EFBC}" destId="{A12AD8A7-230E-4A04-8238-4B1A30116631}" srcOrd="1" destOrd="0" presId="urn:microsoft.com/office/officeart/2009/layout/CirclePictureHierarchy"/>
    <dgm:cxn modelId="{C8B5EA83-3B45-4AF4-8807-FC98C308D7D7}" type="presParOf" srcId="{D26E98F0-CF54-47B8-B986-4DFE9B3BA54D}" destId="{5DC85789-CF32-49F4-A2ED-02144049F638}" srcOrd="1" destOrd="0" presId="urn:microsoft.com/office/officeart/2009/layout/CirclePictureHierarchy"/>
    <dgm:cxn modelId="{5C71BEBA-D9C1-4F92-A0C6-B4C3FA8AA680}" type="presParOf" srcId="{5DC85789-CF32-49F4-A2ED-02144049F638}" destId="{4F2943F2-AF98-41BD-9F80-74FF51D38B98}" srcOrd="0" destOrd="0" presId="urn:microsoft.com/office/officeart/2009/layout/CirclePictureHierarchy"/>
    <dgm:cxn modelId="{B2507330-69A3-48B2-AC7F-301E91FC9CB4}" type="presParOf" srcId="{5DC85789-CF32-49F4-A2ED-02144049F638}" destId="{0073B204-AE66-40D5-8604-9B80E5E43702}" srcOrd="1" destOrd="0" presId="urn:microsoft.com/office/officeart/2009/layout/CirclePictureHierarchy"/>
    <dgm:cxn modelId="{C712D557-660F-41ED-82D4-2021C2A5F3F1}" type="presParOf" srcId="{0073B204-AE66-40D5-8604-9B80E5E43702}" destId="{A20A0BCF-23F9-4EA7-993B-B27CC8717424}" srcOrd="0" destOrd="0" presId="urn:microsoft.com/office/officeart/2009/layout/CirclePictureHierarchy"/>
    <dgm:cxn modelId="{ED777778-589A-4F9C-8B68-8461F01FF917}" type="presParOf" srcId="{A20A0BCF-23F9-4EA7-993B-B27CC8717424}" destId="{D02C5AC5-B1AA-4193-A809-C3DB9298DEBE}" srcOrd="0" destOrd="0" presId="urn:microsoft.com/office/officeart/2009/layout/CirclePictureHierarchy"/>
    <dgm:cxn modelId="{FE560779-7675-41A7-83BE-ECD501D9E2F0}" type="presParOf" srcId="{A20A0BCF-23F9-4EA7-993B-B27CC8717424}" destId="{6DE27EE6-D4D0-40EC-9813-EC7F2D4EDBF6}" srcOrd="1" destOrd="0" presId="urn:microsoft.com/office/officeart/2009/layout/CirclePictureHierarchy"/>
    <dgm:cxn modelId="{A966DEF3-C312-4ED6-A96C-B843BCD254E7}" type="presParOf" srcId="{0073B204-AE66-40D5-8604-9B80E5E43702}" destId="{0DF6E649-8966-43E4-8869-F3F4FC438FA5}" srcOrd="1" destOrd="0" presId="urn:microsoft.com/office/officeart/2009/layout/CirclePictureHierarchy"/>
    <dgm:cxn modelId="{843496E9-C9C2-4517-A843-5254C4EA2997}" type="presParOf" srcId="{0DF6E649-8966-43E4-8869-F3F4FC438FA5}" destId="{A6E3F355-246E-44F6-A8C8-7BA1B411AA0E}" srcOrd="0" destOrd="0" presId="urn:microsoft.com/office/officeart/2009/layout/CirclePictureHierarchy"/>
    <dgm:cxn modelId="{4D8ED2A4-01FA-4F72-A7DA-84BA6AEB7513}" type="presParOf" srcId="{0DF6E649-8966-43E4-8869-F3F4FC438FA5}" destId="{60CB79BB-B726-498D-90E8-909108BA1A4F}" srcOrd="1" destOrd="0" presId="urn:microsoft.com/office/officeart/2009/layout/CirclePictureHierarchy"/>
    <dgm:cxn modelId="{A7BA7079-1692-489B-8690-71E1E67171A9}" type="presParOf" srcId="{60CB79BB-B726-498D-90E8-909108BA1A4F}" destId="{4A4BF66C-F7EA-46D9-95D7-9AAC7BFF4ECD}" srcOrd="0" destOrd="0" presId="urn:microsoft.com/office/officeart/2009/layout/CirclePictureHierarchy"/>
    <dgm:cxn modelId="{B94491DB-88C4-4E6D-AA4C-8C0D82855E38}" type="presParOf" srcId="{4A4BF66C-F7EA-46D9-95D7-9AAC7BFF4ECD}" destId="{961F4AD3-78C4-419B-A15A-42FBCC6107BA}" srcOrd="0" destOrd="0" presId="urn:microsoft.com/office/officeart/2009/layout/CirclePictureHierarchy"/>
    <dgm:cxn modelId="{1027F2E3-F769-4B5B-8987-3CDD73D769F5}" type="presParOf" srcId="{4A4BF66C-F7EA-46D9-95D7-9AAC7BFF4ECD}" destId="{86B4B25E-28FA-4859-8ABC-9AA7095573F1}" srcOrd="1" destOrd="0" presId="urn:microsoft.com/office/officeart/2009/layout/CirclePictureHierarchy"/>
    <dgm:cxn modelId="{B4EA6565-49DF-47E1-9386-2973555978B1}" type="presParOf" srcId="{60CB79BB-B726-498D-90E8-909108BA1A4F}" destId="{1AAC281E-0221-4CB4-8413-5D6415CD3566}" srcOrd="1" destOrd="0" presId="urn:microsoft.com/office/officeart/2009/layout/CirclePictureHierarchy"/>
    <dgm:cxn modelId="{E3FA997C-D296-4015-B7AA-427F3A73C0E1}" type="presParOf" srcId="{1AAC281E-0221-4CB4-8413-5D6415CD3566}" destId="{E61AC6FC-D83C-4BE6-89BD-70564F77D59A}" srcOrd="0" destOrd="0" presId="urn:microsoft.com/office/officeart/2009/layout/CirclePictureHierarchy"/>
    <dgm:cxn modelId="{2C3549D9-D79C-4DF4-B82E-2F5756738DA9}" type="presParOf" srcId="{1AAC281E-0221-4CB4-8413-5D6415CD3566}" destId="{D84B410A-D0E9-4C0D-BB06-A199A04EC678}" srcOrd="1" destOrd="0" presId="urn:microsoft.com/office/officeart/2009/layout/CirclePictureHierarchy"/>
    <dgm:cxn modelId="{3042E973-3C32-4284-8D34-34EF86F87E7F}" type="presParOf" srcId="{D84B410A-D0E9-4C0D-BB06-A199A04EC678}" destId="{26834EA5-071A-410D-AA9A-42BB6884CCF2}" srcOrd="0" destOrd="0" presId="urn:microsoft.com/office/officeart/2009/layout/CirclePictureHierarchy"/>
    <dgm:cxn modelId="{4C81EC27-DCD4-4E1C-92E0-FE167D0129C8}" type="presParOf" srcId="{26834EA5-071A-410D-AA9A-42BB6884CCF2}" destId="{AB55B56F-2B39-4D74-B53C-7E464C7D4F2A}" srcOrd="0" destOrd="0" presId="urn:microsoft.com/office/officeart/2009/layout/CirclePictureHierarchy"/>
    <dgm:cxn modelId="{FEF09C71-E1F2-462A-9971-3D17AB980524}" type="presParOf" srcId="{26834EA5-071A-410D-AA9A-42BB6884CCF2}" destId="{578FDA69-2672-4358-AAE6-BFC04EB1A5D1}" srcOrd="1" destOrd="0" presId="urn:microsoft.com/office/officeart/2009/layout/CirclePictureHierarchy"/>
    <dgm:cxn modelId="{E030DA39-5A5C-4AC5-A99A-6D8C267A28F0}" type="presParOf" srcId="{D84B410A-D0E9-4C0D-BB06-A199A04EC678}" destId="{FA502C71-10FE-4253-82BA-0AC6CE21C1AE}" srcOrd="1" destOrd="0" presId="urn:microsoft.com/office/officeart/2009/layout/CirclePictureHierarchy"/>
    <dgm:cxn modelId="{1FCA20FB-486D-4C38-85B3-FB9441940E5F}" type="presParOf" srcId="{FA502C71-10FE-4253-82BA-0AC6CE21C1AE}" destId="{6E8524AE-24C2-412D-B935-130E9E4FDA8F}" srcOrd="0" destOrd="0" presId="urn:microsoft.com/office/officeart/2009/layout/CirclePictureHierarchy"/>
    <dgm:cxn modelId="{F88C0935-58FE-4323-BF37-92A540874168}" type="presParOf" srcId="{FA502C71-10FE-4253-82BA-0AC6CE21C1AE}" destId="{9BC71F06-87C9-4162-B742-8D817100CE2D}" srcOrd="1" destOrd="0" presId="urn:microsoft.com/office/officeart/2009/layout/CirclePictureHierarchy"/>
    <dgm:cxn modelId="{558E21CE-A48E-4B11-BF4E-0D8476850C49}" type="presParOf" srcId="{9BC71F06-87C9-4162-B742-8D817100CE2D}" destId="{9829D390-DE92-476A-833F-CFE1C9B13F4A}" srcOrd="0" destOrd="0" presId="urn:microsoft.com/office/officeart/2009/layout/CirclePictureHierarchy"/>
    <dgm:cxn modelId="{68C56FF5-BBFC-4532-A305-331B84E1D302}" type="presParOf" srcId="{9829D390-DE92-476A-833F-CFE1C9B13F4A}" destId="{445C7809-1194-42C3-A4A1-1BC577B19D68}" srcOrd="0" destOrd="0" presId="urn:microsoft.com/office/officeart/2009/layout/CirclePictureHierarchy"/>
    <dgm:cxn modelId="{A964C5F1-E58C-41F0-B33F-1CD5AD7C9C3F}" type="presParOf" srcId="{9829D390-DE92-476A-833F-CFE1C9B13F4A}" destId="{B262333D-61B5-4BC4-AE83-F7F9F2B7613B}" srcOrd="1" destOrd="0" presId="urn:microsoft.com/office/officeart/2009/layout/CirclePictureHierarchy"/>
    <dgm:cxn modelId="{052F7BBC-94B3-40B7-9674-164491D3AE8A}" type="presParOf" srcId="{9BC71F06-87C9-4162-B742-8D817100CE2D}" destId="{67151DB7-DEAD-481F-AFFC-299A3D8FCF77}" srcOrd="1" destOrd="0" presId="urn:microsoft.com/office/officeart/2009/layout/CirclePictureHierarchy"/>
    <dgm:cxn modelId="{B891FB79-4AAA-4304-A82C-2815A53F8F97}" type="presParOf" srcId="{67151DB7-DEAD-481F-AFFC-299A3D8FCF77}" destId="{B3265198-24F5-4252-8ADA-4E9CF607F824}" srcOrd="0" destOrd="0" presId="urn:microsoft.com/office/officeart/2009/layout/CirclePictureHierarchy"/>
    <dgm:cxn modelId="{DB8A57E7-186E-4E1D-BE2B-A3401750CCEC}" type="presParOf" srcId="{67151DB7-DEAD-481F-AFFC-299A3D8FCF77}" destId="{3F19D5AC-FAE4-4B86-A9D0-E24C9DFE2607}" srcOrd="1" destOrd="0" presId="urn:microsoft.com/office/officeart/2009/layout/CirclePictureHierarchy"/>
    <dgm:cxn modelId="{BB13CAF7-301F-496E-AB3F-FFAB38FB2CFB}" type="presParOf" srcId="{3F19D5AC-FAE4-4B86-A9D0-E24C9DFE2607}" destId="{87B3A930-B5E0-48C1-A728-22CAD399CB25}" srcOrd="0" destOrd="0" presId="urn:microsoft.com/office/officeart/2009/layout/CirclePictureHierarchy"/>
    <dgm:cxn modelId="{5A8979C5-871D-4499-8EB3-2A12E686C46C}" type="presParOf" srcId="{87B3A930-B5E0-48C1-A728-22CAD399CB25}" destId="{A24A5FF0-B09E-4C7E-9BC1-E5801C0F5DF7}" srcOrd="0" destOrd="0" presId="urn:microsoft.com/office/officeart/2009/layout/CirclePictureHierarchy"/>
    <dgm:cxn modelId="{CC240559-61F0-49FF-AA74-E41DB195B0F4}" type="presParOf" srcId="{87B3A930-B5E0-48C1-A728-22CAD399CB25}" destId="{6B28DADD-29E0-4C42-B267-AA9F6FC849ED}" srcOrd="1" destOrd="0" presId="urn:microsoft.com/office/officeart/2009/layout/CirclePictureHierarchy"/>
    <dgm:cxn modelId="{274FC19B-A417-40A1-9B71-2D0B14C0D523}" type="presParOf" srcId="{3F19D5AC-FAE4-4B86-A9D0-E24C9DFE2607}" destId="{F917AE19-89E8-45E9-A952-A6484A580B44}" srcOrd="1" destOrd="0" presId="urn:microsoft.com/office/officeart/2009/layout/CirclePictureHierarchy"/>
    <dgm:cxn modelId="{AE2EDE72-7ADC-427F-8D1D-DFCA4F977D6F}" type="presParOf" srcId="{FA502C71-10FE-4253-82BA-0AC6CE21C1AE}" destId="{A3FCC0EF-CD86-4988-88F8-65F7CD00F7A8}" srcOrd="2" destOrd="0" presId="urn:microsoft.com/office/officeart/2009/layout/CirclePictureHierarchy"/>
    <dgm:cxn modelId="{72E3972E-70D3-410B-8FD5-C497A7958FAD}" type="presParOf" srcId="{FA502C71-10FE-4253-82BA-0AC6CE21C1AE}" destId="{AF8FD00C-E8F6-4B56-B002-15DEEFE63C52}" srcOrd="3" destOrd="0" presId="urn:microsoft.com/office/officeart/2009/layout/CirclePictureHierarchy"/>
    <dgm:cxn modelId="{B5D52224-F5E0-4636-B3C2-1CE5ACA4B83D}" type="presParOf" srcId="{AF8FD00C-E8F6-4B56-B002-15DEEFE63C52}" destId="{E733182D-39AD-4467-904F-315756F5656A}" srcOrd="0" destOrd="0" presId="urn:microsoft.com/office/officeart/2009/layout/CirclePictureHierarchy"/>
    <dgm:cxn modelId="{22BFD1E6-141A-42AB-B723-E28CBC72FBE9}" type="presParOf" srcId="{E733182D-39AD-4467-904F-315756F5656A}" destId="{B7422FFB-4E35-4E4A-8022-A7FBD2A928FC}" srcOrd="0" destOrd="0" presId="urn:microsoft.com/office/officeart/2009/layout/CirclePictureHierarchy"/>
    <dgm:cxn modelId="{E7CBFA63-821E-4832-A0C8-373EAFCB9FE7}" type="presParOf" srcId="{E733182D-39AD-4467-904F-315756F5656A}" destId="{C3D1C480-265C-4973-9C6B-D3E7B132ECC1}" srcOrd="1" destOrd="0" presId="urn:microsoft.com/office/officeart/2009/layout/CirclePictureHierarchy"/>
    <dgm:cxn modelId="{C525C019-0DBD-4A4F-8C79-2C7D24324437}" type="presParOf" srcId="{AF8FD00C-E8F6-4B56-B002-15DEEFE63C52}" destId="{F1733E32-1862-4A6D-AE44-2363F4E9AA45}" srcOrd="1" destOrd="0" presId="urn:microsoft.com/office/officeart/2009/layout/CirclePictureHierarchy"/>
    <dgm:cxn modelId="{ACD1C690-214B-4FA4-B19D-5A307D3237FB}" type="presParOf" srcId="{F1733E32-1862-4A6D-AE44-2363F4E9AA45}" destId="{5FC53F12-DBE7-42DF-9B22-550709ECB738}" srcOrd="0" destOrd="0" presId="urn:microsoft.com/office/officeart/2009/layout/CirclePictureHierarchy"/>
    <dgm:cxn modelId="{C2D5A396-1CE6-4D81-AD4F-BD6EC709A6F6}" type="presParOf" srcId="{F1733E32-1862-4A6D-AE44-2363F4E9AA45}" destId="{7484BEB2-52A3-4A45-BA89-C67856F5F0B0}" srcOrd="1" destOrd="0" presId="urn:microsoft.com/office/officeart/2009/layout/CirclePictureHierarchy"/>
    <dgm:cxn modelId="{39B11319-1523-43D6-BB0E-381CFF51C769}" type="presParOf" srcId="{7484BEB2-52A3-4A45-BA89-C67856F5F0B0}" destId="{3F3B21C8-9E13-4171-BAA6-EFE3429936CF}" srcOrd="0" destOrd="0" presId="urn:microsoft.com/office/officeart/2009/layout/CirclePictureHierarchy"/>
    <dgm:cxn modelId="{A72A5D59-2AED-4C7F-9CAC-D0AC87CFAF21}" type="presParOf" srcId="{3F3B21C8-9E13-4171-BAA6-EFE3429936CF}" destId="{C4EE2F50-8343-4349-8A2A-F2D500478104}" srcOrd="0" destOrd="0" presId="urn:microsoft.com/office/officeart/2009/layout/CirclePictureHierarchy"/>
    <dgm:cxn modelId="{B0D7E4B7-FF78-4F59-8D03-0CAA7A0C433D}" type="presParOf" srcId="{3F3B21C8-9E13-4171-BAA6-EFE3429936CF}" destId="{F750B971-DB69-4A1D-BD31-24CB4D96B491}" srcOrd="1" destOrd="0" presId="urn:microsoft.com/office/officeart/2009/layout/CirclePictureHierarchy"/>
    <dgm:cxn modelId="{03B35DA0-5D7F-4B5B-B739-A8D92C7E8D28}" type="presParOf" srcId="{7484BEB2-52A3-4A45-BA89-C67856F5F0B0}" destId="{4611E413-775A-4D8A-9407-0206A2580466}" srcOrd="1" destOrd="0" presId="urn:microsoft.com/office/officeart/2009/layout/CirclePictureHierarchy"/>
    <dgm:cxn modelId="{59009707-BB3E-46DA-9E52-D79B5BE0A0FE}" type="presParOf" srcId="{F1733E32-1862-4A6D-AE44-2363F4E9AA45}" destId="{29D937B2-779F-49ED-82A7-B45F8F8D64C0}" srcOrd="2" destOrd="0" presId="urn:microsoft.com/office/officeart/2009/layout/CirclePictureHierarchy"/>
    <dgm:cxn modelId="{AFA26C59-A754-48C9-A55F-C6C3EC0A5101}" type="presParOf" srcId="{F1733E32-1862-4A6D-AE44-2363F4E9AA45}" destId="{4049245F-B7AC-4059-A816-020C335C04C5}" srcOrd="3" destOrd="0" presId="urn:microsoft.com/office/officeart/2009/layout/CirclePictureHierarchy"/>
    <dgm:cxn modelId="{7DA99642-744C-4A57-8921-E9DA94C25599}" type="presParOf" srcId="{4049245F-B7AC-4059-A816-020C335C04C5}" destId="{0137577A-942F-473B-80BB-EFA86C10ACB7}" srcOrd="0" destOrd="0" presId="urn:microsoft.com/office/officeart/2009/layout/CirclePictureHierarchy"/>
    <dgm:cxn modelId="{AC0C237B-726E-4F4B-97F4-235B92C1AD62}" type="presParOf" srcId="{0137577A-942F-473B-80BB-EFA86C10ACB7}" destId="{0950367E-B835-46DB-8666-1118F5D9DBD6}" srcOrd="0" destOrd="0" presId="urn:microsoft.com/office/officeart/2009/layout/CirclePictureHierarchy"/>
    <dgm:cxn modelId="{9D2DACD3-B662-4983-9380-618FA4131830}" type="presParOf" srcId="{0137577A-942F-473B-80BB-EFA86C10ACB7}" destId="{9762B95B-A03B-40A9-B8CC-6487EE2DD2B7}" srcOrd="1" destOrd="0" presId="urn:microsoft.com/office/officeart/2009/layout/CirclePictureHierarchy"/>
    <dgm:cxn modelId="{6497C3DE-87EF-44D2-8B1C-AC4D7B6532B3}" type="presParOf" srcId="{4049245F-B7AC-4059-A816-020C335C04C5}" destId="{21A3D85D-C874-406C-BEB2-1C0604607C7F}" srcOrd="1" destOrd="0" presId="urn:microsoft.com/office/officeart/2009/layout/CirclePictureHierarchy"/>
    <dgm:cxn modelId="{E8A316BF-415E-4050-A888-84E94C430176}" type="presParOf" srcId="{0DF6E649-8966-43E4-8869-F3F4FC438FA5}" destId="{EAE08ABB-80F1-4354-A6CA-C5268EB0B5B1}" srcOrd="2" destOrd="0" presId="urn:microsoft.com/office/officeart/2009/layout/CirclePictureHierarchy"/>
    <dgm:cxn modelId="{4517CFBE-90A6-4700-BF5C-EE66ACC8BA03}" type="presParOf" srcId="{0DF6E649-8966-43E4-8869-F3F4FC438FA5}" destId="{E827932D-6A26-4A55-B2F8-CEF64E7DE60D}" srcOrd="3" destOrd="0" presId="urn:microsoft.com/office/officeart/2009/layout/CirclePictureHierarchy"/>
    <dgm:cxn modelId="{C1129154-382D-497B-8DB1-B709D746DE3B}" type="presParOf" srcId="{E827932D-6A26-4A55-B2F8-CEF64E7DE60D}" destId="{5FA3192E-0337-47A8-85EC-442286118C53}" srcOrd="0" destOrd="0" presId="urn:microsoft.com/office/officeart/2009/layout/CirclePictureHierarchy"/>
    <dgm:cxn modelId="{479799E1-72D7-4C70-ACBC-A047C131BDC0}" type="presParOf" srcId="{5FA3192E-0337-47A8-85EC-442286118C53}" destId="{77AC7968-BC5F-4AA9-ACB6-74937AA5A62E}" srcOrd="0" destOrd="0" presId="urn:microsoft.com/office/officeart/2009/layout/CirclePictureHierarchy"/>
    <dgm:cxn modelId="{D690EACC-9842-4BD8-A40A-2627D05332B8}" type="presParOf" srcId="{5FA3192E-0337-47A8-85EC-442286118C53}" destId="{7713C3FE-3DD3-45E7-B9E7-FD2DABE4E68B}" srcOrd="1" destOrd="0" presId="urn:microsoft.com/office/officeart/2009/layout/CirclePictureHierarchy"/>
    <dgm:cxn modelId="{7DD6F7E6-27E0-4E91-B720-F8FCC9307FE6}" type="presParOf" srcId="{E827932D-6A26-4A55-B2F8-CEF64E7DE60D}" destId="{0EC90560-4C15-48EC-B768-03BC0A31637C}" srcOrd="1" destOrd="0" presId="urn:microsoft.com/office/officeart/2009/layout/CirclePictureHierarchy"/>
    <dgm:cxn modelId="{4081FFDF-705D-4C29-B8D7-BD31F972F9CE}" type="presParOf" srcId="{0EC90560-4C15-48EC-B768-03BC0A31637C}" destId="{5FE69678-F463-4AC8-8B67-313A55607A41}" srcOrd="0" destOrd="0" presId="urn:microsoft.com/office/officeart/2009/layout/CirclePictureHierarchy"/>
    <dgm:cxn modelId="{96D5BB4E-2B23-467E-87C8-2DD832FF0912}" type="presParOf" srcId="{0EC90560-4C15-48EC-B768-03BC0A31637C}" destId="{36F5694B-A9BE-49A7-BBF2-D961C53D315F}" srcOrd="1" destOrd="0" presId="urn:microsoft.com/office/officeart/2009/layout/CirclePictureHierarchy"/>
    <dgm:cxn modelId="{9A2CE07E-FF66-44D1-9153-48E70DC704E6}" type="presParOf" srcId="{36F5694B-A9BE-49A7-BBF2-D961C53D315F}" destId="{3C2F4AE7-36C7-40FA-A1DC-D7A138F9A459}" srcOrd="0" destOrd="0" presId="urn:microsoft.com/office/officeart/2009/layout/CirclePictureHierarchy"/>
    <dgm:cxn modelId="{76FD449A-9646-415E-B1A5-CC87845727E7}" type="presParOf" srcId="{3C2F4AE7-36C7-40FA-A1DC-D7A138F9A459}" destId="{5D1F7959-669B-4883-BCB5-131D40C1A756}" srcOrd="0" destOrd="0" presId="urn:microsoft.com/office/officeart/2009/layout/CirclePictureHierarchy"/>
    <dgm:cxn modelId="{16AC119E-60B2-40E3-941B-79FE0DE0C2CF}" type="presParOf" srcId="{3C2F4AE7-36C7-40FA-A1DC-D7A138F9A459}" destId="{F5AF2599-B488-4FA5-8247-43AC6B2E8007}" srcOrd="1" destOrd="0" presId="urn:microsoft.com/office/officeart/2009/layout/CirclePictureHierarchy"/>
    <dgm:cxn modelId="{F1E1B910-5B08-4E80-BC55-0701DA25C2A7}" type="presParOf" srcId="{36F5694B-A9BE-49A7-BBF2-D961C53D315F}" destId="{16722D09-18D1-4822-9E0A-F347B5D76DB9}" srcOrd="1" destOrd="0" presId="urn:microsoft.com/office/officeart/2009/layout/CirclePictureHierarchy"/>
    <dgm:cxn modelId="{5087E261-3F8E-4C32-AB18-01E3E51919F6}" type="presParOf" srcId="{16722D09-18D1-4822-9E0A-F347B5D76DB9}" destId="{ABBB9203-BD9F-4F6E-96C8-C8108BC0F9D7}" srcOrd="0" destOrd="0" presId="urn:microsoft.com/office/officeart/2009/layout/CirclePictureHierarchy"/>
    <dgm:cxn modelId="{63F6E4C5-8EF1-4B1C-B32C-C8F4AA87FC51}" type="presParOf" srcId="{16722D09-18D1-4822-9E0A-F347B5D76DB9}" destId="{5982A48D-0315-482C-BFFA-C64A7ABEAEA8}" srcOrd="1" destOrd="0" presId="urn:microsoft.com/office/officeart/2009/layout/CirclePictureHierarchy"/>
    <dgm:cxn modelId="{8E627769-40D5-49CF-B021-1345C82010E8}" type="presParOf" srcId="{5982A48D-0315-482C-BFFA-C64A7ABEAEA8}" destId="{3096B7EE-6C3F-4C28-B876-8519D572DC23}" srcOrd="0" destOrd="0" presId="urn:microsoft.com/office/officeart/2009/layout/CirclePictureHierarchy"/>
    <dgm:cxn modelId="{A9E8BB41-9BC3-49DA-90F4-1C3CF0141809}" type="presParOf" srcId="{3096B7EE-6C3F-4C28-B876-8519D572DC23}" destId="{419E710F-96DD-4EB5-A4CF-9804E085ACAD}" srcOrd="0" destOrd="0" presId="urn:microsoft.com/office/officeart/2009/layout/CirclePictureHierarchy"/>
    <dgm:cxn modelId="{2B388CD0-90E2-40C7-83C0-1AC24E09FDDB}" type="presParOf" srcId="{3096B7EE-6C3F-4C28-B876-8519D572DC23}" destId="{14E28C40-B9FF-43AB-955D-C0DEE7A8EB5F}" srcOrd="1" destOrd="0" presId="urn:microsoft.com/office/officeart/2009/layout/CirclePictureHierarchy"/>
    <dgm:cxn modelId="{062DC491-C6D1-460F-A6A9-858AB7BCEFB7}" type="presParOf" srcId="{5982A48D-0315-482C-BFFA-C64A7ABEAEA8}" destId="{947675F1-5F25-493D-968C-A2371573B1DF}" srcOrd="1" destOrd="0" presId="urn:microsoft.com/office/officeart/2009/layout/CirclePictureHierarchy"/>
    <dgm:cxn modelId="{4FDA3CCC-9036-4D24-986A-D585800B0B87}" type="presParOf" srcId="{947675F1-5F25-493D-968C-A2371573B1DF}" destId="{250CF80E-0E52-4863-AE45-50631F93DBAE}" srcOrd="0" destOrd="0" presId="urn:microsoft.com/office/officeart/2009/layout/CirclePictureHierarchy"/>
    <dgm:cxn modelId="{7A6B0420-1556-4701-8B23-B40F67BD3EB1}" type="presParOf" srcId="{947675F1-5F25-493D-968C-A2371573B1DF}" destId="{2547D2E2-6398-47CC-A4E1-CD1E6D9D6EE4}" srcOrd="1" destOrd="0" presId="urn:microsoft.com/office/officeart/2009/layout/CirclePictureHierarchy"/>
    <dgm:cxn modelId="{F080EB2A-1902-4767-929F-13DBB862F13A}" type="presParOf" srcId="{2547D2E2-6398-47CC-A4E1-CD1E6D9D6EE4}" destId="{65CCC2A8-5CF1-47D2-80FE-41037D2327F5}" srcOrd="0" destOrd="0" presId="urn:microsoft.com/office/officeart/2009/layout/CirclePictureHierarchy"/>
    <dgm:cxn modelId="{7F2CDA22-841B-442F-A13E-FC6ADE85A065}" type="presParOf" srcId="{65CCC2A8-5CF1-47D2-80FE-41037D2327F5}" destId="{F492C083-793E-4EA4-8F82-6CD5B7D0C6CF}" srcOrd="0" destOrd="0" presId="urn:microsoft.com/office/officeart/2009/layout/CirclePictureHierarchy"/>
    <dgm:cxn modelId="{8750C0C2-04DD-4112-B23C-87272949C6BF}" type="presParOf" srcId="{65CCC2A8-5CF1-47D2-80FE-41037D2327F5}" destId="{B7A2CCA6-0D1C-43E7-B852-66A2732760B6}" srcOrd="1" destOrd="0" presId="urn:microsoft.com/office/officeart/2009/layout/CirclePictureHierarchy"/>
    <dgm:cxn modelId="{1DAA0F89-3E44-4782-BF27-8081696A126C}" type="presParOf" srcId="{2547D2E2-6398-47CC-A4E1-CD1E6D9D6EE4}" destId="{0A8481A3-12C7-433A-BDE2-3AFB4B2B628C}" srcOrd="1" destOrd="0" presId="urn:microsoft.com/office/officeart/2009/layout/CirclePictureHierarchy"/>
    <dgm:cxn modelId="{3E7F15B0-01FF-4EA6-95C8-FCFB0308D211}" type="presParOf" srcId="{947675F1-5F25-493D-968C-A2371573B1DF}" destId="{D5E9F174-9DE7-4169-93F5-2D431386BC89}" srcOrd="2" destOrd="0" presId="urn:microsoft.com/office/officeart/2009/layout/CirclePictureHierarchy"/>
    <dgm:cxn modelId="{CEF65F8E-12AF-4DAD-A214-F0F00956206D}" type="presParOf" srcId="{947675F1-5F25-493D-968C-A2371573B1DF}" destId="{A38988E6-A09F-455F-A5E3-842AC82C9018}" srcOrd="3" destOrd="0" presId="urn:microsoft.com/office/officeart/2009/layout/CirclePictureHierarchy"/>
    <dgm:cxn modelId="{8280ECCB-B74F-4288-BCE4-5C69EC517C82}" type="presParOf" srcId="{A38988E6-A09F-455F-A5E3-842AC82C9018}" destId="{A19A8843-D977-4CD5-B070-0526AC53F09A}" srcOrd="0" destOrd="0" presId="urn:microsoft.com/office/officeart/2009/layout/CirclePictureHierarchy"/>
    <dgm:cxn modelId="{676E73D0-C978-41FC-94F8-5581A70F149D}" type="presParOf" srcId="{A19A8843-D977-4CD5-B070-0526AC53F09A}" destId="{CF776F4B-CA12-4C52-9EE7-314169AE38DC}" srcOrd="0" destOrd="0" presId="urn:microsoft.com/office/officeart/2009/layout/CirclePictureHierarchy"/>
    <dgm:cxn modelId="{79D52A14-EE84-4B40-8B9C-86836524467B}" type="presParOf" srcId="{A19A8843-D977-4CD5-B070-0526AC53F09A}" destId="{8F2685AF-2A32-4625-A46A-FC8741668C59}" srcOrd="1" destOrd="0" presId="urn:microsoft.com/office/officeart/2009/layout/CirclePictureHierarchy"/>
    <dgm:cxn modelId="{ACEF49EC-EC8D-430E-BC3E-D31B5730DF57}" type="presParOf" srcId="{A38988E6-A09F-455F-A5E3-842AC82C9018}" destId="{56D65AED-A01A-4FB1-BDDF-1B7DFB8ED418}" srcOrd="1" destOrd="0" presId="urn:microsoft.com/office/officeart/2009/layout/CirclePictureHierarchy"/>
    <dgm:cxn modelId="{0455E566-D88E-4322-A8A0-21A3CF3EED0E}" type="presParOf" srcId="{0EC90560-4C15-48EC-B768-03BC0A31637C}" destId="{ADB3F00B-8C97-4BA4-88C7-95CFE23496E4}" srcOrd="2" destOrd="0" presId="urn:microsoft.com/office/officeart/2009/layout/CirclePictureHierarchy"/>
    <dgm:cxn modelId="{7C4749B0-161D-40CE-8148-83D3021F6816}" type="presParOf" srcId="{0EC90560-4C15-48EC-B768-03BC0A31637C}" destId="{DCF06537-7833-4FC9-8608-F3506C3BFF42}" srcOrd="3" destOrd="0" presId="urn:microsoft.com/office/officeart/2009/layout/CirclePictureHierarchy"/>
    <dgm:cxn modelId="{432AC59C-3683-4377-A5FB-4B7063C2B342}" type="presParOf" srcId="{DCF06537-7833-4FC9-8608-F3506C3BFF42}" destId="{EE70ED00-FAE1-4101-A6A0-744E7A577B51}" srcOrd="0" destOrd="0" presId="urn:microsoft.com/office/officeart/2009/layout/CirclePictureHierarchy"/>
    <dgm:cxn modelId="{87BB8B7C-8854-4EA1-BB55-C28222C05DD1}" type="presParOf" srcId="{EE70ED00-FAE1-4101-A6A0-744E7A577B51}" destId="{76A0A58C-784C-490E-9E13-136915D94B21}" srcOrd="0" destOrd="0" presId="urn:microsoft.com/office/officeart/2009/layout/CirclePictureHierarchy"/>
    <dgm:cxn modelId="{FD1CA1F3-6271-4AED-B5EB-A91962D55468}" type="presParOf" srcId="{EE70ED00-FAE1-4101-A6A0-744E7A577B51}" destId="{C73BE7F6-AC21-4C45-91C3-1845EA1BF1C1}" srcOrd="1" destOrd="0" presId="urn:microsoft.com/office/officeart/2009/layout/CirclePictureHierarchy"/>
    <dgm:cxn modelId="{D2A16FB9-2B41-42CA-A723-66FA130795DA}" type="presParOf" srcId="{DCF06537-7833-4FC9-8608-F3506C3BFF42}" destId="{D13300C2-4335-4FAC-B93E-00E9E5841C76}" srcOrd="1" destOrd="0" presId="urn:microsoft.com/office/officeart/2009/layout/CirclePictureHierarchy"/>
    <dgm:cxn modelId="{E3775310-2941-4108-92A8-A6FC84CDE5FB}" type="presParOf" srcId="{D13300C2-4335-4FAC-B93E-00E9E5841C76}" destId="{A7E97738-3B4B-470C-A90B-100700A64E00}" srcOrd="0" destOrd="0" presId="urn:microsoft.com/office/officeart/2009/layout/CirclePictureHierarchy"/>
    <dgm:cxn modelId="{6104A74A-70D2-4837-B90E-15C550488B4A}" type="presParOf" srcId="{D13300C2-4335-4FAC-B93E-00E9E5841C76}" destId="{8BD44EE4-157C-4B2C-97B8-34A3052AA2CC}" srcOrd="1" destOrd="0" presId="urn:microsoft.com/office/officeart/2009/layout/CirclePictureHierarchy"/>
    <dgm:cxn modelId="{67E1253E-13DF-4C55-90DB-4D829B77A285}" type="presParOf" srcId="{8BD44EE4-157C-4B2C-97B8-34A3052AA2CC}" destId="{FB769CC3-DC45-429B-B09A-5135BA621015}" srcOrd="0" destOrd="0" presId="urn:microsoft.com/office/officeart/2009/layout/CirclePictureHierarchy"/>
    <dgm:cxn modelId="{D7729926-EE9F-4345-AEE0-ED2860E1E51B}" type="presParOf" srcId="{FB769CC3-DC45-429B-B09A-5135BA621015}" destId="{518839DE-507F-4956-A078-17A9265887AC}" srcOrd="0" destOrd="0" presId="urn:microsoft.com/office/officeart/2009/layout/CirclePictureHierarchy"/>
    <dgm:cxn modelId="{E4CAB8B3-D11E-47D5-8DFF-742D43B5DD01}" type="presParOf" srcId="{FB769CC3-DC45-429B-B09A-5135BA621015}" destId="{AC6B9D38-9EA4-4F11-A61C-F9A3306AA54E}" srcOrd="1" destOrd="0" presId="urn:microsoft.com/office/officeart/2009/layout/CirclePictureHierarchy"/>
    <dgm:cxn modelId="{0834A92A-C1F8-4D5A-884F-410D8937AAF4}" type="presParOf" srcId="{8BD44EE4-157C-4B2C-97B8-34A3052AA2CC}" destId="{52828895-8384-4EA7-A306-0F5B7473E31A}" srcOrd="1" destOrd="0" presId="urn:microsoft.com/office/officeart/2009/layout/CirclePictureHierarchy"/>
    <dgm:cxn modelId="{DA153F21-DF76-42D4-84B1-440B17C20F34}" type="presParOf" srcId="{52828895-8384-4EA7-A306-0F5B7473E31A}" destId="{168199BE-9E99-4D40-BF8E-CDF943F85EC6}" srcOrd="0" destOrd="0" presId="urn:microsoft.com/office/officeart/2009/layout/CirclePictureHierarchy"/>
    <dgm:cxn modelId="{AF1347A1-2F18-4431-81E5-BC00DE1EFD35}" type="presParOf" srcId="{52828895-8384-4EA7-A306-0F5B7473E31A}" destId="{1629B077-5472-437B-96AE-36A7FDCCA711}" srcOrd="1" destOrd="0" presId="urn:microsoft.com/office/officeart/2009/layout/CirclePictureHierarchy"/>
    <dgm:cxn modelId="{6F89F433-ABD9-415E-B7B6-AB51D073A257}" type="presParOf" srcId="{1629B077-5472-437B-96AE-36A7FDCCA711}" destId="{0397ED2E-3196-4B05-876D-B8950F0E680C}" srcOrd="0" destOrd="0" presId="urn:microsoft.com/office/officeart/2009/layout/CirclePictureHierarchy"/>
    <dgm:cxn modelId="{CCCF83FD-95F2-4493-9E26-43B10DA975AD}" type="presParOf" srcId="{0397ED2E-3196-4B05-876D-B8950F0E680C}" destId="{DC5A0D49-7F7D-497C-8B8B-A1052590BC95}" srcOrd="0" destOrd="0" presId="urn:microsoft.com/office/officeart/2009/layout/CirclePictureHierarchy"/>
    <dgm:cxn modelId="{FEB44F99-B62A-485B-BA7D-59FFE570BC9F}" type="presParOf" srcId="{0397ED2E-3196-4B05-876D-B8950F0E680C}" destId="{E3309CCF-2B85-429B-B4D6-B6485610505D}" srcOrd="1" destOrd="0" presId="urn:microsoft.com/office/officeart/2009/layout/CirclePictureHierarchy"/>
    <dgm:cxn modelId="{344E09A2-0C27-4E8C-BEAE-1094EA9F5803}" type="presParOf" srcId="{1629B077-5472-437B-96AE-36A7FDCCA711}" destId="{67530CE7-24D6-41E5-97AC-5E2EF3726D07}" srcOrd="1" destOrd="0" presId="urn:microsoft.com/office/officeart/2009/layout/CirclePictureHierarchy"/>
    <dgm:cxn modelId="{8E7777AF-E8EE-47BA-A342-57184E0B432F}" type="presParOf" srcId="{D13300C2-4335-4FAC-B93E-00E9E5841C76}" destId="{31DBC7AD-9899-44F8-A266-3CDF40D51BBA}" srcOrd="2" destOrd="0" presId="urn:microsoft.com/office/officeart/2009/layout/CirclePictureHierarchy"/>
    <dgm:cxn modelId="{FBABD6D6-D52B-43DD-80B6-A9DEB299930E}" type="presParOf" srcId="{D13300C2-4335-4FAC-B93E-00E9E5841C76}" destId="{AA9CB393-447B-441F-855E-80AC43123112}" srcOrd="3" destOrd="0" presId="urn:microsoft.com/office/officeart/2009/layout/CirclePictureHierarchy"/>
    <dgm:cxn modelId="{0367864E-C4FE-4D37-949E-1DB6B979961E}" type="presParOf" srcId="{AA9CB393-447B-441F-855E-80AC43123112}" destId="{7CA45944-DCF0-48C5-8F22-CEC1F674BEC9}" srcOrd="0" destOrd="0" presId="urn:microsoft.com/office/officeart/2009/layout/CirclePictureHierarchy"/>
    <dgm:cxn modelId="{71DAEA3C-D4AE-4A25-B626-01DBD1637208}" type="presParOf" srcId="{7CA45944-DCF0-48C5-8F22-CEC1F674BEC9}" destId="{5D00C7C4-A1A0-456C-A66B-023DFAA07805}" srcOrd="0" destOrd="0" presId="urn:microsoft.com/office/officeart/2009/layout/CirclePictureHierarchy"/>
    <dgm:cxn modelId="{80204E13-4521-4C0F-9707-0688C31DC37C}" type="presParOf" srcId="{7CA45944-DCF0-48C5-8F22-CEC1F674BEC9}" destId="{CA95D99C-960E-4E1A-9295-03831CE4145B}" srcOrd="1" destOrd="0" presId="urn:microsoft.com/office/officeart/2009/layout/CirclePictureHierarchy"/>
    <dgm:cxn modelId="{CD6F827F-E441-4849-BEFD-312E633A58F1}" type="presParOf" srcId="{AA9CB393-447B-441F-855E-80AC43123112}" destId="{98981BB1-4EBD-49E8-AEBA-4C38EC5D8006}" srcOrd="1" destOrd="0" presId="urn:microsoft.com/office/officeart/2009/layout/CirclePictureHierarchy"/>
    <dgm:cxn modelId="{22EA8288-6868-48C4-B8E9-4B28DC9683C9}" type="presParOf" srcId="{98981BB1-4EBD-49E8-AEBA-4C38EC5D8006}" destId="{10C0AF82-0014-4C8E-9C0B-5534155D9004}" srcOrd="0" destOrd="0" presId="urn:microsoft.com/office/officeart/2009/layout/CirclePictureHierarchy"/>
    <dgm:cxn modelId="{10C1618B-1320-4571-A532-C5FA364512AF}" type="presParOf" srcId="{98981BB1-4EBD-49E8-AEBA-4C38EC5D8006}" destId="{EF4500CB-229A-4691-86A7-68AEDB4A4670}" srcOrd="1" destOrd="0" presId="urn:microsoft.com/office/officeart/2009/layout/CirclePictureHierarchy"/>
    <dgm:cxn modelId="{FEFD64C0-E52E-4CF0-80E7-5965F1EEBBC7}" type="presParOf" srcId="{EF4500CB-229A-4691-86A7-68AEDB4A4670}" destId="{ED9313BF-A842-4E37-A677-71059506A2CC}" srcOrd="0" destOrd="0" presId="urn:microsoft.com/office/officeart/2009/layout/CirclePictureHierarchy"/>
    <dgm:cxn modelId="{557FAF3C-7DF1-414B-9453-361978186B6B}" type="presParOf" srcId="{ED9313BF-A842-4E37-A677-71059506A2CC}" destId="{CAA64F38-B89C-4F72-B8FB-18AA5A3F2D4E}" srcOrd="0" destOrd="0" presId="urn:microsoft.com/office/officeart/2009/layout/CirclePictureHierarchy"/>
    <dgm:cxn modelId="{4018986B-F9FB-4A9E-B212-EB3A4FB22489}" type="presParOf" srcId="{ED9313BF-A842-4E37-A677-71059506A2CC}" destId="{F86AC000-6192-4563-B867-E3EDE58DEA44}" srcOrd="1" destOrd="0" presId="urn:microsoft.com/office/officeart/2009/layout/CirclePictureHierarchy"/>
    <dgm:cxn modelId="{8EEF0A46-670E-42DE-BE9F-4EBE8F9FDA3A}" type="presParOf" srcId="{EF4500CB-229A-4691-86A7-68AEDB4A4670}" destId="{AF697615-BFF7-4897-B49F-B658D780E83D}" srcOrd="1" destOrd="0" presId="urn:microsoft.com/office/officeart/2009/layout/CirclePictureHierarchy"/>
    <dgm:cxn modelId="{FC899FAE-752C-48B2-9D71-3D949C11BEE1}" type="presParOf" srcId="{98981BB1-4EBD-49E8-AEBA-4C38EC5D8006}" destId="{CDE95E32-D747-4D41-8947-B69525419384}" srcOrd="2" destOrd="0" presId="urn:microsoft.com/office/officeart/2009/layout/CirclePictureHierarchy"/>
    <dgm:cxn modelId="{7F8FAAF7-5C02-48CF-8587-64D26A34A442}" type="presParOf" srcId="{98981BB1-4EBD-49E8-AEBA-4C38EC5D8006}" destId="{2810E6AC-174A-4CDE-B33D-1DCA816C921C}" srcOrd="3" destOrd="0" presId="urn:microsoft.com/office/officeart/2009/layout/CirclePictureHierarchy"/>
    <dgm:cxn modelId="{572AFAA2-D735-4B81-8BC4-533AA5F59A41}" type="presParOf" srcId="{2810E6AC-174A-4CDE-B33D-1DCA816C921C}" destId="{98B5FFA3-27E7-4432-826F-1C3C6C134EB2}" srcOrd="0" destOrd="0" presId="urn:microsoft.com/office/officeart/2009/layout/CirclePictureHierarchy"/>
    <dgm:cxn modelId="{79ACD196-87EE-4A70-B60A-0ED7B52C97A2}" type="presParOf" srcId="{98B5FFA3-27E7-4432-826F-1C3C6C134EB2}" destId="{95D9208B-F715-41AA-BC87-4127920E3BA3}" srcOrd="0" destOrd="0" presId="urn:microsoft.com/office/officeart/2009/layout/CirclePictureHierarchy"/>
    <dgm:cxn modelId="{C29290CF-4C6B-4519-BE1D-2422BFC30E7F}" type="presParOf" srcId="{98B5FFA3-27E7-4432-826F-1C3C6C134EB2}" destId="{D397CDD9-6A37-4F78-AA57-3E7E4D3014F5}" srcOrd="1" destOrd="0" presId="urn:microsoft.com/office/officeart/2009/layout/CirclePictureHierarchy"/>
    <dgm:cxn modelId="{97A386DA-37A4-4C54-8510-D185780052A5}" type="presParOf" srcId="{2810E6AC-174A-4CDE-B33D-1DCA816C921C}" destId="{ABD7EAED-274D-41F0-A9FC-06B45C85D649}" srcOrd="1" destOrd="0" presId="urn:microsoft.com/office/officeart/2009/layout/CirclePictureHierarchy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25549930-EE9D-45B1-826F-9A345638BF0A}" type="doc">
      <dgm:prSet loTypeId="urn:microsoft.com/office/officeart/2005/8/layout/hierarchy6" loCatId="hierarchy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862FF1FB-65FF-4BA2-B45B-BF9D3BC3392F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006DE25C-EC8A-4F38-994A-1E5EC62957D6}" type="parTrans" cxnId="{C2AA4117-4845-4D6B-A8ED-3DE50A0A7C61}">
      <dgm:prSet/>
      <dgm:spPr/>
      <dgm:t>
        <a:bodyPr/>
        <a:lstStyle/>
        <a:p>
          <a:endParaRPr lang="fr-FR"/>
        </a:p>
      </dgm:t>
    </dgm:pt>
    <dgm:pt modelId="{046FFC43-52D4-46B1-AF67-62B627B1DB78}" type="sibTrans" cxnId="{C2AA4117-4845-4D6B-A8ED-3DE50A0A7C61}">
      <dgm:prSet/>
      <dgm:spPr/>
      <dgm:t>
        <a:bodyPr/>
        <a:lstStyle/>
        <a:p>
          <a:endParaRPr lang="fr-FR"/>
        </a:p>
      </dgm:t>
    </dgm:pt>
    <dgm:pt modelId="{6A6BF0E8-2C81-494A-878D-8864C019E255}">
      <dgm:prSet phldrT="[Texte]"/>
      <dgm:spPr/>
      <dgm:t>
        <a:bodyPr/>
        <a:lstStyle/>
        <a:p>
          <a:r>
            <a:rPr lang="fr-FR" dirty="0" smtClean="0"/>
            <a:t>1</a:t>
          </a:r>
          <a:endParaRPr lang="fr-FR" dirty="0"/>
        </a:p>
      </dgm:t>
    </dgm:pt>
    <dgm:pt modelId="{7DF56F9F-542F-47D6-B9AC-305CAA7C0DCC}" type="parTrans" cxnId="{93800BB1-2E04-47C1-B755-C55D70B6C06F}">
      <dgm:prSet/>
      <dgm:spPr/>
      <dgm:t>
        <a:bodyPr/>
        <a:lstStyle/>
        <a:p>
          <a:endParaRPr lang="fr-FR"/>
        </a:p>
      </dgm:t>
    </dgm:pt>
    <dgm:pt modelId="{A46EECB3-1CFC-4EF4-BF0B-0FEB23958DB0}" type="sibTrans" cxnId="{93800BB1-2E04-47C1-B755-C55D70B6C06F}">
      <dgm:prSet/>
      <dgm:spPr/>
      <dgm:t>
        <a:bodyPr/>
        <a:lstStyle/>
        <a:p>
          <a:endParaRPr lang="fr-FR"/>
        </a:p>
      </dgm:t>
    </dgm:pt>
    <dgm:pt modelId="{BC20B1F7-34E3-4B78-B84E-9EC8985BAB3E}">
      <dgm:prSet phldrT="[Texte]"/>
      <dgm:spPr/>
      <dgm:t>
        <a:bodyPr/>
        <a:lstStyle/>
        <a:p>
          <a:r>
            <a:rPr lang="fr-FR" dirty="0" smtClean="0"/>
            <a:t>2</a:t>
          </a:r>
          <a:endParaRPr lang="fr-FR" dirty="0"/>
        </a:p>
      </dgm:t>
    </dgm:pt>
    <dgm:pt modelId="{318153DC-A286-4D51-9513-B2F4D733F2BE}" type="parTrans" cxnId="{5272CB24-B20D-4DFD-A2C5-68DD5B501D39}">
      <dgm:prSet/>
      <dgm:spPr/>
      <dgm:t>
        <a:bodyPr/>
        <a:lstStyle/>
        <a:p>
          <a:endParaRPr lang="fr-FR"/>
        </a:p>
      </dgm:t>
    </dgm:pt>
    <dgm:pt modelId="{07514367-1253-4019-BD82-4C616C8782BC}" type="sibTrans" cxnId="{5272CB24-B20D-4DFD-A2C5-68DD5B501D39}">
      <dgm:prSet/>
      <dgm:spPr/>
      <dgm:t>
        <a:bodyPr/>
        <a:lstStyle/>
        <a:p>
          <a:endParaRPr lang="fr-FR"/>
        </a:p>
      </dgm:t>
    </dgm:pt>
    <dgm:pt modelId="{E928431F-7444-4C6E-A16A-C1681CF8AA50}">
      <dgm:prSet phldrT="[Texte]"/>
      <dgm:spPr/>
      <dgm:t>
        <a:bodyPr/>
        <a:lstStyle/>
        <a:p>
          <a:r>
            <a:rPr lang="fr-FR" dirty="0" smtClean="0"/>
            <a:t>3</a:t>
          </a:r>
          <a:endParaRPr lang="fr-FR" dirty="0"/>
        </a:p>
      </dgm:t>
    </dgm:pt>
    <dgm:pt modelId="{4A233966-AE42-4427-A912-F9703D21C154}" type="parTrans" cxnId="{8B632E59-2E21-4372-BE3F-A9BA3760CCE5}">
      <dgm:prSet/>
      <dgm:spPr/>
      <dgm:t>
        <a:bodyPr/>
        <a:lstStyle/>
        <a:p>
          <a:endParaRPr lang="fr-FR"/>
        </a:p>
      </dgm:t>
    </dgm:pt>
    <dgm:pt modelId="{FCB4C40C-5303-4CF9-A36B-33A88A3755F2}" type="sibTrans" cxnId="{8B632E59-2E21-4372-BE3F-A9BA3760CCE5}">
      <dgm:prSet/>
      <dgm:spPr/>
      <dgm:t>
        <a:bodyPr/>
        <a:lstStyle/>
        <a:p>
          <a:endParaRPr lang="fr-FR"/>
        </a:p>
      </dgm:t>
    </dgm:pt>
    <dgm:pt modelId="{B9EC6A59-C8DA-4F47-8B38-BBA9569ACCE0}">
      <dgm:prSet phldrT="[Texte]"/>
      <dgm:spPr/>
      <dgm:t>
        <a:bodyPr/>
        <a:lstStyle/>
        <a:p>
          <a:r>
            <a:rPr lang="fr-FR" dirty="0" smtClean="0"/>
            <a:t>5</a:t>
          </a:r>
          <a:endParaRPr lang="fr-FR" dirty="0"/>
        </a:p>
      </dgm:t>
    </dgm:pt>
    <dgm:pt modelId="{4840FB03-F659-4EEF-B27E-C4F52B694853}" type="parTrans" cxnId="{3FE457DE-0BFB-43EE-80FA-E3E50A60A416}">
      <dgm:prSet/>
      <dgm:spPr/>
      <dgm:t>
        <a:bodyPr/>
        <a:lstStyle/>
        <a:p>
          <a:endParaRPr lang="fr-FR"/>
        </a:p>
      </dgm:t>
    </dgm:pt>
    <dgm:pt modelId="{CDD33979-84CC-4BFB-BA56-472B910F5A17}" type="sibTrans" cxnId="{3FE457DE-0BFB-43EE-80FA-E3E50A60A416}">
      <dgm:prSet/>
      <dgm:spPr/>
      <dgm:t>
        <a:bodyPr/>
        <a:lstStyle/>
        <a:p>
          <a:endParaRPr lang="fr-FR"/>
        </a:p>
      </dgm:t>
    </dgm:pt>
    <dgm:pt modelId="{2280D8DF-E822-4FEA-B269-CCFDF2AF1E72}">
      <dgm:prSet phldrT="[Texte]"/>
      <dgm:spPr/>
      <dgm:t>
        <a:bodyPr/>
        <a:lstStyle/>
        <a:p>
          <a:r>
            <a:rPr lang="fr-FR" dirty="0" smtClean="0"/>
            <a:t>8</a:t>
          </a:r>
          <a:endParaRPr lang="fr-FR" dirty="0"/>
        </a:p>
      </dgm:t>
    </dgm:pt>
    <dgm:pt modelId="{A283C8FA-CE86-4F02-AB9D-91BE7EB4184D}" type="parTrans" cxnId="{328672CD-5D40-433C-943E-4D4F1643D448}">
      <dgm:prSet/>
      <dgm:spPr/>
      <dgm:t>
        <a:bodyPr/>
        <a:lstStyle/>
        <a:p>
          <a:endParaRPr lang="fr-FR"/>
        </a:p>
      </dgm:t>
    </dgm:pt>
    <dgm:pt modelId="{4A7396DE-B902-48CE-B36A-0CA86DC01557}" type="sibTrans" cxnId="{328672CD-5D40-433C-943E-4D4F1643D448}">
      <dgm:prSet/>
      <dgm:spPr/>
      <dgm:t>
        <a:bodyPr/>
        <a:lstStyle/>
        <a:p>
          <a:endParaRPr lang="fr-FR"/>
        </a:p>
      </dgm:t>
    </dgm:pt>
    <dgm:pt modelId="{F0EA3B19-C77E-4F4B-987E-97F92D580197}">
      <dgm:prSet phldrT="[Texte]"/>
      <dgm:spPr/>
      <dgm:t>
        <a:bodyPr/>
        <a:lstStyle/>
        <a:p>
          <a:r>
            <a:rPr lang="fr-FR" dirty="0" smtClean="0"/>
            <a:t>13</a:t>
          </a:r>
          <a:endParaRPr lang="fr-FR" dirty="0"/>
        </a:p>
      </dgm:t>
    </dgm:pt>
    <dgm:pt modelId="{4487DE0B-9D61-4364-B64E-900906E13668}" type="parTrans" cxnId="{1779677D-DBA6-45F5-B9EC-B593E4E921FA}">
      <dgm:prSet/>
      <dgm:spPr/>
      <dgm:t>
        <a:bodyPr/>
        <a:lstStyle/>
        <a:p>
          <a:endParaRPr lang="fr-FR"/>
        </a:p>
      </dgm:t>
    </dgm:pt>
    <dgm:pt modelId="{21A9DAD7-1DAA-4C55-83BC-D9686F70CA0D}" type="sibTrans" cxnId="{1779677D-DBA6-45F5-B9EC-B593E4E921FA}">
      <dgm:prSet/>
      <dgm:spPr/>
      <dgm:t>
        <a:bodyPr/>
        <a:lstStyle/>
        <a:p>
          <a:endParaRPr lang="fr-FR"/>
        </a:p>
      </dgm:t>
    </dgm:pt>
    <dgm:pt modelId="{D82DD8DD-EA70-4B23-BFDB-BAABC501D15C}">
      <dgm:prSet phldrT="[Texte]"/>
      <dgm:spPr/>
      <dgm:t>
        <a:bodyPr/>
        <a:lstStyle/>
        <a:p>
          <a:r>
            <a:rPr lang="fr-FR" dirty="0" smtClean="0"/>
            <a:t>21</a:t>
          </a:r>
          <a:endParaRPr lang="fr-FR" dirty="0"/>
        </a:p>
      </dgm:t>
    </dgm:pt>
    <dgm:pt modelId="{445F7084-2F47-4A9B-A3C0-407C1C2E7521}" type="parTrans" cxnId="{2AD0F41B-8DBC-4B61-A13C-7A0480C46E1F}">
      <dgm:prSet/>
      <dgm:spPr/>
      <dgm:t>
        <a:bodyPr/>
        <a:lstStyle/>
        <a:p>
          <a:endParaRPr lang="fr-FR"/>
        </a:p>
      </dgm:t>
    </dgm:pt>
    <dgm:pt modelId="{B6E46F09-3A54-4DF6-A7AE-3F391B0DAC26}" type="sibTrans" cxnId="{2AD0F41B-8DBC-4B61-A13C-7A0480C46E1F}">
      <dgm:prSet/>
      <dgm:spPr/>
      <dgm:t>
        <a:bodyPr/>
        <a:lstStyle/>
        <a:p>
          <a:endParaRPr lang="fr-FR"/>
        </a:p>
      </dgm:t>
    </dgm:pt>
    <dgm:pt modelId="{5CE9188C-58AC-47D7-9C07-2BFB6A8B6144}">
      <dgm:prSet phldrT="[Texte]"/>
      <dgm:spPr/>
      <dgm:t>
        <a:bodyPr/>
        <a:lstStyle/>
        <a:p>
          <a:r>
            <a:rPr lang="fr-FR" dirty="0" smtClean="0"/>
            <a:t>34</a:t>
          </a:r>
          <a:endParaRPr lang="fr-FR" dirty="0"/>
        </a:p>
      </dgm:t>
    </dgm:pt>
    <dgm:pt modelId="{7E55C365-FF74-491F-8EC6-242B9A8A4DE2}" type="parTrans" cxnId="{2527EBC6-D8D1-4460-915E-F38298B671E4}">
      <dgm:prSet/>
      <dgm:spPr/>
      <dgm:t>
        <a:bodyPr/>
        <a:lstStyle/>
        <a:p>
          <a:endParaRPr lang="fr-FR"/>
        </a:p>
      </dgm:t>
    </dgm:pt>
    <dgm:pt modelId="{F25AB15F-3DD3-4BF0-A957-3B27C91BC215}" type="sibTrans" cxnId="{2527EBC6-D8D1-4460-915E-F38298B671E4}">
      <dgm:prSet/>
      <dgm:spPr/>
      <dgm:t>
        <a:bodyPr/>
        <a:lstStyle/>
        <a:p>
          <a:endParaRPr lang="fr-FR"/>
        </a:p>
      </dgm:t>
    </dgm:pt>
    <dgm:pt modelId="{0359A73D-DFE6-4E5F-9D5F-7ADE5C448FFB}">
      <dgm:prSet phldrT="[Texte]"/>
      <dgm:spPr/>
      <dgm:t>
        <a:bodyPr/>
        <a:lstStyle/>
        <a:p>
          <a:r>
            <a:rPr lang="fr-FR" dirty="0" smtClean="0"/>
            <a:t>55</a:t>
          </a:r>
          <a:endParaRPr lang="fr-FR" dirty="0"/>
        </a:p>
      </dgm:t>
    </dgm:pt>
    <dgm:pt modelId="{6B610EC7-C884-496A-B14B-59873CE105AE}" type="parTrans" cxnId="{D426F613-E4EE-417F-8C90-0A7300BBAE31}">
      <dgm:prSet/>
      <dgm:spPr/>
      <dgm:t>
        <a:bodyPr/>
        <a:lstStyle/>
        <a:p>
          <a:endParaRPr lang="fr-FR"/>
        </a:p>
      </dgm:t>
    </dgm:pt>
    <dgm:pt modelId="{621AD4AC-E8B3-4AE5-8E49-FB9225BADBBA}" type="sibTrans" cxnId="{D426F613-E4EE-417F-8C90-0A7300BBAE31}">
      <dgm:prSet/>
      <dgm:spPr/>
      <dgm:t>
        <a:bodyPr/>
        <a:lstStyle/>
        <a:p>
          <a:endParaRPr lang="fr-FR"/>
        </a:p>
      </dgm:t>
    </dgm:pt>
    <dgm:pt modelId="{9F67480C-4CC2-47D1-AFB5-AF60C56A69F4}" type="pres">
      <dgm:prSet presAssocID="{25549930-EE9D-45B1-826F-9A345638BF0A}" presName="mainComposite" presStyleCnt="0">
        <dgm:presLayoutVars>
          <dgm:chPref val="1"/>
          <dgm:dir/>
          <dgm:animOne val="branch"/>
          <dgm:animLvl val="lvl"/>
          <dgm:resizeHandles val="exact"/>
        </dgm:presLayoutVars>
      </dgm:prSet>
      <dgm:spPr/>
      <dgm:t>
        <a:bodyPr/>
        <a:lstStyle/>
        <a:p>
          <a:endParaRPr lang="fr-FR"/>
        </a:p>
      </dgm:t>
    </dgm:pt>
    <dgm:pt modelId="{E35512FA-20FC-4675-A255-D1AE1B0B6A77}" type="pres">
      <dgm:prSet presAssocID="{25549930-EE9D-45B1-826F-9A345638BF0A}" presName="hierFlow" presStyleCnt="0"/>
      <dgm:spPr/>
    </dgm:pt>
    <dgm:pt modelId="{14C9116F-ABF5-47B8-BA44-A8EBF284C4A3}" type="pres">
      <dgm:prSet presAssocID="{25549930-EE9D-45B1-826F-9A345638BF0A}" presName="hierChild1" presStyleCnt="0">
        <dgm:presLayoutVars>
          <dgm:chPref val="1"/>
          <dgm:animOne val="branch"/>
          <dgm:animLvl val="lvl"/>
        </dgm:presLayoutVars>
      </dgm:prSet>
      <dgm:spPr/>
    </dgm:pt>
    <dgm:pt modelId="{644AF152-1955-4689-8882-B9A657C375A5}" type="pres">
      <dgm:prSet presAssocID="{862FF1FB-65FF-4BA2-B45B-BF9D3BC3392F}" presName="Name14" presStyleCnt="0"/>
      <dgm:spPr/>
    </dgm:pt>
    <dgm:pt modelId="{A7A23358-B5EE-4DA3-9E9A-7EC16DCEE219}" type="pres">
      <dgm:prSet presAssocID="{862FF1FB-65FF-4BA2-B45B-BF9D3BC3392F}" presName="level1Shap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0C46C784-E2BB-4142-928A-048A6EA586BB}" type="pres">
      <dgm:prSet presAssocID="{862FF1FB-65FF-4BA2-B45B-BF9D3BC3392F}" presName="hierChild2" presStyleCnt="0"/>
      <dgm:spPr/>
    </dgm:pt>
    <dgm:pt modelId="{C31A2DD9-C16B-4CBC-ADED-647F21B2B722}" type="pres">
      <dgm:prSet presAssocID="{7DF56F9F-542F-47D6-B9AC-305CAA7C0DCC}" presName="Name19" presStyleLbl="parChTrans1D2" presStyleIdx="0" presStyleCnt="1"/>
      <dgm:spPr/>
      <dgm:t>
        <a:bodyPr/>
        <a:lstStyle/>
        <a:p>
          <a:endParaRPr lang="fr-FR"/>
        </a:p>
      </dgm:t>
    </dgm:pt>
    <dgm:pt modelId="{E6496B67-8976-4FE4-91FD-35A4C97A91E9}" type="pres">
      <dgm:prSet presAssocID="{6A6BF0E8-2C81-494A-878D-8864C019E255}" presName="Name21" presStyleCnt="0"/>
      <dgm:spPr/>
    </dgm:pt>
    <dgm:pt modelId="{FC0B787D-DD98-4DAE-B7A4-E0A4B7DB00FD}" type="pres">
      <dgm:prSet presAssocID="{6A6BF0E8-2C81-494A-878D-8864C019E255}" presName="level2Shape" presStyleLbl="node2" presStyleIdx="0" presStyleCnt="1"/>
      <dgm:spPr/>
      <dgm:t>
        <a:bodyPr/>
        <a:lstStyle/>
        <a:p>
          <a:endParaRPr lang="fr-FR"/>
        </a:p>
      </dgm:t>
    </dgm:pt>
    <dgm:pt modelId="{E0B7B7AE-7A28-44EE-AE8E-7DD520478A09}" type="pres">
      <dgm:prSet presAssocID="{6A6BF0E8-2C81-494A-878D-8864C019E255}" presName="hierChild3" presStyleCnt="0"/>
      <dgm:spPr/>
    </dgm:pt>
    <dgm:pt modelId="{514F7978-DE84-4010-9E51-5C90AD322DB9}" type="pres">
      <dgm:prSet presAssocID="{318153DC-A286-4D51-9513-B2F4D733F2BE}" presName="Name19" presStyleLbl="parChTrans1D3" presStyleIdx="0" presStyleCnt="1"/>
      <dgm:spPr/>
      <dgm:t>
        <a:bodyPr/>
        <a:lstStyle/>
        <a:p>
          <a:endParaRPr lang="fr-FR"/>
        </a:p>
      </dgm:t>
    </dgm:pt>
    <dgm:pt modelId="{A901F150-C0A3-4B58-8029-FB8D7FA5D120}" type="pres">
      <dgm:prSet presAssocID="{BC20B1F7-34E3-4B78-B84E-9EC8985BAB3E}" presName="Name21" presStyleCnt="0"/>
      <dgm:spPr/>
    </dgm:pt>
    <dgm:pt modelId="{F5723515-8FEB-41F4-98EF-79030A746E02}" type="pres">
      <dgm:prSet presAssocID="{BC20B1F7-34E3-4B78-B84E-9EC8985BAB3E}" presName="level2Shape" presStyleLbl="node3" presStyleIdx="0" presStyleCnt="1"/>
      <dgm:spPr/>
      <dgm:t>
        <a:bodyPr/>
        <a:lstStyle/>
        <a:p>
          <a:endParaRPr lang="fr-FR"/>
        </a:p>
      </dgm:t>
    </dgm:pt>
    <dgm:pt modelId="{2E3E350E-23FD-4E2E-9396-E730BBB77C2A}" type="pres">
      <dgm:prSet presAssocID="{BC20B1F7-34E3-4B78-B84E-9EC8985BAB3E}" presName="hierChild3" presStyleCnt="0"/>
      <dgm:spPr/>
    </dgm:pt>
    <dgm:pt modelId="{DC8F99D3-9326-4A02-A10D-5148457708D7}" type="pres">
      <dgm:prSet presAssocID="{4A233966-AE42-4427-A912-F9703D21C154}" presName="Name19" presStyleLbl="parChTrans1D4" presStyleIdx="0" presStyleCnt="7"/>
      <dgm:spPr/>
      <dgm:t>
        <a:bodyPr/>
        <a:lstStyle/>
        <a:p>
          <a:endParaRPr lang="fr-FR"/>
        </a:p>
      </dgm:t>
    </dgm:pt>
    <dgm:pt modelId="{7F22BBC5-D4C4-45A5-9443-5B6697B9D071}" type="pres">
      <dgm:prSet presAssocID="{E928431F-7444-4C6E-A16A-C1681CF8AA50}" presName="Name21" presStyleCnt="0"/>
      <dgm:spPr/>
    </dgm:pt>
    <dgm:pt modelId="{3F30F4E6-C17A-40F6-8324-A0C9E1C20078}" type="pres">
      <dgm:prSet presAssocID="{E928431F-7444-4C6E-A16A-C1681CF8AA50}" presName="level2Shape" presStyleLbl="node4" presStyleIdx="0" presStyleCnt="7"/>
      <dgm:spPr/>
      <dgm:t>
        <a:bodyPr/>
        <a:lstStyle/>
        <a:p>
          <a:endParaRPr lang="fr-FR"/>
        </a:p>
      </dgm:t>
    </dgm:pt>
    <dgm:pt modelId="{721109CF-6BDB-47A0-B8B2-4DEC654B8D4C}" type="pres">
      <dgm:prSet presAssocID="{E928431F-7444-4C6E-A16A-C1681CF8AA50}" presName="hierChild3" presStyleCnt="0"/>
      <dgm:spPr/>
    </dgm:pt>
    <dgm:pt modelId="{A936AE06-A110-46CB-9F44-742C428C63CA}" type="pres">
      <dgm:prSet presAssocID="{4840FB03-F659-4EEF-B27E-C4F52B694853}" presName="Name19" presStyleLbl="parChTrans1D4" presStyleIdx="1" presStyleCnt="7"/>
      <dgm:spPr/>
      <dgm:t>
        <a:bodyPr/>
        <a:lstStyle/>
        <a:p>
          <a:endParaRPr lang="fr-FR"/>
        </a:p>
      </dgm:t>
    </dgm:pt>
    <dgm:pt modelId="{9C07AED2-F47B-4A2E-89ED-F23D1AC886B8}" type="pres">
      <dgm:prSet presAssocID="{B9EC6A59-C8DA-4F47-8B38-BBA9569ACCE0}" presName="Name21" presStyleCnt="0"/>
      <dgm:spPr/>
    </dgm:pt>
    <dgm:pt modelId="{D1881143-FC0B-4D71-BA24-828905632B35}" type="pres">
      <dgm:prSet presAssocID="{B9EC6A59-C8DA-4F47-8B38-BBA9569ACCE0}" presName="level2Shape" presStyleLbl="node4" presStyleIdx="1" presStyleCnt="7"/>
      <dgm:spPr/>
      <dgm:t>
        <a:bodyPr/>
        <a:lstStyle/>
        <a:p>
          <a:endParaRPr lang="fr-FR"/>
        </a:p>
      </dgm:t>
    </dgm:pt>
    <dgm:pt modelId="{4357CA68-9F1C-43D4-B3F1-B69890384830}" type="pres">
      <dgm:prSet presAssocID="{B9EC6A59-C8DA-4F47-8B38-BBA9569ACCE0}" presName="hierChild3" presStyleCnt="0"/>
      <dgm:spPr/>
    </dgm:pt>
    <dgm:pt modelId="{D73DD037-2E60-478D-8FBD-12E2F2FC7C2C}" type="pres">
      <dgm:prSet presAssocID="{A283C8FA-CE86-4F02-AB9D-91BE7EB4184D}" presName="Name19" presStyleLbl="parChTrans1D4" presStyleIdx="2" presStyleCnt="7"/>
      <dgm:spPr/>
      <dgm:t>
        <a:bodyPr/>
        <a:lstStyle/>
        <a:p>
          <a:endParaRPr lang="fr-FR"/>
        </a:p>
      </dgm:t>
    </dgm:pt>
    <dgm:pt modelId="{137B5AF8-1F28-455E-B8C8-7A5DF62F92AD}" type="pres">
      <dgm:prSet presAssocID="{2280D8DF-E822-4FEA-B269-CCFDF2AF1E72}" presName="Name21" presStyleCnt="0"/>
      <dgm:spPr/>
    </dgm:pt>
    <dgm:pt modelId="{545A9F8A-E3B1-4992-A06C-2C4C15649135}" type="pres">
      <dgm:prSet presAssocID="{2280D8DF-E822-4FEA-B269-CCFDF2AF1E72}" presName="level2Shape" presStyleLbl="node4" presStyleIdx="2" presStyleCnt="7"/>
      <dgm:spPr/>
      <dgm:t>
        <a:bodyPr/>
        <a:lstStyle/>
        <a:p>
          <a:endParaRPr lang="fr-FR"/>
        </a:p>
      </dgm:t>
    </dgm:pt>
    <dgm:pt modelId="{B02BD5D9-DBA7-4CA3-8F79-7D8D9EA8A147}" type="pres">
      <dgm:prSet presAssocID="{2280D8DF-E822-4FEA-B269-CCFDF2AF1E72}" presName="hierChild3" presStyleCnt="0"/>
      <dgm:spPr/>
    </dgm:pt>
    <dgm:pt modelId="{39E0281F-5CF7-4E4B-B92E-50C0BD4D432C}" type="pres">
      <dgm:prSet presAssocID="{4487DE0B-9D61-4364-B64E-900906E13668}" presName="Name19" presStyleLbl="parChTrans1D4" presStyleIdx="3" presStyleCnt="7"/>
      <dgm:spPr/>
      <dgm:t>
        <a:bodyPr/>
        <a:lstStyle/>
        <a:p>
          <a:endParaRPr lang="fr-FR"/>
        </a:p>
      </dgm:t>
    </dgm:pt>
    <dgm:pt modelId="{C393AD4D-6CB9-495B-A056-157429D2A9F8}" type="pres">
      <dgm:prSet presAssocID="{F0EA3B19-C77E-4F4B-987E-97F92D580197}" presName="Name21" presStyleCnt="0"/>
      <dgm:spPr/>
    </dgm:pt>
    <dgm:pt modelId="{86434318-8935-4B0F-80FA-0A4250B2E403}" type="pres">
      <dgm:prSet presAssocID="{F0EA3B19-C77E-4F4B-987E-97F92D580197}" presName="level2Shape" presStyleLbl="node4" presStyleIdx="3" presStyleCnt="7"/>
      <dgm:spPr/>
      <dgm:t>
        <a:bodyPr/>
        <a:lstStyle/>
        <a:p>
          <a:endParaRPr lang="fr-FR"/>
        </a:p>
      </dgm:t>
    </dgm:pt>
    <dgm:pt modelId="{C3F5AF62-C789-4BC9-985F-F36240197872}" type="pres">
      <dgm:prSet presAssocID="{F0EA3B19-C77E-4F4B-987E-97F92D580197}" presName="hierChild3" presStyleCnt="0"/>
      <dgm:spPr/>
    </dgm:pt>
    <dgm:pt modelId="{B3CA6DEE-B796-4BCA-815A-8444862F9F4F}" type="pres">
      <dgm:prSet presAssocID="{445F7084-2F47-4A9B-A3C0-407C1C2E7521}" presName="Name19" presStyleLbl="parChTrans1D4" presStyleIdx="4" presStyleCnt="7"/>
      <dgm:spPr/>
      <dgm:t>
        <a:bodyPr/>
        <a:lstStyle/>
        <a:p>
          <a:endParaRPr lang="fr-FR"/>
        </a:p>
      </dgm:t>
    </dgm:pt>
    <dgm:pt modelId="{59A6AE1D-A19E-4616-AE21-D8D9D50D877A}" type="pres">
      <dgm:prSet presAssocID="{D82DD8DD-EA70-4B23-BFDB-BAABC501D15C}" presName="Name21" presStyleCnt="0"/>
      <dgm:spPr/>
    </dgm:pt>
    <dgm:pt modelId="{080DF31B-330C-4E3C-942B-C0C1DFE23129}" type="pres">
      <dgm:prSet presAssocID="{D82DD8DD-EA70-4B23-BFDB-BAABC501D15C}" presName="level2Shape" presStyleLbl="node4" presStyleIdx="4" presStyleCnt="7"/>
      <dgm:spPr/>
      <dgm:t>
        <a:bodyPr/>
        <a:lstStyle/>
        <a:p>
          <a:endParaRPr lang="fr-FR"/>
        </a:p>
      </dgm:t>
    </dgm:pt>
    <dgm:pt modelId="{B2EE492C-8C21-48F9-8747-62113305F2FF}" type="pres">
      <dgm:prSet presAssocID="{D82DD8DD-EA70-4B23-BFDB-BAABC501D15C}" presName="hierChild3" presStyleCnt="0"/>
      <dgm:spPr/>
    </dgm:pt>
    <dgm:pt modelId="{872A0883-3496-4303-BF71-C6B28209F75D}" type="pres">
      <dgm:prSet presAssocID="{7E55C365-FF74-491F-8EC6-242B9A8A4DE2}" presName="Name19" presStyleLbl="parChTrans1D4" presStyleIdx="5" presStyleCnt="7"/>
      <dgm:spPr/>
      <dgm:t>
        <a:bodyPr/>
        <a:lstStyle/>
        <a:p>
          <a:endParaRPr lang="fr-FR"/>
        </a:p>
      </dgm:t>
    </dgm:pt>
    <dgm:pt modelId="{54E59DBD-8BD6-4B4E-A785-093BE34852F6}" type="pres">
      <dgm:prSet presAssocID="{5CE9188C-58AC-47D7-9C07-2BFB6A8B6144}" presName="Name21" presStyleCnt="0"/>
      <dgm:spPr/>
    </dgm:pt>
    <dgm:pt modelId="{6B75ACF4-3110-4EBE-BD1D-379D8A0BA6F7}" type="pres">
      <dgm:prSet presAssocID="{5CE9188C-58AC-47D7-9C07-2BFB6A8B6144}" presName="level2Shape" presStyleLbl="node4" presStyleIdx="5" presStyleCnt="7"/>
      <dgm:spPr/>
      <dgm:t>
        <a:bodyPr/>
        <a:lstStyle/>
        <a:p>
          <a:endParaRPr lang="fr-FR"/>
        </a:p>
      </dgm:t>
    </dgm:pt>
    <dgm:pt modelId="{C43477B1-0130-436B-9214-6F950604CC63}" type="pres">
      <dgm:prSet presAssocID="{5CE9188C-58AC-47D7-9C07-2BFB6A8B6144}" presName="hierChild3" presStyleCnt="0"/>
      <dgm:spPr/>
    </dgm:pt>
    <dgm:pt modelId="{D70705E2-A7FC-4BE6-8CD2-0E51E5013772}" type="pres">
      <dgm:prSet presAssocID="{6B610EC7-C884-496A-B14B-59873CE105AE}" presName="Name19" presStyleLbl="parChTrans1D4" presStyleIdx="6" presStyleCnt="7"/>
      <dgm:spPr/>
      <dgm:t>
        <a:bodyPr/>
        <a:lstStyle/>
        <a:p>
          <a:endParaRPr lang="fr-FR"/>
        </a:p>
      </dgm:t>
    </dgm:pt>
    <dgm:pt modelId="{B8D3FCBE-5295-4C6D-9FA5-D9C56BF938C7}" type="pres">
      <dgm:prSet presAssocID="{0359A73D-DFE6-4E5F-9D5F-7ADE5C448FFB}" presName="Name21" presStyleCnt="0"/>
      <dgm:spPr/>
    </dgm:pt>
    <dgm:pt modelId="{3140CA30-7F3A-4290-B718-70C99F5BB152}" type="pres">
      <dgm:prSet presAssocID="{0359A73D-DFE6-4E5F-9D5F-7ADE5C448FFB}" presName="level2Shape" presStyleLbl="node4" presStyleIdx="6" presStyleCnt="7"/>
      <dgm:spPr/>
      <dgm:t>
        <a:bodyPr/>
        <a:lstStyle/>
        <a:p>
          <a:endParaRPr lang="fr-FR"/>
        </a:p>
      </dgm:t>
    </dgm:pt>
    <dgm:pt modelId="{5EAEAA06-1B2E-477F-8610-76E2B160FCA0}" type="pres">
      <dgm:prSet presAssocID="{0359A73D-DFE6-4E5F-9D5F-7ADE5C448FFB}" presName="hierChild3" presStyleCnt="0"/>
      <dgm:spPr/>
    </dgm:pt>
    <dgm:pt modelId="{8664FBB3-323D-41AA-A367-97BDFC9BC7B8}" type="pres">
      <dgm:prSet presAssocID="{25549930-EE9D-45B1-826F-9A345638BF0A}" presName="bgShapesFlow" presStyleCnt="0"/>
      <dgm:spPr/>
    </dgm:pt>
  </dgm:ptLst>
  <dgm:cxnLst>
    <dgm:cxn modelId="{FDBD86A2-ED53-41AA-8AE9-832AD91C7E35}" type="presOf" srcId="{BC20B1F7-34E3-4B78-B84E-9EC8985BAB3E}" destId="{F5723515-8FEB-41F4-98EF-79030A746E02}" srcOrd="0" destOrd="0" presId="urn:microsoft.com/office/officeart/2005/8/layout/hierarchy6"/>
    <dgm:cxn modelId="{BC79B5C6-D582-47C7-954E-725E7E4D0BEF}" type="presOf" srcId="{445F7084-2F47-4A9B-A3C0-407C1C2E7521}" destId="{B3CA6DEE-B796-4BCA-815A-8444862F9F4F}" srcOrd="0" destOrd="0" presId="urn:microsoft.com/office/officeart/2005/8/layout/hierarchy6"/>
    <dgm:cxn modelId="{5AE29837-5639-4D3A-B576-D4D4C0AB158C}" type="presOf" srcId="{4840FB03-F659-4EEF-B27E-C4F52B694853}" destId="{A936AE06-A110-46CB-9F44-742C428C63CA}" srcOrd="0" destOrd="0" presId="urn:microsoft.com/office/officeart/2005/8/layout/hierarchy6"/>
    <dgm:cxn modelId="{C4179D44-CF47-43B3-A08E-854B3C50F599}" type="presOf" srcId="{A283C8FA-CE86-4F02-AB9D-91BE7EB4184D}" destId="{D73DD037-2E60-478D-8FBD-12E2F2FC7C2C}" srcOrd="0" destOrd="0" presId="urn:microsoft.com/office/officeart/2005/8/layout/hierarchy6"/>
    <dgm:cxn modelId="{B7E189B2-E32E-497C-B74D-CD4C42C9A03D}" type="presOf" srcId="{4A233966-AE42-4427-A912-F9703D21C154}" destId="{DC8F99D3-9326-4A02-A10D-5148457708D7}" srcOrd="0" destOrd="0" presId="urn:microsoft.com/office/officeart/2005/8/layout/hierarchy6"/>
    <dgm:cxn modelId="{3B82B326-F60C-49F8-9011-90EA232C254A}" type="presOf" srcId="{0359A73D-DFE6-4E5F-9D5F-7ADE5C448FFB}" destId="{3140CA30-7F3A-4290-B718-70C99F5BB152}" srcOrd="0" destOrd="0" presId="urn:microsoft.com/office/officeart/2005/8/layout/hierarchy6"/>
    <dgm:cxn modelId="{C2AA4117-4845-4D6B-A8ED-3DE50A0A7C61}" srcId="{25549930-EE9D-45B1-826F-9A345638BF0A}" destId="{862FF1FB-65FF-4BA2-B45B-BF9D3BC3392F}" srcOrd="0" destOrd="0" parTransId="{006DE25C-EC8A-4F38-994A-1E5EC62957D6}" sibTransId="{046FFC43-52D4-46B1-AF67-62B627B1DB78}"/>
    <dgm:cxn modelId="{5272CB24-B20D-4DFD-A2C5-68DD5B501D39}" srcId="{6A6BF0E8-2C81-494A-878D-8864C019E255}" destId="{BC20B1F7-34E3-4B78-B84E-9EC8985BAB3E}" srcOrd="0" destOrd="0" parTransId="{318153DC-A286-4D51-9513-B2F4D733F2BE}" sibTransId="{07514367-1253-4019-BD82-4C616C8782BC}"/>
    <dgm:cxn modelId="{8B632E59-2E21-4372-BE3F-A9BA3760CCE5}" srcId="{BC20B1F7-34E3-4B78-B84E-9EC8985BAB3E}" destId="{E928431F-7444-4C6E-A16A-C1681CF8AA50}" srcOrd="0" destOrd="0" parTransId="{4A233966-AE42-4427-A912-F9703D21C154}" sibTransId="{FCB4C40C-5303-4CF9-A36B-33A88A3755F2}"/>
    <dgm:cxn modelId="{2527EBC6-D8D1-4460-915E-F38298B671E4}" srcId="{D82DD8DD-EA70-4B23-BFDB-BAABC501D15C}" destId="{5CE9188C-58AC-47D7-9C07-2BFB6A8B6144}" srcOrd="0" destOrd="0" parTransId="{7E55C365-FF74-491F-8EC6-242B9A8A4DE2}" sibTransId="{F25AB15F-3DD3-4BF0-A957-3B27C91BC215}"/>
    <dgm:cxn modelId="{DE065DAF-5945-4B6B-BB76-5299A4ABF892}" type="presOf" srcId="{7DF56F9F-542F-47D6-B9AC-305CAA7C0DCC}" destId="{C31A2DD9-C16B-4CBC-ADED-647F21B2B722}" srcOrd="0" destOrd="0" presId="urn:microsoft.com/office/officeart/2005/8/layout/hierarchy6"/>
    <dgm:cxn modelId="{328672CD-5D40-433C-943E-4D4F1643D448}" srcId="{B9EC6A59-C8DA-4F47-8B38-BBA9569ACCE0}" destId="{2280D8DF-E822-4FEA-B269-CCFDF2AF1E72}" srcOrd="0" destOrd="0" parTransId="{A283C8FA-CE86-4F02-AB9D-91BE7EB4184D}" sibTransId="{4A7396DE-B902-48CE-B36A-0CA86DC01557}"/>
    <dgm:cxn modelId="{D426F613-E4EE-417F-8C90-0A7300BBAE31}" srcId="{5CE9188C-58AC-47D7-9C07-2BFB6A8B6144}" destId="{0359A73D-DFE6-4E5F-9D5F-7ADE5C448FFB}" srcOrd="0" destOrd="0" parTransId="{6B610EC7-C884-496A-B14B-59873CE105AE}" sibTransId="{621AD4AC-E8B3-4AE5-8E49-FB9225BADBBA}"/>
    <dgm:cxn modelId="{2AD0F41B-8DBC-4B61-A13C-7A0480C46E1F}" srcId="{F0EA3B19-C77E-4F4B-987E-97F92D580197}" destId="{D82DD8DD-EA70-4B23-BFDB-BAABC501D15C}" srcOrd="0" destOrd="0" parTransId="{445F7084-2F47-4A9B-A3C0-407C1C2E7521}" sibTransId="{B6E46F09-3A54-4DF6-A7AE-3F391B0DAC26}"/>
    <dgm:cxn modelId="{967CE7BE-E73E-4FA8-8181-5CAD4043D376}" type="presOf" srcId="{2280D8DF-E822-4FEA-B269-CCFDF2AF1E72}" destId="{545A9F8A-E3B1-4992-A06C-2C4C15649135}" srcOrd="0" destOrd="0" presId="urn:microsoft.com/office/officeart/2005/8/layout/hierarchy6"/>
    <dgm:cxn modelId="{383A9D41-59B1-4B1C-B7FD-E057892CF899}" type="presOf" srcId="{7E55C365-FF74-491F-8EC6-242B9A8A4DE2}" destId="{872A0883-3496-4303-BF71-C6B28209F75D}" srcOrd="0" destOrd="0" presId="urn:microsoft.com/office/officeart/2005/8/layout/hierarchy6"/>
    <dgm:cxn modelId="{29B0F48F-796D-4F8C-86F7-5282EFA44A3C}" type="presOf" srcId="{D82DD8DD-EA70-4B23-BFDB-BAABC501D15C}" destId="{080DF31B-330C-4E3C-942B-C0C1DFE23129}" srcOrd="0" destOrd="0" presId="urn:microsoft.com/office/officeart/2005/8/layout/hierarchy6"/>
    <dgm:cxn modelId="{35C807BE-6478-48E4-85EC-70F2C0085BCF}" type="presOf" srcId="{6B610EC7-C884-496A-B14B-59873CE105AE}" destId="{D70705E2-A7FC-4BE6-8CD2-0E51E5013772}" srcOrd="0" destOrd="0" presId="urn:microsoft.com/office/officeart/2005/8/layout/hierarchy6"/>
    <dgm:cxn modelId="{93800BB1-2E04-47C1-B755-C55D70B6C06F}" srcId="{862FF1FB-65FF-4BA2-B45B-BF9D3BC3392F}" destId="{6A6BF0E8-2C81-494A-878D-8864C019E255}" srcOrd="0" destOrd="0" parTransId="{7DF56F9F-542F-47D6-B9AC-305CAA7C0DCC}" sibTransId="{A46EECB3-1CFC-4EF4-BF0B-0FEB23958DB0}"/>
    <dgm:cxn modelId="{6144286C-652F-4F0D-9B5A-6D14425A3684}" type="presOf" srcId="{318153DC-A286-4D51-9513-B2F4D733F2BE}" destId="{514F7978-DE84-4010-9E51-5C90AD322DB9}" srcOrd="0" destOrd="0" presId="urn:microsoft.com/office/officeart/2005/8/layout/hierarchy6"/>
    <dgm:cxn modelId="{DE8330C9-8401-4C1F-AE71-7107C11E6BCF}" type="presOf" srcId="{862FF1FB-65FF-4BA2-B45B-BF9D3BC3392F}" destId="{A7A23358-B5EE-4DA3-9E9A-7EC16DCEE219}" srcOrd="0" destOrd="0" presId="urn:microsoft.com/office/officeart/2005/8/layout/hierarchy6"/>
    <dgm:cxn modelId="{F4FA0BA7-87D9-40CB-B39D-AC8E47E5D06F}" type="presOf" srcId="{6A6BF0E8-2C81-494A-878D-8864C019E255}" destId="{FC0B787D-DD98-4DAE-B7A4-E0A4B7DB00FD}" srcOrd="0" destOrd="0" presId="urn:microsoft.com/office/officeart/2005/8/layout/hierarchy6"/>
    <dgm:cxn modelId="{570ADA40-4EB4-4B4C-A59A-D826DBB21880}" type="presOf" srcId="{25549930-EE9D-45B1-826F-9A345638BF0A}" destId="{9F67480C-4CC2-47D1-AFB5-AF60C56A69F4}" srcOrd="0" destOrd="0" presId="urn:microsoft.com/office/officeart/2005/8/layout/hierarchy6"/>
    <dgm:cxn modelId="{EC8493CF-35E8-422D-AC20-325C1C90A33C}" type="presOf" srcId="{F0EA3B19-C77E-4F4B-987E-97F92D580197}" destId="{86434318-8935-4B0F-80FA-0A4250B2E403}" srcOrd="0" destOrd="0" presId="urn:microsoft.com/office/officeart/2005/8/layout/hierarchy6"/>
    <dgm:cxn modelId="{69D6986B-4700-4B2B-A8D3-5ACE0CC72569}" type="presOf" srcId="{B9EC6A59-C8DA-4F47-8B38-BBA9569ACCE0}" destId="{D1881143-FC0B-4D71-BA24-828905632B35}" srcOrd="0" destOrd="0" presId="urn:microsoft.com/office/officeart/2005/8/layout/hierarchy6"/>
    <dgm:cxn modelId="{FE1242BB-68F3-4D6F-92C0-B85FB6B8A931}" type="presOf" srcId="{5CE9188C-58AC-47D7-9C07-2BFB6A8B6144}" destId="{6B75ACF4-3110-4EBE-BD1D-379D8A0BA6F7}" srcOrd="0" destOrd="0" presId="urn:microsoft.com/office/officeart/2005/8/layout/hierarchy6"/>
    <dgm:cxn modelId="{B816BF38-621D-4799-A1F9-84E197A6B70D}" type="presOf" srcId="{4487DE0B-9D61-4364-B64E-900906E13668}" destId="{39E0281F-5CF7-4E4B-B92E-50C0BD4D432C}" srcOrd="0" destOrd="0" presId="urn:microsoft.com/office/officeart/2005/8/layout/hierarchy6"/>
    <dgm:cxn modelId="{1779677D-DBA6-45F5-B9EC-B593E4E921FA}" srcId="{2280D8DF-E822-4FEA-B269-CCFDF2AF1E72}" destId="{F0EA3B19-C77E-4F4B-987E-97F92D580197}" srcOrd="0" destOrd="0" parTransId="{4487DE0B-9D61-4364-B64E-900906E13668}" sibTransId="{21A9DAD7-1DAA-4C55-83BC-D9686F70CA0D}"/>
    <dgm:cxn modelId="{3FE457DE-0BFB-43EE-80FA-E3E50A60A416}" srcId="{E928431F-7444-4C6E-A16A-C1681CF8AA50}" destId="{B9EC6A59-C8DA-4F47-8B38-BBA9569ACCE0}" srcOrd="0" destOrd="0" parTransId="{4840FB03-F659-4EEF-B27E-C4F52B694853}" sibTransId="{CDD33979-84CC-4BFB-BA56-472B910F5A17}"/>
    <dgm:cxn modelId="{6F70287F-2CE2-4E0B-86FB-50222EC12B0F}" type="presOf" srcId="{E928431F-7444-4C6E-A16A-C1681CF8AA50}" destId="{3F30F4E6-C17A-40F6-8324-A0C9E1C20078}" srcOrd="0" destOrd="0" presId="urn:microsoft.com/office/officeart/2005/8/layout/hierarchy6"/>
    <dgm:cxn modelId="{3EF1F042-2755-4A94-9D50-B9576748BAEE}" type="presParOf" srcId="{9F67480C-4CC2-47D1-AFB5-AF60C56A69F4}" destId="{E35512FA-20FC-4675-A255-D1AE1B0B6A77}" srcOrd="0" destOrd="0" presId="urn:microsoft.com/office/officeart/2005/8/layout/hierarchy6"/>
    <dgm:cxn modelId="{686C2054-05CB-4112-8E2F-F8087F57B71E}" type="presParOf" srcId="{E35512FA-20FC-4675-A255-D1AE1B0B6A77}" destId="{14C9116F-ABF5-47B8-BA44-A8EBF284C4A3}" srcOrd="0" destOrd="0" presId="urn:microsoft.com/office/officeart/2005/8/layout/hierarchy6"/>
    <dgm:cxn modelId="{32606114-AD71-44C6-9754-404A6F3E514A}" type="presParOf" srcId="{14C9116F-ABF5-47B8-BA44-A8EBF284C4A3}" destId="{644AF152-1955-4689-8882-B9A657C375A5}" srcOrd="0" destOrd="0" presId="urn:microsoft.com/office/officeart/2005/8/layout/hierarchy6"/>
    <dgm:cxn modelId="{9B2C5E8C-DAFC-41CE-8596-8AA1C0E07033}" type="presParOf" srcId="{644AF152-1955-4689-8882-B9A657C375A5}" destId="{A7A23358-B5EE-4DA3-9E9A-7EC16DCEE219}" srcOrd="0" destOrd="0" presId="urn:microsoft.com/office/officeart/2005/8/layout/hierarchy6"/>
    <dgm:cxn modelId="{84900259-33A7-4E00-9F1B-32FB9C28AC65}" type="presParOf" srcId="{644AF152-1955-4689-8882-B9A657C375A5}" destId="{0C46C784-E2BB-4142-928A-048A6EA586BB}" srcOrd="1" destOrd="0" presId="urn:microsoft.com/office/officeart/2005/8/layout/hierarchy6"/>
    <dgm:cxn modelId="{27A3FF7C-A7DE-49AE-81B3-1C80E8EC0345}" type="presParOf" srcId="{0C46C784-E2BB-4142-928A-048A6EA586BB}" destId="{C31A2DD9-C16B-4CBC-ADED-647F21B2B722}" srcOrd="0" destOrd="0" presId="urn:microsoft.com/office/officeart/2005/8/layout/hierarchy6"/>
    <dgm:cxn modelId="{25540648-0C04-4379-89B3-9B5048435AAF}" type="presParOf" srcId="{0C46C784-E2BB-4142-928A-048A6EA586BB}" destId="{E6496B67-8976-4FE4-91FD-35A4C97A91E9}" srcOrd="1" destOrd="0" presId="urn:microsoft.com/office/officeart/2005/8/layout/hierarchy6"/>
    <dgm:cxn modelId="{026D11E2-543E-44C4-B052-B188EE77BF7F}" type="presParOf" srcId="{E6496B67-8976-4FE4-91FD-35A4C97A91E9}" destId="{FC0B787D-DD98-4DAE-B7A4-E0A4B7DB00FD}" srcOrd="0" destOrd="0" presId="urn:microsoft.com/office/officeart/2005/8/layout/hierarchy6"/>
    <dgm:cxn modelId="{24508578-2CB5-4E1D-8D70-EE9160A9DB96}" type="presParOf" srcId="{E6496B67-8976-4FE4-91FD-35A4C97A91E9}" destId="{E0B7B7AE-7A28-44EE-AE8E-7DD520478A09}" srcOrd="1" destOrd="0" presId="urn:microsoft.com/office/officeart/2005/8/layout/hierarchy6"/>
    <dgm:cxn modelId="{0E2C84E3-DEDA-45F7-B570-F5E523BBFB6E}" type="presParOf" srcId="{E0B7B7AE-7A28-44EE-AE8E-7DD520478A09}" destId="{514F7978-DE84-4010-9E51-5C90AD322DB9}" srcOrd="0" destOrd="0" presId="urn:microsoft.com/office/officeart/2005/8/layout/hierarchy6"/>
    <dgm:cxn modelId="{260B7447-4508-452B-BE05-46647FF1A0D8}" type="presParOf" srcId="{E0B7B7AE-7A28-44EE-AE8E-7DD520478A09}" destId="{A901F150-C0A3-4B58-8029-FB8D7FA5D120}" srcOrd="1" destOrd="0" presId="urn:microsoft.com/office/officeart/2005/8/layout/hierarchy6"/>
    <dgm:cxn modelId="{7D6E4602-68D6-4874-B73E-20917D40886D}" type="presParOf" srcId="{A901F150-C0A3-4B58-8029-FB8D7FA5D120}" destId="{F5723515-8FEB-41F4-98EF-79030A746E02}" srcOrd="0" destOrd="0" presId="urn:microsoft.com/office/officeart/2005/8/layout/hierarchy6"/>
    <dgm:cxn modelId="{0B64FC75-8365-4C7A-89B8-2D6648656DCA}" type="presParOf" srcId="{A901F150-C0A3-4B58-8029-FB8D7FA5D120}" destId="{2E3E350E-23FD-4E2E-9396-E730BBB77C2A}" srcOrd="1" destOrd="0" presId="urn:microsoft.com/office/officeart/2005/8/layout/hierarchy6"/>
    <dgm:cxn modelId="{469872B0-B460-4F4E-B594-B53798415B03}" type="presParOf" srcId="{2E3E350E-23FD-4E2E-9396-E730BBB77C2A}" destId="{DC8F99D3-9326-4A02-A10D-5148457708D7}" srcOrd="0" destOrd="0" presId="urn:microsoft.com/office/officeart/2005/8/layout/hierarchy6"/>
    <dgm:cxn modelId="{B8835261-FF9A-47E3-86E2-0BC2C90FE854}" type="presParOf" srcId="{2E3E350E-23FD-4E2E-9396-E730BBB77C2A}" destId="{7F22BBC5-D4C4-45A5-9443-5B6697B9D071}" srcOrd="1" destOrd="0" presId="urn:microsoft.com/office/officeart/2005/8/layout/hierarchy6"/>
    <dgm:cxn modelId="{8C9F0538-E8ED-4669-B94E-2DC87FD39B59}" type="presParOf" srcId="{7F22BBC5-D4C4-45A5-9443-5B6697B9D071}" destId="{3F30F4E6-C17A-40F6-8324-A0C9E1C20078}" srcOrd="0" destOrd="0" presId="urn:microsoft.com/office/officeart/2005/8/layout/hierarchy6"/>
    <dgm:cxn modelId="{A3A356BF-68F9-409E-99DA-ECDAD261686D}" type="presParOf" srcId="{7F22BBC5-D4C4-45A5-9443-5B6697B9D071}" destId="{721109CF-6BDB-47A0-B8B2-4DEC654B8D4C}" srcOrd="1" destOrd="0" presId="urn:microsoft.com/office/officeart/2005/8/layout/hierarchy6"/>
    <dgm:cxn modelId="{0D56BDAE-3E24-43E6-AD72-0E90596E3309}" type="presParOf" srcId="{721109CF-6BDB-47A0-B8B2-4DEC654B8D4C}" destId="{A936AE06-A110-46CB-9F44-742C428C63CA}" srcOrd="0" destOrd="0" presId="urn:microsoft.com/office/officeart/2005/8/layout/hierarchy6"/>
    <dgm:cxn modelId="{7B8FE87B-45C4-4409-BADB-9EFFECA93588}" type="presParOf" srcId="{721109CF-6BDB-47A0-B8B2-4DEC654B8D4C}" destId="{9C07AED2-F47B-4A2E-89ED-F23D1AC886B8}" srcOrd="1" destOrd="0" presId="urn:microsoft.com/office/officeart/2005/8/layout/hierarchy6"/>
    <dgm:cxn modelId="{566658FA-DE5F-498F-8264-2AF9E279399D}" type="presParOf" srcId="{9C07AED2-F47B-4A2E-89ED-F23D1AC886B8}" destId="{D1881143-FC0B-4D71-BA24-828905632B35}" srcOrd="0" destOrd="0" presId="urn:microsoft.com/office/officeart/2005/8/layout/hierarchy6"/>
    <dgm:cxn modelId="{1A53B8F6-F08F-4C82-ADB2-86CEEA0E4A25}" type="presParOf" srcId="{9C07AED2-F47B-4A2E-89ED-F23D1AC886B8}" destId="{4357CA68-9F1C-43D4-B3F1-B69890384830}" srcOrd="1" destOrd="0" presId="urn:microsoft.com/office/officeart/2005/8/layout/hierarchy6"/>
    <dgm:cxn modelId="{1908FA7C-12E3-4225-8232-EFBB12699564}" type="presParOf" srcId="{4357CA68-9F1C-43D4-B3F1-B69890384830}" destId="{D73DD037-2E60-478D-8FBD-12E2F2FC7C2C}" srcOrd="0" destOrd="0" presId="urn:microsoft.com/office/officeart/2005/8/layout/hierarchy6"/>
    <dgm:cxn modelId="{69BD4198-0F0C-419A-8F62-65EED5E5CF5F}" type="presParOf" srcId="{4357CA68-9F1C-43D4-B3F1-B69890384830}" destId="{137B5AF8-1F28-455E-B8C8-7A5DF62F92AD}" srcOrd="1" destOrd="0" presId="urn:microsoft.com/office/officeart/2005/8/layout/hierarchy6"/>
    <dgm:cxn modelId="{20109533-8FEB-42D9-BBFF-3817ABA4EC3A}" type="presParOf" srcId="{137B5AF8-1F28-455E-B8C8-7A5DF62F92AD}" destId="{545A9F8A-E3B1-4992-A06C-2C4C15649135}" srcOrd="0" destOrd="0" presId="urn:microsoft.com/office/officeart/2005/8/layout/hierarchy6"/>
    <dgm:cxn modelId="{D03E4691-5A7C-4CC0-96F9-52E16B394460}" type="presParOf" srcId="{137B5AF8-1F28-455E-B8C8-7A5DF62F92AD}" destId="{B02BD5D9-DBA7-4CA3-8F79-7D8D9EA8A147}" srcOrd="1" destOrd="0" presId="urn:microsoft.com/office/officeart/2005/8/layout/hierarchy6"/>
    <dgm:cxn modelId="{32B12913-6593-42F0-AF94-AB1310E0D2E0}" type="presParOf" srcId="{B02BD5D9-DBA7-4CA3-8F79-7D8D9EA8A147}" destId="{39E0281F-5CF7-4E4B-B92E-50C0BD4D432C}" srcOrd="0" destOrd="0" presId="urn:microsoft.com/office/officeart/2005/8/layout/hierarchy6"/>
    <dgm:cxn modelId="{7C4D7C05-4D01-4EC7-A610-9F65628DCE8A}" type="presParOf" srcId="{B02BD5D9-DBA7-4CA3-8F79-7D8D9EA8A147}" destId="{C393AD4D-6CB9-495B-A056-157429D2A9F8}" srcOrd="1" destOrd="0" presId="urn:microsoft.com/office/officeart/2005/8/layout/hierarchy6"/>
    <dgm:cxn modelId="{487C06CE-7A16-4502-8BA4-229583CF3325}" type="presParOf" srcId="{C393AD4D-6CB9-495B-A056-157429D2A9F8}" destId="{86434318-8935-4B0F-80FA-0A4250B2E403}" srcOrd="0" destOrd="0" presId="urn:microsoft.com/office/officeart/2005/8/layout/hierarchy6"/>
    <dgm:cxn modelId="{895D7EF5-793C-4318-9D15-2C83DD5F87D8}" type="presParOf" srcId="{C393AD4D-6CB9-495B-A056-157429D2A9F8}" destId="{C3F5AF62-C789-4BC9-985F-F36240197872}" srcOrd="1" destOrd="0" presId="urn:microsoft.com/office/officeart/2005/8/layout/hierarchy6"/>
    <dgm:cxn modelId="{7F5F9862-C3A3-4F12-9377-70C187F1EF35}" type="presParOf" srcId="{C3F5AF62-C789-4BC9-985F-F36240197872}" destId="{B3CA6DEE-B796-4BCA-815A-8444862F9F4F}" srcOrd="0" destOrd="0" presId="urn:microsoft.com/office/officeart/2005/8/layout/hierarchy6"/>
    <dgm:cxn modelId="{C668EDC6-0212-40C2-9130-3EA5712E81DF}" type="presParOf" srcId="{C3F5AF62-C789-4BC9-985F-F36240197872}" destId="{59A6AE1D-A19E-4616-AE21-D8D9D50D877A}" srcOrd="1" destOrd="0" presId="urn:microsoft.com/office/officeart/2005/8/layout/hierarchy6"/>
    <dgm:cxn modelId="{A5322159-AC33-4AE5-A98B-5CD38E96BAAD}" type="presParOf" srcId="{59A6AE1D-A19E-4616-AE21-D8D9D50D877A}" destId="{080DF31B-330C-4E3C-942B-C0C1DFE23129}" srcOrd="0" destOrd="0" presId="urn:microsoft.com/office/officeart/2005/8/layout/hierarchy6"/>
    <dgm:cxn modelId="{946A095D-FA36-464B-B27E-528084472CCC}" type="presParOf" srcId="{59A6AE1D-A19E-4616-AE21-D8D9D50D877A}" destId="{B2EE492C-8C21-48F9-8747-62113305F2FF}" srcOrd="1" destOrd="0" presId="urn:microsoft.com/office/officeart/2005/8/layout/hierarchy6"/>
    <dgm:cxn modelId="{107D149E-9F72-4AD6-80B7-1B5A57BF557F}" type="presParOf" srcId="{B2EE492C-8C21-48F9-8747-62113305F2FF}" destId="{872A0883-3496-4303-BF71-C6B28209F75D}" srcOrd="0" destOrd="0" presId="urn:microsoft.com/office/officeart/2005/8/layout/hierarchy6"/>
    <dgm:cxn modelId="{F84A2AC2-8605-48C8-8C77-846D57E851A8}" type="presParOf" srcId="{B2EE492C-8C21-48F9-8747-62113305F2FF}" destId="{54E59DBD-8BD6-4B4E-A785-093BE34852F6}" srcOrd="1" destOrd="0" presId="urn:microsoft.com/office/officeart/2005/8/layout/hierarchy6"/>
    <dgm:cxn modelId="{7A3E5BAC-7A93-4D63-AA23-86D363D89598}" type="presParOf" srcId="{54E59DBD-8BD6-4B4E-A785-093BE34852F6}" destId="{6B75ACF4-3110-4EBE-BD1D-379D8A0BA6F7}" srcOrd="0" destOrd="0" presId="urn:microsoft.com/office/officeart/2005/8/layout/hierarchy6"/>
    <dgm:cxn modelId="{CA7B62C1-0968-46E9-8118-1EAEA4550828}" type="presParOf" srcId="{54E59DBD-8BD6-4B4E-A785-093BE34852F6}" destId="{C43477B1-0130-436B-9214-6F950604CC63}" srcOrd="1" destOrd="0" presId="urn:microsoft.com/office/officeart/2005/8/layout/hierarchy6"/>
    <dgm:cxn modelId="{BCF996E7-7B62-4161-9762-0CA27664B68C}" type="presParOf" srcId="{C43477B1-0130-436B-9214-6F950604CC63}" destId="{D70705E2-A7FC-4BE6-8CD2-0E51E5013772}" srcOrd="0" destOrd="0" presId="urn:microsoft.com/office/officeart/2005/8/layout/hierarchy6"/>
    <dgm:cxn modelId="{A1AB8114-4E2E-431E-9EC3-75E25365D628}" type="presParOf" srcId="{C43477B1-0130-436B-9214-6F950604CC63}" destId="{B8D3FCBE-5295-4C6D-9FA5-D9C56BF938C7}" srcOrd="1" destOrd="0" presId="urn:microsoft.com/office/officeart/2005/8/layout/hierarchy6"/>
    <dgm:cxn modelId="{F5A12255-A409-49A5-A811-AAE73294AE09}" type="presParOf" srcId="{B8D3FCBE-5295-4C6D-9FA5-D9C56BF938C7}" destId="{3140CA30-7F3A-4290-B718-70C99F5BB152}" srcOrd="0" destOrd="0" presId="urn:microsoft.com/office/officeart/2005/8/layout/hierarchy6"/>
    <dgm:cxn modelId="{0FEB80F0-5906-4D65-B1D8-962666157FE9}" type="presParOf" srcId="{B8D3FCBE-5295-4C6D-9FA5-D9C56BF938C7}" destId="{5EAEAA06-1B2E-477F-8610-76E2B160FCA0}" srcOrd="1" destOrd="0" presId="urn:microsoft.com/office/officeart/2005/8/layout/hierarchy6"/>
    <dgm:cxn modelId="{37D357B9-E9A6-4EFE-B215-9C4E836860B2}" type="presParOf" srcId="{9F67480C-4CC2-47D1-AFB5-AF60C56A69F4}" destId="{8664FBB3-323D-41AA-A367-97BDFC9BC7B8}" srcOrd="1" destOrd="0" presId="urn:microsoft.com/office/officeart/2005/8/layout/hierarchy6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DE95E32-D747-4D41-8947-B69525419384}">
      <dsp:nvSpPr>
        <dsp:cNvPr id="0" name=""/>
        <dsp:cNvSpPr/>
      </dsp:nvSpPr>
      <dsp:spPr>
        <a:xfrm>
          <a:off x="9411104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0AF82-0014-4C8E-9C0B-5534155D9004}">
      <dsp:nvSpPr>
        <dsp:cNvPr id="0" name=""/>
        <dsp:cNvSpPr/>
      </dsp:nvSpPr>
      <dsp:spPr>
        <a:xfrm>
          <a:off x="8707141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DBC7AD-9899-44F8-A266-3CDF40D51BBA}">
      <dsp:nvSpPr>
        <dsp:cNvPr id="0" name=""/>
        <dsp:cNvSpPr/>
      </dsp:nvSpPr>
      <dsp:spPr>
        <a:xfrm>
          <a:off x="8355160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055943" y="81275"/>
              </a:lnTo>
              <a:lnTo>
                <a:pt x="1055943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68199BE-9E99-4D40-BF8E-CDF943F85EC6}">
      <dsp:nvSpPr>
        <dsp:cNvPr id="0" name=""/>
        <dsp:cNvSpPr/>
      </dsp:nvSpPr>
      <dsp:spPr>
        <a:xfrm>
          <a:off x="7253496" y="3689652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7E97738-3B4B-470C-A90B-100700A64E00}">
      <dsp:nvSpPr>
        <dsp:cNvPr id="0" name=""/>
        <dsp:cNvSpPr/>
      </dsp:nvSpPr>
      <dsp:spPr>
        <a:xfrm>
          <a:off x="7299216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1055943" y="0"/>
              </a:moveTo>
              <a:lnTo>
                <a:pt x="1055943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DB3F00B-8C97-4BA4-88C7-95CFE23496E4}">
      <dsp:nvSpPr>
        <dsp:cNvPr id="0" name=""/>
        <dsp:cNvSpPr/>
      </dsp:nvSpPr>
      <dsp:spPr>
        <a:xfrm>
          <a:off x="6771244" y="2343163"/>
          <a:ext cx="1583915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583915" y="81275"/>
              </a:lnTo>
              <a:lnTo>
                <a:pt x="1583915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5E9F174-9DE7-4169-93F5-2D431386BC89}">
      <dsp:nvSpPr>
        <dsp:cNvPr id="0" name=""/>
        <dsp:cNvSpPr/>
      </dsp:nvSpPr>
      <dsp:spPr>
        <a:xfrm>
          <a:off x="5187328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50CF80E-0E52-4863-AE45-50631F93DBAE}">
      <dsp:nvSpPr>
        <dsp:cNvPr id="0" name=""/>
        <dsp:cNvSpPr/>
      </dsp:nvSpPr>
      <dsp:spPr>
        <a:xfrm>
          <a:off x="4483366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BBB9203-BD9F-4F6E-96C8-C8108BC0F9D7}">
      <dsp:nvSpPr>
        <dsp:cNvPr id="0" name=""/>
        <dsp:cNvSpPr/>
      </dsp:nvSpPr>
      <dsp:spPr>
        <a:xfrm>
          <a:off x="5141608" y="3016407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E69678-F463-4AC8-8B67-313A55607A41}">
      <dsp:nvSpPr>
        <dsp:cNvPr id="0" name=""/>
        <dsp:cNvSpPr/>
      </dsp:nvSpPr>
      <dsp:spPr>
        <a:xfrm>
          <a:off x="5187328" y="2343163"/>
          <a:ext cx="1583915" cy="161271"/>
        </a:xfrm>
        <a:custGeom>
          <a:avLst/>
          <a:gdLst/>
          <a:ahLst/>
          <a:cxnLst/>
          <a:rect l="0" t="0" r="0" b="0"/>
          <a:pathLst>
            <a:path>
              <a:moveTo>
                <a:pt x="1583915" y="0"/>
              </a:moveTo>
              <a:lnTo>
                <a:pt x="1583915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AE08ABB-80F1-4354-A6CA-C5268EB0B5B1}">
      <dsp:nvSpPr>
        <dsp:cNvPr id="0" name=""/>
        <dsp:cNvSpPr/>
      </dsp:nvSpPr>
      <dsp:spPr>
        <a:xfrm>
          <a:off x="4043389" y="1669919"/>
          <a:ext cx="2727854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2727854" y="81275"/>
              </a:lnTo>
              <a:lnTo>
                <a:pt x="2727854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29D937B2-779F-49ED-82A7-B45F8F8D64C0}">
      <dsp:nvSpPr>
        <dsp:cNvPr id="0" name=""/>
        <dsp:cNvSpPr/>
      </dsp:nvSpPr>
      <dsp:spPr>
        <a:xfrm>
          <a:off x="2371478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703962" y="81275"/>
              </a:lnTo>
              <a:lnTo>
                <a:pt x="703962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FC53F12-DBE7-42DF-9B22-550709ECB738}">
      <dsp:nvSpPr>
        <dsp:cNvPr id="0" name=""/>
        <dsp:cNvSpPr/>
      </dsp:nvSpPr>
      <dsp:spPr>
        <a:xfrm>
          <a:off x="1667516" y="3689652"/>
          <a:ext cx="703962" cy="161271"/>
        </a:xfrm>
        <a:custGeom>
          <a:avLst/>
          <a:gdLst/>
          <a:ahLst/>
          <a:cxnLst/>
          <a:rect l="0" t="0" r="0" b="0"/>
          <a:pathLst>
            <a:path>
              <a:moveTo>
                <a:pt x="703962" y="0"/>
              </a:moveTo>
              <a:lnTo>
                <a:pt x="703962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3FCC0EF-CD86-4988-88F8-65F7CD00F7A8}">
      <dsp:nvSpPr>
        <dsp:cNvPr id="0" name=""/>
        <dsp:cNvSpPr/>
      </dsp:nvSpPr>
      <dsp:spPr>
        <a:xfrm>
          <a:off x="1315534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81275"/>
              </a:lnTo>
              <a:lnTo>
                <a:pt x="1055943" y="81275"/>
              </a:lnTo>
              <a:lnTo>
                <a:pt x="1055943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B3265198-24F5-4252-8ADA-4E9CF607F824}">
      <dsp:nvSpPr>
        <dsp:cNvPr id="0" name=""/>
        <dsp:cNvSpPr/>
      </dsp:nvSpPr>
      <dsp:spPr>
        <a:xfrm>
          <a:off x="213870" y="3689652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E8524AE-24C2-412D-B935-130E9E4FDA8F}">
      <dsp:nvSpPr>
        <dsp:cNvPr id="0" name=""/>
        <dsp:cNvSpPr/>
      </dsp:nvSpPr>
      <dsp:spPr>
        <a:xfrm>
          <a:off x="259590" y="3016407"/>
          <a:ext cx="1055943" cy="161271"/>
        </a:xfrm>
        <a:custGeom>
          <a:avLst/>
          <a:gdLst/>
          <a:ahLst/>
          <a:cxnLst/>
          <a:rect l="0" t="0" r="0" b="0"/>
          <a:pathLst>
            <a:path>
              <a:moveTo>
                <a:pt x="1055943" y="0"/>
              </a:moveTo>
              <a:lnTo>
                <a:pt x="1055943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E61AC6FC-D83C-4BE6-89BD-70564F77D59A}">
      <dsp:nvSpPr>
        <dsp:cNvPr id="0" name=""/>
        <dsp:cNvSpPr/>
      </dsp:nvSpPr>
      <dsp:spPr>
        <a:xfrm>
          <a:off x="1269814" y="2343163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A6E3F355-246E-44F6-A8C8-7BA1B411AA0E}">
      <dsp:nvSpPr>
        <dsp:cNvPr id="0" name=""/>
        <dsp:cNvSpPr/>
      </dsp:nvSpPr>
      <dsp:spPr>
        <a:xfrm>
          <a:off x="1315534" y="1669919"/>
          <a:ext cx="2727854" cy="161271"/>
        </a:xfrm>
        <a:custGeom>
          <a:avLst/>
          <a:gdLst/>
          <a:ahLst/>
          <a:cxnLst/>
          <a:rect l="0" t="0" r="0" b="0"/>
          <a:pathLst>
            <a:path>
              <a:moveTo>
                <a:pt x="2727854" y="0"/>
              </a:moveTo>
              <a:lnTo>
                <a:pt x="2727854" y="81275"/>
              </a:lnTo>
              <a:lnTo>
                <a:pt x="0" y="81275"/>
              </a:lnTo>
              <a:lnTo>
                <a:pt x="0" y="161271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4F2943F2-AF98-41BD-9F80-74FF51D38B98}">
      <dsp:nvSpPr>
        <dsp:cNvPr id="0" name=""/>
        <dsp:cNvSpPr/>
      </dsp:nvSpPr>
      <dsp:spPr>
        <a:xfrm>
          <a:off x="3997669" y="996675"/>
          <a:ext cx="91440" cy="161271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61271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812E256-1F26-40F8-ACB0-D0AA270FCA69}">
      <dsp:nvSpPr>
        <dsp:cNvPr id="0" name=""/>
        <dsp:cNvSpPr/>
      </dsp:nvSpPr>
      <dsp:spPr>
        <a:xfrm>
          <a:off x="3787403" y="484702"/>
          <a:ext cx="511972" cy="511972"/>
        </a:xfrm>
        <a:prstGeom prst="ellipse">
          <a:avLst/>
        </a:prstGeom>
        <a:blipFill>
          <a:blip xmlns:r="http://schemas.openxmlformats.org/officeDocument/2006/relationships" r:embed="rId1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15000" b="-15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2AD8A7-230E-4A04-8238-4B1A30116631}">
      <dsp:nvSpPr>
        <dsp:cNvPr id="0" name=""/>
        <dsp:cNvSpPr/>
      </dsp:nvSpPr>
      <dsp:spPr>
        <a:xfrm>
          <a:off x="4299376" y="483422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4299376" y="483422"/>
        <a:ext cx="767959" cy="511972"/>
      </dsp:txXfrm>
    </dsp:sp>
    <dsp:sp modelId="{D02C5AC5-B1AA-4193-A809-C3DB9298DEBE}">
      <dsp:nvSpPr>
        <dsp:cNvPr id="0" name=""/>
        <dsp:cNvSpPr/>
      </dsp:nvSpPr>
      <dsp:spPr>
        <a:xfrm>
          <a:off x="3787403" y="1157946"/>
          <a:ext cx="511972" cy="511972"/>
        </a:xfrm>
        <a:prstGeom prst="ellipse">
          <a:avLst/>
        </a:prstGeom>
        <a:blipFill>
          <a:blip xmlns:r="http://schemas.openxmlformats.org/officeDocument/2006/relationships"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 t="-37000" b="-37000"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DE27EE6-D4D0-40EC-9813-EC7F2D4EDBF6}">
      <dsp:nvSpPr>
        <dsp:cNvPr id="0" name=""/>
        <dsp:cNvSpPr/>
      </dsp:nvSpPr>
      <dsp:spPr>
        <a:xfrm>
          <a:off x="4299376" y="1156666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4299376" y="1156666"/>
        <a:ext cx="767959" cy="511972"/>
      </dsp:txXfrm>
    </dsp:sp>
    <dsp:sp modelId="{961F4AD3-78C4-419B-A15A-42FBCC6107BA}">
      <dsp:nvSpPr>
        <dsp:cNvPr id="0" name=""/>
        <dsp:cNvSpPr/>
      </dsp:nvSpPr>
      <dsp:spPr>
        <a:xfrm>
          <a:off x="1059548" y="1831190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6B4B25E-28FA-4859-8ABC-9AA7095573F1}">
      <dsp:nvSpPr>
        <dsp:cNvPr id="0" name=""/>
        <dsp:cNvSpPr/>
      </dsp:nvSpPr>
      <dsp:spPr>
        <a:xfrm>
          <a:off x="1571521" y="1829911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1571521" y="1829911"/>
        <a:ext cx="767959" cy="511972"/>
      </dsp:txXfrm>
    </dsp:sp>
    <dsp:sp modelId="{AB55B56F-2B39-4D74-B53C-7E464C7D4F2A}">
      <dsp:nvSpPr>
        <dsp:cNvPr id="0" name=""/>
        <dsp:cNvSpPr/>
      </dsp:nvSpPr>
      <dsp:spPr>
        <a:xfrm>
          <a:off x="1059548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78FDA69-2672-4358-AAE6-BFC04EB1A5D1}">
      <dsp:nvSpPr>
        <dsp:cNvPr id="0" name=""/>
        <dsp:cNvSpPr/>
      </dsp:nvSpPr>
      <dsp:spPr>
        <a:xfrm>
          <a:off x="1571521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1571521" y="2503155"/>
        <a:ext cx="767959" cy="511972"/>
      </dsp:txXfrm>
    </dsp:sp>
    <dsp:sp modelId="{445C7809-1194-42C3-A4A1-1BC577B19D68}">
      <dsp:nvSpPr>
        <dsp:cNvPr id="0" name=""/>
        <dsp:cNvSpPr/>
      </dsp:nvSpPr>
      <dsp:spPr>
        <a:xfrm>
          <a:off x="3604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262333D-61B5-4BC4-AE83-F7F9F2B7613B}">
      <dsp:nvSpPr>
        <dsp:cNvPr id="0" name=""/>
        <dsp:cNvSpPr/>
      </dsp:nvSpPr>
      <dsp:spPr>
        <a:xfrm>
          <a:off x="515577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515577" y="3176399"/>
        <a:ext cx="767959" cy="511972"/>
      </dsp:txXfrm>
    </dsp:sp>
    <dsp:sp modelId="{A24A5FF0-B09E-4C7E-9BC1-E5801C0F5DF7}">
      <dsp:nvSpPr>
        <dsp:cNvPr id="0" name=""/>
        <dsp:cNvSpPr/>
      </dsp:nvSpPr>
      <dsp:spPr>
        <a:xfrm>
          <a:off x="3604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B28DADD-29E0-4C42-B267-AA9F6FC849ED}">
      <dsp:nvSpPr>
        <dsp:cNvPr id="0" name=""/>
        <dsp:cNvSpPr/>
      </dsp:nvSpPr>
      <dsp:spPr>
        <a:xfrm>
          <a:off x="51557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515577" y="3849643"/>
        <a:ext cx="767959" cy="511972"/>
      </dsp:txXfrm>
    </dsp:sp>
    <dsp:sp modelId="{B7422FFB-4E35-4E4A-8022-A7FBD2A928FC}">
      <dsp:nvSpPr>
        <dsp:cNvPr id="0" name=""/>
        <dsp:cNvSpPr/>
      </dsp:nvSpPr>
      <dsp:spPr>
        <a:xfrm>
          <a:off x="2115492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3D1C480-265C-4973-9C6B-D3E7B132ECC1}">
      <dsp:nvSpPr>
        <dsp:cNvPr id="0" name=""/>
        <dsp:cNvSpPr/>
      </dsp:nvSpPr>
      <dsp:spPr>
        <a:xfrm>
          <a:off x="2627464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2627464" y="3176399"/>
        <a:ext cx="767959" cy="511972"/>
      </dsp:txXfrm>
    </dsp:sp>
    <dsp:sp modelId="{C4EE2F50-8343-4349-8A2A-F2D500478104}">
      <dsp:nvSpPr>
        <dsp:cNvPr id="0" name=""/>
        <dsp:cNvSpPr/>
      </dsp:nvSpPr>
      <dsp:spPr>
        <a:xfrm>
          <a:off x="1411529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0B971-DB69-4A1D-BD31-24CB4D96B491}">
      <dsp:nvSpPr>
        <dsp:cNvPr id="0" name=""/>
        <dsp:cNvSpPr/>
      </dsp:nvSpPr>
      <dsp:spPr>
        <a:xfrm>
          <a:off x="1923502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1923502" y="3849643"/>
        <a:ext cx="767959" cy="511972"/>
      </dsp:txXfrm>
    </dsp:sp>
    <dsp:sp modelId="{0950367E-B835-46DB-8666-1118F5D9DBD6}">
      <dsp:nvSpPr>
        <dsp:cNvPr id="0" name=""/>
        <dsp:cNvSpPr/>
      </dsp:nvSpPr>
      <dsp:spPr>
        <a:xfrm>
          <a:off x="2819454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762B95B-A03B-40A9-B8CC-6487EE2DD2B7}">
      <dsp:nvSpPr>
        <dsp:cNvPr id="0" name=""/>
        <dsp:cNvSpPr/>
      </dsp:nvSpPr>
      <dsp:spPr>
        <a:xfrm>
          <a:off x="333142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3331427" y="3849643"/>
        <a:ext cx="767959" cy="511972"/>
      </dsp:txXfrm>
    </dsp:sp>
    <dsp:sp modelId="{77AC7968-BC5F-4AA9-ACB6-74937AA5A62E}">
      <dsp:nvSpPr>
        <dsp:cNvPr id="0" name=""/>
        <dsp:cNvSpPr/>
      </dsp:nvSpPr>
      <dsp:spPr>
        <a:xfrm>
          <a:off x="6515258" y="1831190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713C3FE-3DD3-45E7-B9E7-FD2DABE4E68B}">
      <dsp:nvSpPr>
        <dsp:cNvPr id="0" name=""/>
        <dsp:cNvSpPr/>
      </dsp:nvSpPr>
      <dsp:spPr>
        <a:xfrm>
          <a:off x="7027231" y="1829911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7027231" y="1829911"/>
        <a:ext cx="767959" cy="511972"/>
      </dsp:txXfrm>
    </dsp:sp>
    <dsp:sp modelId="{5D1F7959-669B-4883-BCB5-131D40C1A756}">
      <dsp:nvSpPr>
        <dsp:cNvPr id="0" name=""/>
        <dsp:cNvSpPr/>
      </dsp:nvSpPr>
      <dsp:spPr>
        <a:xfrm>
          <a:off x="4931342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5AF2599-B488-4FA5-8247-43AC6B2E8007}">
      <dsp:nvSpPr>
        <dsp:cNvPr id="0" name=""/>
        <dsp:cNvSpPr/>
      </dsp:nvSpPr>
      <dsp:spPr>
        <a:xfrm>
          <a:off x="5443315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5443315" y="2503155"/>
        <a:ext cx="767959" cy="511972"/>
      </dsp:txXfrm>
    </dsp:sp>
    <dsp:sp modelId="{419E710F-96DD-4EB5-A4CF-9804E085ACAD}">
      <dsp:nvSpPr>
        <dsp:cNvPr id="0" name=""/>
        <dsp:cNvSpPr/>
      </dsp:nvSpPr>
      <dsp:spPr>
        <a:xfrm>
          <a:off x="4931342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4E28C40-B9FF-43AB-955D-C0DEE7A8EB5F}">
      <dsp:nvSpPr>
        <dsp:cNvPr id="0" name=""/>
        <dsp:cNvSpPr/>
      </dsp:nvSpPr>
      <dsp:spPr>
        <a:xfrm>
          <a:off x="5443315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5443315" y="3176399"/>
        <a:ext cx="767959" cy="511972"/>
      </dsp:txXfrm>
    </dsp:sp>
    <dsp:sp modelId="{F492C083-793E-4EA4-8F82-6CD5B7D0C6CF}">
      <dsp:nvSpPr>
        <dsp:cNvPr id="0" name=""/>
        <dsp:cNvSpPr/>
      </dsp:nvSpPr>
      <dsp:spPr>
        <a:xfrm>
          <a:off x="4227379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7A2CCA6-0D1C-43E7-B852-66A2732760B6}">
      <dsp:nvSpPr>
        <dsp:cNvPr id="0" name=""/>
        <dsp:cNvSpPr/>
      </dsp:nvSpPr>
      <dsp:spPr>
        <a:xfrm>
          <a:off x="4739352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4739352" y="3849643"/>
        <a:ext cx="767959" cy="511972"/>
      </dsp:txXfrm>
    </dsp:sp>
    <dsp:sp modelId="{CF776F4B-CA12-4C52-9EE7-314169AE38DC}">
      <dsp:nvSpPr>
        <dsp:cNvPr id="0" name=""/>
        <dsp:cNvSpPr/>
      </dsp:nvSpPr>
      <dsp:spPr>
        <a:xfrm>
          <a:off x="5635305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F2685AF-2A32-4625-A46A-FC8741668C59}">
      <dsp:nvSpPr>
        <dsp:cNvPr id="0" name=""/>
        <dsp:cNvSpPr/>
      </dsp:nvSpPr>
      <dsp:spPr>
        <a:xfrm>
          <a:off x="6147277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6147277" y="3849643"/>
        <a:ext cx="767959" cy="511972"/>
      </dsp:txXfrm>
    </dsp:sp>
    <dsp:sp modelId="{76A0A58C-784C-490E-9E13-136915D94B21}">
      <dsp:nvSpPr>
        <dsp:cNvPr id="0" name=""/>
        <dsp:cNvSpPr/>
      </dsp:nvSpPr>
      <dsp:spPr>
        <a:xfrm>
          <a:off x="8099174" y="2504435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73BE7F6-AC21-4C45-91C3-1845EA1BF1C1}">
      <dsp:nvSpPr>
        <dsp:cNvPr id="0" name=""/>
        <dsp:cNvSpPr/>
      </dsp:nvSpPr>
      <dsp:spPr>
        <a:xfrm>
          <a:off x="8611146" y="2503155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8611146" y="2503155"/>
        <a:ext cx="767959" cy="511972"/>
      </dsp:txXfrm>
    </dsp:sp>
    <dsp:sp modelId="{518839DE-507F-4956-A078-17A9265887AC}">
      <dsp:nvSpPr>
        <dsp:cNvPr id="0" name=""/>
        <dsp:cNvSpPr/>
      </dsp:nvSpPr>
      <dsp:spPr>
        <a:xfrm>
          <a:off x="7043230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C6B9D38-9EA4-4F11-A61C-F9A3306AA54E}">
      <dsp:nvSpPr>
        <dsp:cNvPr id="0" name=""/>
        <dsp:cNvSpPr/>
      </dsp:nvSpPr>
      <dsp:spPr>
        <a:xfrm>
          <a:off x="7555203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7555203" y="3176399"/>
        <a:ext cx="767959" cy="511972"/>
      </dsp:txXfrm>
    </dsp:sp>
    <dsp:sp modelId="{DC5A0D49-7F7D-497C-8B8B-A1052590BC95}">
      <dsp:nvSpPr>
        <dsp:cNvPr id="0" name=""/>
        <dsp:cNvSpPr/>
      </dsp:nvSpPr>
      <dsp:spPr>
        <a:xfrm>
          <a:off x="7043230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3309CCF-2B85-429B-B4D6-B6485610505D}">
      <dsp:nvSpPr>
        <dsp:cNvPr id="0" name=""/>
        <dsp:cNvSpPr/>
      </dsp:nvSpPr>
      <dsp:spPr>
        <a:xfrm>
          <a:off x="7555203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7555203" y="3849643"/>
        <a:ext cx="767959" cy="511972"/>
      </dsp:txXfrm>
    </dsp:sp>
    <dsp:sp modelId="{5D00C7C4-A1A0-456C-A66B-023DFAA07805}">
      <dsp:nvSpPr>
        <dsp:cNvPr id="0" name=""/>
        <dsp:cNvSpPr/>
      </dsp:nvSpPr>
      <dsp:spPr>
        <a:xfrm>
          <a:off x="9155117" y="3177679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CA95D99C-960E-4E1A-9295-03831CE4145B}">
      <dsp:nvSpPr>
        <dsp:cNvPr id="0" name=""/>
        <dsp:cNvSpPr/>
      </dsp:nvSpPr>
      <dsp:spPr>
        <a:xfrm>
          <a:off x="9667090" y="3176399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9667090" y="3176399"/>
        <a:ext cx="767959" cy="511972"/>
      </dsp:txXfrm>
    </dsp:sp>
    <dsp:sp modelId="{CAA64F38-B89C-4F72-B8FB-18AA5A3F2D4E}">
      <dsp:nvSpPr>
        <dsp:cNvPr id="0" name=""/>
        <dsp:cNvSpPr/>
      </dsp:nvSpPr>
      <dsp:spPr>
        <a:xfrm>
          <a:off x="8451155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3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86AC000-6192-4563-B867-E3EDE58DEA44}">
      <dsp:nvSpPr>
        <dsp:cNvPr id="0" name=""/>
        <dsp:cNvSpPr/>
      </dsp:nvSpPr>
      <dsp:spPr>
        <a:xfrm>
          <a:off x="8963128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Bourdon</a:t>
          </a:r>
          <a:endParaRPr lang="fr-FR" sz="1400" kern="1200" dirty="0"/>
        </a:p>
      </dsp:txBody>
      <dsp:txXfrm>
        <a:off x="8963128" y="3849643"/>
        <a:ext cx="767959" cy="511972"/>
      </dsp:txXfrm>
    </dsp:sp>
    <dsp:sp modelId="{95D9208B-F715-41AA-BC87-4127920E3BA3}">
      <dsp:nvSpPr>
        <dsp:cNvPr id="0" name=""/>
        <dsp:cNvSpPr/>
      </dsp:nvSpPr>
      <dsp:spPr>
        <a:xfrm>
          <a:off x="9859080" y="3850923"/>
          <a:ext cx="511972" cy="511972"/>
        </a:xfrm>
        <a:prstGeom prst="ellipse">
          <a:avLst/>
        </a:prstGeom>
        <a:blipFill rotWithShape="1">
          <a:blip xmlns:r="http://schemas.openxmlformats.org/officeDocument/2006/relationships" r:embed="rId4"/>
          <a:stretch>
            <a:fillRect/>
          </a:stretch>
        </a:blip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97CDD9-6A37-4F78-AA57-3E7E4D3014F5}">
      <dsp:nvSpPr>
        <dsp:cNvPr id="0" name=""/>
        <dsp:cNvSpPr/>
      </dsp:nvSpPr>
      <dsp:spPr>
        <a:xfrm>
          <a:off x="10371053" y="3849643"/>
          <a:ext cx="767959" cy="511972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53340" rIns="53340" bIns="53340" numCol="1" spcCol="1270" anchor="ctr" anchorCtr="0">
          <a:noAutofit/>
        </a:bodyPr>
        <a:lstStyle/>
        <a:p>
          <a:pPr lvl="0" algn="l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400" kern="1200" dirty="0" smtClean="0"/>
            <a:t>Reine</a:t>
          </a:r>
          <a:endParaRPr lang="fr-FR" sz="1400" kern="1200" dirty="0"/>
        </a:p>
      </dsp:txBody>
      <dsp:txXfrm>
        <a:off x="10371053" y="3849643"/>
        <a:ext cx="767959" cy="511972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A7A23358-B5EE-4DA3-9E9A-7EC16DCEE219}">
      <dsp:nvSpPr>
        <dsp:cNvPr id="0" name=""/>
        <dsp:cNvSpPr/>
      </dsp:nvSpPr>
      <dsp:spPr>
        <a:xfrm>
          <a:off x="5018079" y="2205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1</a:t>
          </a:r>
          <a:endParaRPr lang="fr-FR" sz="1300" kern="1200" dirty="0"/>
        </a:p>
      </dsp:txBody>
      <dsp:txXfrm>
        <a:off x="5027441" y="11567"/>
        <a:ext cx="460716" cy="300903"/>
      </dsp:txXfrm>
    </dsp:sp>
    <dsp:sp modelId="{C31A2DD9-C16B-4CBC-ADED-647F21B2B722}">
      <dsp:nvSpPr>
        <dsp:cNvPr id="0" name=""/>
        <dsp:cNvSpPr/>
      </dsp:nvSpPr>
      <dsp:spPr>
        <a:xfrm>
          <a:off x="5212080" y="321832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6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C0B787D-DD98-4DAE-B7A4-E0A4B7DB00FD}">
      <dsp:nvSpPr>
        <dsp:cNvPr id="0" name=""/>
        <dsp:cNvSpPr/>
      </dsp:nvSpPr>
      <dsp:spPr>
        <a:xfrm>
          <a:off x="5018079" y="449683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1</a:t>
          </a:r>
          <a:endParaRPr lang="fr-FR" sz="1300" kern="1200" dirty="0"/>
        </a:p>
      </dsp:txBody>
      <dsp:txXfrm>
        <a:off x="5027441" y="459045"/>
        <a:ext cx="460716" cy="300903"/>
      </dsp:txXfrm>
    </dsp:sp>
    <dsp:sp modelId="{514F7978-DE84-4010-9E51-5C90AD322DB9}">
      <dsp:nvSpPr>
        <dsp:cNvPr id="0" name=""/>
        <dsp:cNvSpPr/>
      </dsp:nvSpPr>
      <dsp:spPr>
        <a:xfrm>
          <a:off x="5212080" y="769310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F5723515-8FEB-41F4-98EF-79030A746E02}">
      <dsp:nvSpPr>
        <dsp:cNvPr id="0" name=""/>
        <dsp:cNvSpPr/>
      </dsp:nvSpPr>
      <dsp:spPr>
        <a:xfrm>
          <a:off x="5018079" y="897160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2</a:t>
          </a:r>
          <a:endParaRPr lang="fr-FR" sz="1300" kern="1200" dirty="0"/>
        </a:p>
      </dsp:txBody>
      <dsp:txXfrm>
        <a:off x="5027441" y="906522"/>
        <a:ext cx="460716" cy="300903"/>
      </dsp:txXfrm>
    </dsp:sp>
    <dsp:sp modelId="{DC8F99D3-9326-4A02-A10D-5148457708D7}">
      <dsp:nvSpPr>
        <dsp:cNvPr id="0" name=""/>
        <dsp:cNvSpPr/>
      </dsp:nvSpPr>
      <dsp:spPr>
        <a:xfrm>
          <a:off x="5212080" y="1216787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F30F4E6-C17A-40F6-8324-A0C9E1C20078}">
      <dsp:nvSpPr>
        <dsp:cNvPr id="0" name=""/>
        <dsp:cNvSpPr/>
      </dsp:nvSpPr>
      <dsp:spPr>
        <a:xfrm>
          <a:off x="5018079" y="1344638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3</a:t>
          </a:r>
          <a:endParaRPr lang="fr-FR" sz="1300" kern="1200" dirty="0"/>
        </a:p>
      </dsp:txBody>
      <dsp:txXfrm>
        <a:off x="5027441" y="1354000"/>
        <a:ext cx="460716" cy="300903"/>
      </dsp:txXfrm>
    </dsp:sp>
    <dsp:sp modelId="{A936AE06-A110-46CB-9F44-742C428C63CA}">
      <dsp:nvSpPr>
        <dsp:cNvPr id="0" name=""/>
        <dsp:cNvSpPr/>
      </dsp:nvSpPr>
      <dsp:spPr>
        <a:xfrm>
          <a:off x="5212080" y="1664265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D1881143-FC0B-4D71-BA24-828905632B35}">
      <dsp:nvSpPr>
        <dsp:cNvPr id="0" name=""/>
        <dsp:cNvSpPr/>
      </dsp:nvSpPr>
      <dsp:spPr>
        <a:xfrm>
          <a:off x="5018079" y="1792116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5</a:t>
          </a:r>
          <a:endParaRPr lang="fr-FR" sz="1300" kern="1200" dirty="0"/>
        </a:p>
      </dsp:txBody>
      <dsp:txXfrm>
        <a:off x="5027441" y="1801478"/>
        <a:ext cx="460716" cy="300903"/>
      </dsp:txXfrm>
    </dsp:sp>
    <dsp:sp modelId="{D73DD037-2E60-478D-8FBD-12E2F2FC7C2C}">
      <dsp:nvSpPr>
        <dsp:cNvPr id="0" name=""/>
        <dsp:cNvSpPr/>
      </dsp:nvSpPr>
      <dsp:spPr>
        <a:xfrm>
          <a:off x="5212080" y="2111743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545A9F8A-E3B1-4992-A06C-2C4C15649135}">
      <dsp:nvSpPr>
        <dsp:cNvPr id="0" name=""/>
        <dsp:cNvSpPr/>
      </dsp:nvSpPr>
      <dsp:spPr>
        <a:xfrm>
          <a:off x="5018079" y="2239594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8</a:t>
          </a:r>
          <a:endParaRPr lang="fr-FR" sz="1300" kern="1200" dirty="0"/>
        </a:p>
      </dsp:txBody>
      <dsp:txXfrm>
        <a:off x="5027441" y="2248956"/>
        <a:ext cx="460716" cy="300903"/>
      </dsp:txXfrm>
    </dsp:sp>
    <dsp:sp modelId="{39E0281F-5CF7-4E4B-B92E-50C0BD4D432C}">
      <dsp:nvSpPr>
        <dsp:cNvPr id="0" name=""/>
        <dsp:cNvSpPr/>
      </dsp:nvSpPr>
      <dsp:spPr>
        <a:xfrm>
          <a:off x="5212080" y="2559221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86434318-8935-4B0F-80FA-0A4250B2E403}">
      <dsp:nvSpPr>
        <dsp:cNvPr id="0" name=""/>
        <dsp:cNvSpPr/>
      </dsp:nvSpPr>
      <dsp:spPr>
        <a:xfrm>
          <a:off x="5018079" y="2687072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13</a:t>
          </a:r>
          <a:endParaRPr lang="fr-FR" sz="1300" kern="1200" dirty="0"/>
        </a:p>
      </dsp:txBody>
      <dsp:txXfrm>
        <a:off x="5027441" y="2696434"/>
        <a:ext cx="460716" cy="300903"/>
      </dsp:txXfrm>
    </dsp:sp>
    <dsp:sp modelId="{B3CA6DEE-B796-4BCA-815A-8444862F9F4F}">
      <dsp:nvSpPr>
        <dsp:cNvPr id="0" name=""/>
        <dsp:cNvSpPr/>
      </dsp:nvSpPr>
      <dsp:spPr>
        <a:xfrm>
          <a:off x="5212080" y="3006699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080DF31B-330C-4E3C-942B-C0C1DFE23129}">
      <dsp:nvSpPr>
        <dsp:cNvPr id="0" name=""/>
        <dsp:cNvSpPr/>
      </dsp:nvSpPr>
      <dsp:spPr>
        <a:xfrm>
          <a:off x="5018079" y="3134550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21</a:t>
          </a:r>
          <a:endParaRPr lang="fr-FR" sz="1300" kern="1200" dirty="0"/>
        </a:p>
      </dsp:txBody>
      <dsp:txXfrm>
        <a:off x="5027441" y="3143912"/>
        <a:ext cx="460716" cy="300903"/>
      </dsp:txXfrm>
    </dsp:sp>
    <dsp:sp modelId="{872A0883-3496-4303-BF71-C6B28209F75D}">
      <dsp:nvSpPr>
        <dsp:cNvPr id="0" name=""/>
        <dsp:cNvSpPr/>
      </dsp:nvSpPr>
      <dsp:spPr>
        <a:xfrm>
          <a:off x="5212080" y="3454177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B75ACF4-3110-4EBE-BD1D-379D8A0BA6F7}">
      <dsp:nvSpPr>
        <dsp:cNvPr id="0" name=""/>
        <dsp:cNvSpPr/>
      </dsp:nvSpPr>
      <dsp:spPr>
        <a:xfrm>
          <a:off x="5018079" y="3582027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34</a:t>
          </a:r>
          <a:endParaRPr lang="fr-FR" sz="1300" kern="1200" dirty="0"/>
        </a:p>
      </dsp:txBody>
      <dsp:txXfrm>
        <a:off x="5027441" y="3591389"/>
        <a:ext cx="460716" cy="300903"/>
      </dsp:txXfrm>
    </dsp:sp>
    <dsp:sp modelId="{D70705E2-A7FC-4BE6-8CD2-0E51E5013772}">
      <dsp:nvSpPr>
        <dsp:cNvPr id="0" name=""/>
        <dsp:cNvSpPr/>
      </dsp:nvSpPr>
      <dsp:spPr>
        <a:xfrm>
          <a:off x="5212080" y="3901654"/>
          <a:ext cx="91440" cy="127850"/>
        </a:xfrm>
        <a:custGeom>
          <a:avLst/>
          <a:gdLst/>
          <a:ahLst/>
          <a:cxnLst/>
          <a:rect l="0" t="0" r="0" b="0"/>
          <a:pathLst>
            <a:path>
              <a:moveTo>
                <a:pt x="45720" y="0"/>
              </a:moveTo>
              <a:lnTo>
                <a:pt x="45720" y="127850"/>
              </a:lnTo>
            </a:path>
          </a:pathLst>
        </a:custGeom>
        <a:noFill/>
        <a:ln w="12700" cap="flat" cmpd="sng" algn="ctr">
          <a:solidFill>
            <a:schemeClr val="accent1">
              <a:shade val="80000"/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3140CA30-7F3A-4290-B718-70C99F5BB152}">
      <dsp:nvSpPr>
        <dsp:cNvPr id="0" name=""/>
        <dsp:cNvSpPr/>
      </dsp:nvSpPr>
      <dsp:spPr>
        <a:xfrm>
          <a:off x="5018079" y="4029505"/>
          <a:ext cx="479440" cy="319627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9530" tIns="49530" rIns="49530" bIns="49530" numCol="1" spcCol="1270" anchor="ctr" anchorCtr="0">
          <a:noAutofit/>
        </a:bodyPr>
        <a:lstStyle/>
        <a:p>
          <a:pPr lvl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300" kern="1200" dirty="0" smtClean="0"/>
            <a:t>55</a:t>
          </a:r>
          <a:endParaRPr lang="fr-FR" sz="1300" kern="1200" dirty="0"/>
        </a:p>
      </dsp:txBody>
      <dsp:txXfrm>
        <a:off x="5027441" y="4038867"/>
        <a:ext cx="460716" cy="3009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9/layout/CirclePictureHierarchy">
  <dgm:title val=""/>
  <dgm:desc val=""/>
  <dgm:catLst>
    <dgm:cat type="hierarchy" pri="1750"/>
    <dgm:cat type="picture" pri="23000"/>
    <dgm:cat type="pictureconvert" pri="2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5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h" for="ch" forName="image" refType="h" fact="0.8"/>
              <dgm:constr type="w" for="ch" forName="image" refType="h" refFor="ch" refForName="image"/>
              <dgm:constr type="t" for="ch" forName="image" refType="h" fact="0.1"/>
              <dgm:constr type="l" for="ch" forName="image"/>
              <dgm:constr type="w" for="ch" forName="text" refType="w" fact="0.6"/>
              <dgm:constr type="h" for="ch" forName="text" refType="h" fact="0.8"/>
              <dgm:constr type="t" for="ch" forName="text" refType="w" fact="0.04"/>
              <dgm:constr type="l" for="ch" forName="text" refType="w" fact="0.4"/>
            </dgm:constrLst>
            <dgm:ruleLst/>
            <dgm:layoutNode name="image" styleLbl="node0">
              <dgm:alg type="sp"/>
              <dgm:shape xmlns:r="http://schemas.openxmlformats.org/officeDocument/2006/relationships" type="ellipse" r:blip="" blipPhldr="1">
                <dgm:adjLst/>
              </dgm:shape>
              <dgm:presOf/>
              <dgm:constrLst/>
              <dgm:ruleLst/>
            </dgm:layoutNode>
            <dgm:layoutNode name="text" styleLbl="revTx">
              <dgm:varLst>
                <dgm:chPref val="3"/>
              </dgm:varLst>
              <dgm:alg type="tx">
                <dgm:param type="parTxLTRAlign" val="l"/>
                <dgm:param type="parTxRTLAlign" val="r"/>
              </dgm:alg>
              <dgm:shape xmlns:r="http://schemas.openxmlformats.org/officeDocument/2006/relationships" type="rect" r:blip="">
                <dgm:adjLst/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image"/>
                    <dgm:param type="dstNode" val="image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h" for="ch" forName="image2" refType="h" fact="0.8"/>
                      <dgm:constr type="w" for="ch" forName="image2" refType="h" refFor="ch" refForName="image2"/>
                      <dgm:constr type="t" for="ch" forName="image2" refType="h" fact="0.1"/>
                      <dgm:constr type="l" for="ch" forName="image2"/>
                      <dgm:constr type="w" for="ch" forName="text2" refType="w" fact="0.6"/>
                      <dgm:constr type="h" for="ch" forName="text2" refType="h" fact="0.8"/>
                      <dgm:constr type="t" for="ch" forName="text2" refType="w" fact="0.04"/>
                      <dgm:constr type="l" for="ch" forName="text2" refType="w" fact="0.4"/>
                    </dgm:constrLst>
                    <dgm:ruleLst/>
                    <dgm:layoutNode name="image2">
                      <dgm:alg type="sp"/>
                      <dgm:shape xmlns:r="http://schemas.openxmlformats.org/officeDocument/2006/relationships" type="ellipse" r:blip="" blipPhldr="1">
                        <dgm:adjLst/>
                      </dgm:shape>
                      <dgm:presOf/>
                      <dgm:constrLst/>
                      <dgm:ruleLst/>
                    </dgm:layoutNode>
                    <dgm:layoutNode name="text2" styleLbl="revTx">
                      <dgm:varLst>
                        <dgm:chPref val="3"/>
                      </dgm:varLst>
                      <dgm:alg type="tx">
                        <dgm:param type="parTxLTRAlign" val="l"/>
                        <dgm:param type="parTxRTLAlign" val="r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image2"/>
                            <dgm:param type="dstNode" val="image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h" for="ch" forName="image3" refType="h" fact="0.8"/>
                              <dgm:constr type="w" for="ch" forName="image3" refType="h" refFor="ch" refForName="image3"/>
                              <dgm:constr type="t" for="ch" forName="image3" refType="h" fact="0.1"/>
                              <dgm:constr type="l" for="ch" forName="image3"/>
                              <dgm:constr type="w" for="ch" forName="text3" refType="w" fact="0.6"/>
                              <dgm:constr type="h" for="ch" forName="text3" refType="h" fact="0.8"/>
                              <dgm:constr type="t" for="ch" forName="text3" refType="w" fact="0.04"/>
                              <dgm:constr type="l" for="ch" forName="text3" refType="w" fact="0.4"/>
                            </dgm:constrLst>
                            <dgm:ruleLst/>
                            <dgm:layoutNode name="image3">
                              <dgm:alg type="sp"/>
                              <dgm:shape xmlns:r="http://schemas.openxmlformats.org/officeDocument/2006/relationships" type="ellipse" r:blip="" blipPhldr="1">
                                <dgm:adjLst/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revTx">
                              <dgm:varLst>
                                <dgm:chPref val="3"/>
                              </dgm:varLst>
                              <dgm:alg type="tx">
                                <dgm:param type="parTxLTRAlign" val="l"/>
                                <dgm:param type="parTxRTLAlign" val="r"/>
                              </dgm:alg>
                              <dgm:shape xmlns:r="http://schemas.openxmlformats.org/officeDocument/2006/relationships" type="rect" r:blip="">
                                <dgm:adjLst/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3"/>
                                        <dgm:param type="dstNode" val="image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image4"/>
                                        <dgm:param type="dstNode" val="image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h" for="ch" forName="image4" refType="h" fact="0.8"/>
                                      <dgm:constr type="w" for="ch" forName="image4" refType="h" refFor="ch" refForName="image4"/>
                                      <dgm:constr type="t" for="ch" forName="image4" refType="h" fact="0.1"/>
                                      <dgm:constr type="l" for="ch" forName="image4"/>
                                      <dgm:constr type="w" for="ch" forName="text4" refType="w" fact="0.6"/>
                                      <dgm:constr type="h" for="ch" forName="text4" refType="h" fact="0.8"/>
                                      <dgm:constr type="t" for="ch" forName="text4" refType="w" fact="0.04"/>
                                      <dgm:constr type="l" for="ch" forName="text4" refType="w" fact="0.4"/>
                                    </dgm:constrLst>
                                    <dgm:ruleLst/>
                                    <dgm:layoutNode name="image4">
                                      <dgm:alg type="sp"/>
                                      <dgm:shape xmlns:r="http://schemas.openxmlformats.org/officeDocument/2006/relationships" type="ellipse" r:blip="" blipPhldr="1">
                                        <dgm:adjLst/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revTx">
                                      <dgm:varLst>
                                        <dgm:chPref val="3"/>
                                      </dgm:varLst>
                                      <dgm:alg type="tx">
                                        <dgm:param type="parTxLTRAlign" val="l"/>
                                        <dgm:param type="parTxRTLAlign" val="r"/>
                                      </dgm:alg>
                                      <dgm:shape xmlns:r="http://schemas.openxmlformats.org/officeDocument/2006/relationships" type="rect" r:blip="">
                                        <dgm:adjLst/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6">
  <dgm:title val=""/>
  <dgm:desc val=""/>
  <dgm:catLst>
    <dgm:cat type="hierarchy" pri="3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4">
          <dgm:prSet phldr="1"/>
        </dgm:pt>
        <dgm:pt modelId="5">
          <dgm:prSet phldr="1"/>
        </dgm:pt>
        <dgm:pt modelId="6">
          <dgm:prSet phldr="1"/>
        </dgm:pt>
      </dgm:ptLst>
      <dgm:cxnLst>
        <dgm:cxn modelId="7" srcId="0" destId="1" srcOrd="0" destOrd="0"/>
        <dgm:cxn modelId="8" srcId="1" destId="2" srcOrd="0" destOrd="0"/>
        <dgm:cxn modelId="9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10" srcId="0" destId="4" srcOrd="1" destOrd="0"/>
        <dgm:cxn modelId="11" srcId="0" destId="5" srcOrd="2" destOrd="0"/>
        <dgm:cxn modelId="12" srcId="0" destId="6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2"/>
        <dgm:pt modelId="3"/>
      </dgm:ptLst>
      <dgm:cxnLst>
        <dgm:cxn modelId="4" srcId="0" destId="1" srcOrd="0" destOrd="0"/>
        <dgm:cxn modelId="13" srcId="1" destId="11" srcOrd="0" destOrd="0"/>
        <dgm:cxn modelId="14" srcId="1" destId="12" srcOrd="1" destOrd="0"/>
        <dgm:cxn modelId="5" srcId="0" destId="2" srcOrd="1" destOrd="0"/>
        <dgm:cxn modelId="6" srcId="0" destId="3" srcOrd="2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  <dgm:pt modelId="4"/>
        <dgm:pt modelId="5"/>
        <dgm:pt modelId="6"/>
        <dgm:pt modelId="7"/>
      </dgm:ptLst>
      <dgm:cxnLst>
        <dgm:cxn modelId="8" srcId="0" destId="1" srcOrd="0" destOrd="0"/>
        <dgm:cxn modelId="9" srcId="1" destId="2" srcOrd="0" destOrd="0"/>
        <dgm:cxn modelId="10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  <dgm:cxn modelId="11" srcId="0" destId="4" srcOrd="1" destOrd="0"/>
        <dgm:cxn modelId="12" srcId="0" destId="5" srcOrd="2" destOrd="0"/>
        <dgm:cxn modelId="13" srcId="0" destId="6" srcOrd="3" destOrd="0"/>
        <dgm:cxn modelId="14" srcId="0" destId="7" srcOrd="4" destOrd="0"/>
      </dgm:cxnLst>
      <dgm:bg/>
      <dgm:whole/>
    </dgm:dataModel>
  </dgm:clrData>
  <dgm:layoutNode name="mainComposite">
    <dgm:varLst>
      <dgm:chPref val="1"/>
      <dgm:dir/>
      <dgm:animOne val="branch"/>
      <dgm:animLvl val="lvl"/>
      <dgm:resizeHandles val="exact"/>
    </dgm:varLst>
    <dgm:alg type="composite">
      <dgm:param type="vertAlign" val="mid"/>
      <dgm:param type="horzAlign" val="ctr"/>
    </dgm:alg>
    <dgm:shape xmlns:r="http://schemas.openxmlformats.org/officeDocument/2006/relationships" r:blip="">
      <dgm:adjLst/>
    </dgm:shape>
    <dgm:presOf/>
    <dgm:choose name="Name0">
      <dgm:if name="Name1" axis="ch" ptType="node" func="cnt" op="gte" val="2">
        <dgm:choose name="Name2">
          <dgm:if name="Name3" func="var" arg="dir" op="equ" val="norm">
            <dgm:constrLst>
              <dgm:constr type="l" for="ch" forName="hierFlow" refType="w" fact="0.3"/>
              <dgm:constr type="t" for="ch" forName="hierFlow"/>
              <dgm:constr type="r" for="ch" forName="hierFlow" refType="w" fact="0.98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if>
          <dgm:else name="Name4">
            <dgm:constrLst>
              <dgm:constr type="l" for="ch" forName="hierFlow" refType="w" fact="0.02"/>
              <dgm:constr type="t" for="ch" forName="hierFlow"/>
              <dgm:constr type="r" for="ch" forName="hierFlow" refType="w" fact="0.7"/>
              <dgm:constr type="b" for="ch" forName="hierFlow" refType="h" fact="0.98"/>
              <dgm:constr type="l" for="ch" forName="bgShapesFlow"/>
              <dgm:constr type="t" for="ch" forName="bgShapesFlow"/>
              <dgm:constr type="r" for="ch" forName="bgShapesFlow" refType="w"/>
              <dgm:constr type="b" for="ch" forName="bgShapesFlow" refType="h"/>
              <dgm:constr type="w" for="des" forName="level1Shape" refType="w"/>
              <dgm:constr type="h" for="des" forName="level1Shape" refType="w" refFor="des" refForName="level1Shape" fact="0.66667"/>
              <dgm:constr type="w" for="des" forName="level2Shape" refType="w" refFor="des" refForName="level1Shape" op="equ"/>
              <dgm:constr type="h" for="des" forName="level2Shape" refType="h" refFor="des" refForName="level1Shape" op="equ"/>
              <dgm:constr type="sp" for="des" refType="h" refFor="des" refForName="level1Shape" op="equ" fact="0.4"/>
              <dgm:constr type="sibSp" for="des" forName="hierChild1" refType="w" refFor="des" refForName="level1Shape" op="equ" fact="0.3"/>
              <dgm:constr type="sibSp" for="des" forName="hierChild2" refType="sibSp" refFor="des" refForName="hierChild1" op="equ"/>
              <dgm:constr type="sibSp" for="des" forName="hierChild3" refType="sibSp" refFor="des" refForName="hierChild1" op="equ"/>
              <dgm:constr type="userA" for="des" refType="h" refFor="des" refForName="level1Shape" op="equ"/>
              <dgm:constr type="userB" for="des" refType="sp" refFor="des" op="equ"/>
              <dgm:constr type="h" for="des" forName="firstBuf" refType="h" refFor="des" refForName="level1Shape" fact="0.1"/>
            </dgm:constrLst>
          </dgm:else>
        </dgm:choose>
      </dgm:if>
      <dgm:else name="Name5">
        <dgm:constrLst>
          <dgm:constr type="l" for="ch" forName="hierFlow"/>
          <dgm:constr type="t" for="ch" forName="hierFlow"/>
          <dgm:constr type="r" for="ch" forName="hierFlow" refType="w"/>
          <dgm:constr type="b" for="ch" forName="hierFlow" refType="h"/>
          <dgm:constr type="l" for="ch" forName="bgShapesFlow"/>
          <dgm:constr type="t" for="ch" forName="bgShapesFlow"/>
          <dgm:constr type="r" for="ch" forName="bgShapesFlow" refType="w"/>
          <dgm:constr type="b" for="ch" forName="bgShapesFlow" refType="h"/>
          <dgm:constr type="w" for="des" forName="level1Shape" refType="w"/>
          <dgm:constr type="h" for="des" forName="level1Shape" refType="w" refFor="des" refForName="level1Shape" fact="0.66667"/>
          <dgm:constr type="w" for="des" forName="level2Shape" refType="w" refFor="des" refForName="level1Shape" op="equ"/>
          <dgm:constr type="h" for="des" forName="level2Shape" refType="h" refFor="des" refForName="level1Shape" op="equ"/>
          <dgm:constr type="sp" for="des" refType="h" refFor="des" refForName="level1Shape" op="equ" fact="0.4"/>
          <dgm:constr type="sibSp" for="des" forName="hierChild1" refType="w" refFor="des" refForName="level1Shape" op="equ" fact="0.3"/>
          <dgm:constr type="sibSp" for="des" forName="hierChild2" refType="sibSp" refFor="des" refForName="hierChild1" op="equ"/>
          <dgm:constr type="sibSp" for="des" forName="hierChild3" refType="sibSp" refFor="des" refForName="hierChild1" op="equ"/>
          <dgm:constr type="userA" for="des" refType="h" refFor="des" refForName="level1Shape" op="equ"/>
          <dgm:constr type="userB" for="des" refType="sp" refFor="des" op="equ"/>
          <dgm:constr type="h" for="des" forName="firstBuf" refType="h" refFor="des" refForName="level1Shape" fact="0.1"/>
        </dgm:constrLst>
      </dgm:else>
    </dgm:choose>
    <dgm:ruleLst/>
    <dgm:layoutNode name="hierFlow">
      <dgm:alg type="lin">
        <dgm:param type="linDir" val="fromT"/>
        <dgm:param type="nodeVertAlign" val="t"/>
        <dgm:param type="vertAlign" val="t"/>
        <dgm:param type="nodeHorzAlign" val="ctr"/>
        <dgm:param type="fallback" val="2D"/>
      </dgm:alg>
      <dgm:shape xmlns:r="http://schemas.openxmlformats.org/officeDocument/2006/relationships" r:blip="">
        <dgm:adjLst/>
      </dgm:shape>
      <dgm:presOf/>
      <dgm:constrLst/>
      <dgm:ruleLst/>
      <dgm:choose name="Name6">
        <dgm:if name="Name7" axis="ch" ptType="node" func="cnt" op="gte" val="2">
          <dgm:layoutNode name="firstBuf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if>
        <dgm:else name="Name8"/>
      </dgm:choose>
      <dgm:layoutNode name="hierChild1">
        <dgm:varLst>
          <dgm:chPref val="1"/>
          <dgm:animOne val="branch"/>
          <dgm:animLvl val="lvl"/>
        </dgm:varLst>
        <dgm:choose name="Name9">
          <dgm:if name="Name10" func="var" arg="dir" op="equ" val="norm">
            <dgm:alg type="hierChild">
              <dgm:param type="linDir" val="fromL"/>
              <dgm:param type="vertAlign" val="t"/>
            </dgm:alg>
          </dgm:if>
          <dgm:else name="Name11">
            <dgm:alg type="hierChild">
              <dgm:param type="linDir" val="fromR"/>
              <dgm:param type="vertAlign" val="t"/>
            </dgm:alg>
          </dgm:else>
        </dgm:choose>
        <dgm:shape xmlns:r="http://schemas.openxmlformats.org/officeDocument/2006/relationships" r:blip="">
          <dgm:adjLst/>
        </dgm:shape>
        <dgm:presOf/>
        <dgm:constrLst>
          <dgm:constr type="primFontSz" for="des" ptType="node" op="equ"/>
        </dgm:constrLst>
        <dgm:ruleLst/>
        <dgm:forEach name="Name12" axis="ch" cnt="3">
          <dgm:forEach name="Name13" axis="self" ptType="node">
            <dgm:layoutNode name="Name14">
              <dgm:alg type="hierRoot"/>
              <dgm:shape xmlns:r="http://schemas.openxmlformats.org/officeDocument/2006/relationships" r:blip="">
                <dgm:adjLst/>
              </dgm:shape>
              <dgm:presOf/>
              <dgm:constrLst/>
              <dgm:ruleLst/>
              <dgm:layoutNode name="level1Shape" styleLbl="node0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primFontSz" val="65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hierChild2">
                <dgm:choose name="Name15">
                  <dgm:if name="Name16" func="var" arg="dir" op="equ" val="norm">
                    <dgm:alg type="hierChild">
                      <dgm:param type="linDir" val="fromL"/>
                    </dgm:alg>
                  </dgm:if>
                  <dgm:else name="Name17">
                    <dgm:alg type="hierChild">
                      <dgm:param type="linDir" val="from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  <dgm:forEach name="repeat" axis="ch">
                  <dgm:forEach name="Name18" axis="self" ptType="parTrans" cnt="1">
                    <dgm:layoutNode name="Name19">
                      <dgm:alg type="conn">
                        <dgm:param type="dim" val="1D"/>
                        <dgm:param type="endSty" val="noArr"/>
                        <dgm:param type="connRout" val="bend"/>
                        <dgm:param type="begPts" val="bCtr"/>
                        <dgm:param type="endPts" val="tCtr"/>
                      </dgm:alg>
                      <dgm:shape xmlns:r="http://schemas.openxmlformats.org/officeDocument/2006/relationships" type="conn" r:blip="">
                        <dgm:adjLst/>
                      </dgm:shape>
                      <dgm:presOf axis="self"/>
                      <dgm:constrLst>
                        <dgm:constr type="w" val="1"/>
                        <dgm:constr type="h" val="1"/>
                        <dgm:constr type="begPad"/>
                        <dgm:constr type="endPad"/>
                      </dgm:constrLst>
                      <dgm:ruleLst/>
                    </dgm:layoutNode>
                  </dgm:forEach>
                  <dgm:forEach name="Name20" axis="self" ptType="node">
                    <dgm:layoutNode name="Name21">
                      <dgm:alg type="hierRoot"/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/>
                      <dgm:layoutNode name="level2Shape">
                        <dgm:alg type="tx"/>
                        <dgm:shape xmlns:r="http://schemas.openxmlformats.org/officeDocument/2006/relationships" type="roundRect" r:blip="">
                          <dgm:adjLst>
                            <dgm:adj idx="1" val="0.1"/>
                          </dgm:adjLst>
                        </dgm:shape>
                        <dgm:presOf axis="self"/>
                        <dgm:constrLst>
                          <dgm:constr type="primFontSz" val="65"/>
                          <dgm:constr type="tMarg" refType="primFontSz" fact="0.3"/>
                          <dgm:constr type="bMarg" refType="primFontSz" fact="0.3"/>
                          <dgm:constr type="lMarg" refType="primFontSz" fact="0.3"/>
                          <dgm:constr type="rMarg" refType="primFontSz" fact="0.3"/>
                        </dgm:constrLst>
                        <dgm:ruleLst>
                          <dgm:rule type="primFontSz" val="5" fact="NaN" max="NaN"/>
                        </dgm:ruleLst>
                      </dgm:layoutNode>
                      <dgm:layoutNode name="hierChild3">
                        <dgm:choose name="Name22">
                          <dgm:if name="Name23" func="var" arg="dir" op="equ" val="norm">
                            <dgm:alg type="hierChild">
                              <dgm:param type="linDir" val="fromL"/>
                            </dgm:alg>
                          </dgm:if>
                          <dgm:else name="Name24">
                            <dgm:alg type="hierChild">
                              <dgm:param type="linDir" val="fromR"/>
                            </dgm:alg>
                          </dgm:else>
                        </dgm:choose>
                        <dgm:shape xmlns:r="http://schemas.openxmlformats.org/officeDocument/2006/relationships" r:blip="">
                          <dgm:adjLst/>
                        </dgm:shape>
                        <dgm:presOf/>
                        <dgm:constrLst/>
                        <dgm:ruleLst/>
                        <dgm:forEach name="Name25" ref="repeat"/>
                      </dgm:layoutNode>
                    </dgm:layoutNode>
                  </dgm:forEach>
                </dgm:forEach>
              </dgm:layoutNode>
            </dgm:layoutNode>
          </dgm:forEach>
        </dgm:forEach>
      </dgm:layoutNode>
    </dgm:layoutNode>
    <dgm:layoutNode name="bgShapesFlow">
      <dgm:alg type="lin">
        <dgm:param type="linDir" val="fromT"/>
        <dgm:param type="nodeVertAlign" val="t"/>
        <dgm:param type="vertAlign" val="t"/>
        <dgm:param type="nodeHorzAlign" val="ctr"/>
      </dgm:alg>
      <dgm:shape xmlns:r="http://schemas.openxmlformats.org/officeDocument/2006/relationships" r:blip="">
        <dgm:adjLst/>
      </dgm:shape>
      <dgm:presOf/>
      <dgm:constrLst>
        <dgm:constr type="userB"/>
        <dgm:constr type="w" for="ch" forName="rectComp" refType="w"/>
        <dgm:constr type="h" for="ch" forName="rectComp" refType="h"/>
        <dgm:constr type="w" for="des" forName="bgRect" refType="w"/>
        <dgm:constr type="primFontSz" for="des" forName="bgRectTx" op="equ"/>
      </dgm:constrLst>
      <dgm:ruleLst/>
      <dgm:forEach name="Name26" axis="ch" ptType="node" st="2">
        <dgm:layoutNode name="rectComp">
          <dgm:alg type="composite">
            <dgm:param type="vertAlign" val="t"/>
            <dgm:param type="horzAlign" val="ctr"/>
          </dgm:alg>
          <dgm:shape xmlns:r="http://schemas.openxmlformats.org/officeDocument/2006/relationships" r:blip="">
            <dgm:adjLst/>
          </dgm:shape>
          <dgm:presOf/>
          <dgm:choose name="Name27">
            <dgm:if name="Name28" func="var" arg="dir" op="equ" val="norm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l" for="ch" forName="bgRectTx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if>
            <dgm:else name="Name29">
              <dgm:constrLst>
                <dgm:constr type="userA"/>
                <dgm:constr type="l" for="ch" forName="bgRect"/>
                <dgm:constr type="t" for="ch" forName="bgRect"/>
                <dgm:constr type="h" for="ch" forName="bgRect" refType="userA" fact="1.2"/>
                <dgm:constr type="r" for="ch" forName="bgRectTx" refType="w"/>
                <dgm:constr type="t" for="ch" forName="bgRectTx"/>
                <dgm:constr type="w" for="ch" forName="bgRectTx" refType="w" refFor="ch" refForName="bgRect" fact="0.3"/>
                <dgm:constr type="h" for="ch" forName="bgRectTx" refType="h" refFor="ch" refForName="bgRect" op="equ"/>
              </dgm:constrLst>
            </dgm:else>
          </dgm:choose>
          <dgm:ruleLst/>
          <dgm:layoutNode name="bgRect" styleLbl="bgShp">
            <dgm:alg type="sp"/>
            <dgm:shape xmlns:r="http://schemas.openxmlformats.org/officeDocument/2006/relationships" type="roundRect" r:blip="" zOrderOff="-999">
              <dgm:adjLst>
                <dgm:adj idx="1" val="0.1"/>
              </dgm:adjLst>
            </dgm:shape>
            <dgm:presOf axis="desOrSelf" ptType="node"/>
            <dgm:constrLst/>
            <dgm:ruleLst/>
          </dgm:layoutNode>
          <dgm:layoutNode name="bgRectTx" styleLbl="bgShp">
            <dgm:varLst>
              <dgm:bulletEnabled val="1"/>
            </dgm:varLst>
            <dgm:alg type="tx"/>
            <dgm:presOf axis="desOrSelf" ptType="node"/>
            <dgm:shape xmlns:r="http://schemas.openxmlformats.org/officeDocument/2006/relationships" type="rect" r:blip="" zOrderOff="-999" hideGeom="1">
              <dgm:adjLst/>
            </dgm:shape>
            <dgm:constrLst>
              <dgm:constr type="primFontSz" val="65"/>
            </dgm:constrLst>
            <dgm:ruleLst>
              <dgm:rule type="primFontSz" val="5" fact="NaN" max="NaN"/>
            </dgm:ruleLst>
          </dgm:layoutNode>
        </dgm:layoutNode>
        <dgm:choose name="Name30">
          <dgm:if name="Name31" axis="self" ptType="node" func="revPos" op="gte" val="2">
            <dgm:layoutNode name="spComp">
              <dgm:alg type="composite">
                <dgm:param type="vertAlign" val="t"/>
                <dgm:param type="horzAlign" val="ctr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userA"/>
                <dgm:constr type="userB"/>
                <dgm:constr type="l" for="ch" forName="vSp"/>
                <dgm:constr type="t" for="ch" forName="vSp"/>
                <dgm:constr type="h" for="ch" forName="vSp" refType="userB"/>
                <dgm:constr type="hOff" for="ch" forName="vSp" refType="userA" fact="-0.2"/>
              </dgm:constrLst>
              <dgm:ruleLst/>
              <dgm:layoutNode name="vSp">
                <dgm:alg type="sp"/>
                <dgm:shape xmlns:r="http://schemas.openxmlformats.org/officeDocument/2006/relationships" r:blip="">
                  <dgm:adjLst/>
                </dgm:shape>
                <dgm:presOf/>
                <dgm:constrLst/>
                <dgm:ruleLst/>
              </dgm:layoutNode>
            </dgm:layoutNode>
          </dgm:if>
          <dgm:else name="Name32"/>
        </dgm:choose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en-têt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3817FBE-F131-4862-A278-ADA4698A6009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4" name="Espace réservé de l'image des diapositives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fr-CA"/>
          </a:p>
        </p:txBody>
      </p:sp>
      <p:sp>
        <p:nvSpPr>
          <p:cNvPr id="5" name="Espace réservé des not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499BD0C-0209-4EE0-9E6C-D08962FEAD60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430142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8" Type="http://schemas.openxmlformats.org/officeDocument/2006/relationships/hyperlink" Target="https://fr.wikipedia.org/wiki/Suite_de_Fibonacci" TargetMode="External"/><Relationship Id="rId3" Type="http://schemas.openxmlformats.org/officeDocument/2006/relationships/hyperlink" Target="https://fr.wikipedia.org/wiki/1175" TargetMode="External"/><Relationship Id="rId7" Type="http://schemas.openxmlformats.org/officeDocument/2006/relationships/hyperlink" Target="https://fr.wikipedia.org/wiki/Italie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6" Type="http://schemas.openxmlformats.org/officeDocument/2006/relationships/hyperlink" Target="https://fr.wikipedia.org/wiki/Math%C3%A9maticien" TargetMode="External"/><Relationship Id="rId11" Type="http://schemas.openxmlformats.org/officeDocument/2006/relationships/hyperlink" Target="https://fr.wikipedia.org/wiki/Leonardo_Fibonacci#cite_note-1" TargetMode="External"/><Relationship Id="rId5" Type="http://schemas.openxmlformats.org/officeDocument/2006/relationships/hyperlink" Target="https://fr.wikipedia.org/wiki/1250" TargetMode="External"/><Relationship Id="rId10" Type="http://schemas.openxmlformats.org/officeDocument/2006/relationships/hyperlink" Target="https://fr.wikipedia.org/wiki/Chiffres_arabes" TargetMode="External"/><Relationship Id="rId4" Type="http://schemas.openxmlformats.org/officeDocument/2006/relationships/hyperlink" Target="https://fr.wikipedia.org/wiki/Pise" TargetMode="External"/><Relationship Id="rId9" Type="http://schemas.openxmlformats.org/officeDocument/2006/relationships/hyperlink" Target="https://fr.wikipedia.org/wiki/Math%C3%A9matiques_arabes" TargetMode="Externa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fr.wikipedia.org/wiki/Georges_Seurat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b="1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Leonardo </a:t>
            </a:r>
            <a:r>
              <a:rPr lang="fr-CA" sz="1200" b="1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Fibonacci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(v. </a:t>
            </a:r>
            <a:r>
              <a:rPr lang="fr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1175"/>
              </a:rPr>
              <a:t>1175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à </a:t>
            </a:r>
            <a:r>
              <a:rPr lang="fr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4" tooltip="Pise"/>
              </a:rPr>
              <a:t>Pise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- v. </a:t>
            </a:r>
            <a:r>
              <a:rPr lang="fr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5" tooltip="1250"/>
              </a:rPr>
              <a:t>1250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) est un </a:t>
            </a:r>
            <a:r>
              <a:rPr lang="fr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6" tooltip="Mathématicien"/>
              </a:rPr>
              <a:t>mathématicien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</a:t>
            </a:r>
            <a:r>
              <a:rPr lang="fr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7" tooltip="Italie"/>
              </a:rPr>
              <a:t>italien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 Il avait, à l'époque, pour nom d'usage « Leonardo Pisano » (il est encore actuellement connu en français sous l'équivalent « Léonard de Pise »), et se surnommait parfois lui-même « Leonardo </a:t>
            </a:r>
            <a:r>
              <a:rPr lang="fr-CA" sz="1200" b="0" i="0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Bigollo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» (</a:t>
            </a:r>
            <a:r>
              <a:rPr lang="fr-CA" sz="1200" b="0" i="1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bigollo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signifiant « voyageur » en italien). S'il est connu pour la </a:t>
            </a:r>
            <a:r>
              <a:rPr lang="fr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uite de Fibonacci"/>
              </a:rPr>
              <a:t>suite de </a:t>
            </a:r>
            <a:r>
              <a:rPr lang="fr-CA" sz="1200" b="0" i="0" u="none" strike="noStrike" kern="1200" dirty="0" err="1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8" tooltip="Suite de Fibonacci"/>
              </a:rPr>
              <a:t>Fibonacci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il joue surtout un rôle d'une importance considérable en faisant le lien entre le </a:t>
            </a:r>
            <a:r>
              <a:rPr lang="fr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9" tooltip="Mathématiques arabes"/>
              </a:rPr>
              <a:t>savoir mathématique des musulmans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notamment des </a:t>
            </a:r>
            <a:r>
              <a:rPr lang="fr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0" tooltip="Chiffres arabes"/>
              </a:rPr>
              <a:t>chiffres indo-arabes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et l'Occident</a:t>
            </a:r>
            <a:r>
              <a:rPr lang="fr-CA" sz="1200" b="0" i="0" u="none" strike="noStrike" kern="1200" baseline="300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11"/>
              </a:rPr>
              <a:t>1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.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9BD0C-0209-4EE0-9E6C-D08962FEAD60}" type="slidenum">
              <a:rPr lang="fr-CA" smtClean="0"/>
              <a:t>2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96765062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not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Dans son tableau </a:t>
            </a:r>
            <a:r>
              <a:rPr lang="fr-CA" sz="1200" b="0" i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Parade de cirque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, peint en 1887-1888, </a:t>
            </a:r>
            <a:r>
              <a:rPr lang="fr-CA" sz="1200" b="0" i="0" u="none" strike="noStrike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  <a:hlinkClick r:id="rId3" tooltip="Georges Seurat"/>
              </a:rPr>
              <a:t>Georges Seurat</a:t>
            </a:r>
            <a:r>
              <a:rPr lang="fr-CA" sz="1200" b="0" i="0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 emploie les premiers termes de la suite : un personnage central, deux personnages à droite, trois musiciens, cinq banderoles ou cinq spectateurs en bas à gauche, huit à droite, treize en tout</a:t>
            </a:r>
            <a:endParaRPr lang="fr-CA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499BD0C-0209-4EE0-9E6C-D08962FEAD60}" type="slidenum">
              <a:rPr lang="fr-CA" smtClean="0"/>
              <a:t>17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83453117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35817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743358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59713170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1802203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13015282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2865571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793960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1630027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27965836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30648089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CA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5553171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B80C62-8577-4105-B4F1-98D0924FD083}" type="datetimeFigureOut">
              <a:rPr lang="fr-CA" smtClean="0"/>
              <a:t>2019-04-11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8E4FF37-5899-49E7-B904-6169CE40F9C2}" type="slidenum">
              <a:rPr lang="fr-CA" smtClean="0"/>
              <a:t>‹N°›</a:t>
            </a:fld>
            <a:endParaRPr lang="fr-CA"/>
          </a:p>
        </p:txBody>
      </p:sp>
    </p:spTree>
    <p:extLst>
      <p:ext uri="{BB962C8B-B14F-4D97-AF65-F5344CB8AC3E}">
        <p14:creationId xmlns:p14="http://schemas.microsoft.com/office/powerpoint/2010/main" val="40200974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eogebra.org/classic/b9ka6sqs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eg"/><Relationship Id="rId2" Type="http://schemas.openxmlformats.org/officeDocument/2006/relationships/slideLayout" Target="../slideLayouts/slideLayout2.xml"/><Relationship Id="rId1" Type="http://schemas.openxmlformats.org/officeDocument/2006/relationships/video" Target="https://www.youtube.com/embed/BYgo691pulQ" TargetMode="Externa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7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267326" y="2197769"/>
            <a:ext cx="9144000" cy="2162426"/>
          </a:xfrm>
        </p:spPr>
        <p:txBody>
          <a:bodyPr anchor="ctr">
            <a:normAutofit/>
          </a:bodyPr>
          <a:lstStyle/>
          <a:p>
            <a:r>
              <a:rPr lang="fr-CA" sz="7200" dirty="0" smtClean="0"/>
              <a:t>Les nombres de </a:t>
            </a:r>
            <a:r>
              <a:rPr lang="fr-CA" sz="7200" dirty="0" err="1" smtClean="0"/>
              <a:t>Fibonacci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2797605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978331" y="602093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37551" y="1825625"/>
            <a:ext cx="4716897" cy="4351338"/>
          </a:xfrm>
        </p:spPr>
      </p:pic>
    </p:spTree>
    <p:extLst>
      <p:ext uri="{BB962C8B-B14F-4D97-AF65-F5344CB8AC3E}">
        <p14:creationId xmlns:p14="http://schemas.microsoft.com/office/powerpoint/2010/main" val="3916103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4206240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48858" y="1690688"/>
            <a:ext cx="4694283" cy="4739712"/>
          </a:xfrm>
        </p:spPr>
      </p:pic>
    </p:spTree>
    <p:extLst>
      <p:ext uri="{BB962C8B-B14F-4D97-AF65-F5344CB8AC3E}">
        <p14:creationId xmlns:p14="http://schemas.microsoft.com/office/powerpoint/2010/main" val="304059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Ellipse 8"/>
          <p:cNvSpPr/>
          <p:nvPr/>
        </p:nvSpPr>
        <p:spPr>
          <a:xfrm>
            <a:off x="5789022" y="602092"/>
            <a:ext cx="703217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8" name="Ellipse 7"/>
          <p:cNvSpPr/>
          <p:nvPr/>
        </p:nvSpPr>
        <p:spPr>
          <a:xfrm>
            <a:off x="4976948" y="602093"/>
            <a:ext cx="666205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sp>
        <p:nvSpPr>
          <p:cNvPr id="5" name="Espace réservé du contenu 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ctr">
              <a:buNone/>
            </a:pPr>
            <a:r>
              <a:rPr lang="fr-CA" sz="7200" dirty="0" smtClean="0">
                <a:hlinkClick r:id="rId2"/>
              </a:rPr>
              <a:t>Une fleur de tournesol</a:t>
            </a:r>
            <a:endParaRPr lang="fr-CA" sz="7200" dirty="0"/>
          </a:p>
        </p:txBody>
      </p:sp>
    </p:spTree>
    <p:extLst>
      <p:ext uri="{BB962C8B-B14F-4D97-AF65-F5344CB8AC3E}">
        <p14:creationId xmlns:p14="http://schemas.microsoft.com/office/powerpoint/2010/main" val="405049558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8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916405" y="1690688"/>
            <a:ext cx="1035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 smtClean="0"/>
              <a:t>Combien de spirales sur l’ananas?</a:t>
            </a:r>
            <a:endParaRPr lang="fr-CA" sz="5400" dirty="0"/>
          </a:p>
        </p:txBody>
      </p:sp>
    </p:spTree>
    <p:extLst>
      <p:ext uri="{BB962C8B-B14F-4D97-AF65-F5344CB8AC3E}">
        <p14:creationId xmlns:p14="http://schemas.microsoft.com/office/powerpoint/2010/main" val="1277593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sp>
        <p:nvSpPr>
          <p:cNvPr id="3" name="ZoneTexte 2"/>
          <p:cNvSpPr txBox="1"/>
          <p:nvPr/>
        </p:nvSpPr>
        <p:spPr>
          <a:xfrm>
            <a:off x="916405" y="1690688"/>
            <a:ext cx="1035918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fr-CA" sz="5400" dirty="0" smtClean="0"/>
              <a:t>Combien de pétales sur votre fleur?</a:t>
            </a:r>
            <a:endParaRPr lang="fr-CA" sz="5400" dirty="0"/>
          </a:p>
        </p:txBody>
      </p:sp>
    </p:spTree>
    <p:extLst>
      <p:ext uri="{BB962C8B-B14F-4D97-AF65-F5344CB8AC3E}">
        <p14:creationId xmlns:p14="http://schemas.microsoft.com/office/powerpoint/2010/main" val="1583876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Poésie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smtClean="0"/>
              <a:t>			</a:t>
            </a:r>
            <a:r>
              <a:rPr lang="fr-CA" i="1" dirty="0" smtClean="0"/>
              <a:t>zoo</a:t>
            </a:r>
            <a:br>
              <a:rPr lang="fr-CA" i="1" dirty="0" smtClean="0"/>
            </a:br>
            <a:r>
              <a:rPr lang="fr-CA" i="1" dirty="0" smtClean="0"/>
              <a:t>			zen</a:t>
            </a:r>
            <a:br>
              <a:rPr lang="fr-CA" i="1" dirty="0" smtClean="0"/>
            </a:br>
            <a:r>
              <a:rPr lang="fr-CA" i="1" dirty="0" smtClean="0"/>
              <a:t>			où </a:t>
            </a:r>
            <a:r>
              <a:rPr lang="fr-CA" i="1" dirty="0" err="1"/>
              <a:t>Diz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et </a:t>
            </a:r>
            <a:r>
              <a:rPr lang="fr-CA" i="1" dirty="0"/>
              <a:t>Zazie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faisaient </a:t>
            </a:r>
            <a:r>
              <a:rPr lang="fr-CA" i="1" dirty="0"/>
              <a:t>les zazous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avec </a:t>
            </a:r>
            <a:r>
              <a:rPr lang="fr-CA" i="1" dirty="0"/>
              <a:t>un zèbre </a:t>
            </a:r>
            <a:r>
              <a:rPr lang="fr-CA" i="1" dirty="0" err="1" smtClean="0"/>
              <a:t>zizanique</a:t>
            </a:r>
            <a:endParaRPr lang="fr-CA" i="1" dirty="0" smtClean="0"/>
          </a:p>
          <a:p>
            <a:pPr marL="0" indent="0">
              <a:buNone/>
            </a:pPr>
            <a:r>
              <a:rPr lang="fr-CA" i="1" dirty="0"/>
              <a:t>	</a:t>
            </a:r>
            <a:r>
              <a:rPr lang="fr-CA" i="1" dirty="0" smtClean="0"/>
              <a:t>				 Leroy K. May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34732771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Poésie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CA" dirty="0" smtClean="0"/>
              <a:t>			</a:t>
            </a:r>
            <a:r>
              <a:rPr lang="fr-CA" i="1" dirty="0"/>
              <a:t>Oh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Joie</a:t>
            </a:r>
            <a:r>
              <a:rPr lang="fr-CA" i="1" dirty="0"/>
              <a:t>!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Frank</a:t>
            </a:r>
            <a:r>
              <a:rPr lang="fr-CA" i="1" dirty="0"/>
              <a:t> et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Amélie</a:t>
            </a:r>
            <a:br>
              <a:rPr lang="fr-CA" i="1" dirty="0" smtClean="0"/>
            </a:br>
            <a:r>
              <a:rPr lang="fr-CA" i="1" dirty="0" smtClean="0"/>
              <a:t>			Sont </a:t>
            </a:r>
            <a:r>
              <a:rPr lang="fr-CA" i="1" dirty="0"/>
              <a:t>maintenant trois:</a:t>
            </a:r>
            <a:r>
              <a:rPr lang="fr-CA" i="1" dirty="0" smtClean="0"/>
              <a:t/>
            </a:r>
            <a:br>
              <a:rPr lang="fr-CA" i="1" dirty="0" smtClean="0"/>
            </a:br>
            <a:r>
              <a:rPr lang="fr-CA" i="1" dirty="0" smtClean="0"/>
              <a:t>			Longue </a:t>
            </a:r>
            <a:r>
              <a:rPr lang="fr-CA" i="1" dirty="0"/>
              <a:t>vie au p'tit </a:t>
            </a:r>
            <a:r>
              <a:rPr lang="fr-CA" i="1" dirty="0" smtClean="0"/>
              <a:t>sagittaire!</a:t>
            </a:r>
          </a:p>
          <a:p>
            <a:pPr marL="0" indent="0">
              <a:buNone/>
            </a:pPr>
            <a:r>
              <a:rPr lang="fr-CA" i="1" dirty="0"/>
              <a:t>	</a:t>
            </a:r>
            <a:r>
              <a:rPr lang="fr-CA" i="1" dirty="0" smtClean="0"/>
              <a:t>				Leroy K. May</a:t>
            </a:r>
            <a:endParaRPr lang="fr-CA" i="1" dirty="0"/>
          </a:p>
        </p:txBody>
      </p:sp>
    </p:spTree>
    <p:extLst>
      <p:ext uri="{BB962C8B-B14F-4D97-AF65-F5344CB8AC3E}">
        <p14:creationId xmlns:p14="http://schemas.microsoft.com/office/powerpoint/2010/main" val="22665300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1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9698" y="0"/>
            <a:ext cx="10058400" cy="67280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34444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 smtClean="0"/>
              <a:t>Fibonacci</a:t>
            </a:r>
            <a:r>
              <a:rPr lang="fr-CA" dirty="0" smtClean="0"/>
              <a:t> en musique</a:t>
            </a:r>
            <a:endParaRPr lang="fr-CA" dirty="0"/>
          </a:p>
        </p:txBody>
      </p:sp>
      <p:pic>
        <p:nvPicPr>
          <p:cNvPr id="4" name="BYgo691pulQ"/>
          <p:cNvPicPr>
            <a:picLocks noGrp="1" noRot="1" noChangeAspect="1"/>
          </p:cNvPicPr>
          <p:nvPr>
            <p:ph idx="1"/>
            <a:videoFile r:link="rId1"/>
          </p:nvPr>
        </p:nvPicPr>
        <p:blipFill>
          <a:blip r:embed="rId3"/>
          <a:stretch>
            <a:fillRect/>
          </a:stretch>
        </p:blipFill>
        <p:spPr>
          <a:xfrm>
            <a:off x="1483895" y="1371600"/>
            <a:ext cx="9224210" cy="51886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7665193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89102" y="1995190"/>
            <a:ext cx="3918001" cy="4480560"/>
          </a:xfrm>
          <a:prstGeom prst="rect">
            <a:avLst/>
          </a:prstGeom>
        </p:spPr>
      </p:pic>
      <p:sp>
        <p:nvSpPr>
          <p:cNvPr id="2" name="ZoneTexte 1"/>
          <p:cNvSpPr txBox="1"/>
          <p:nvPr/>
        </p:nvSpPr>
        <p:spPr>
          <a:xfrm>
            <a:off x="836023" y="548640"/>
            <a:ext cx="10424160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fr-CA" sz="4400" dirty="0" smtClean="0">
                <a:latin typeface="+mj-lt"/>
              </a:rPr>
              <a:t>Leonardo </a:t>
            </a:r>
            <a:r>
              <a:rPr lang="fr-CA" sz="4400" dirty="0" err="1" smtClean="0">
                <a:latin typeface="+mj-lt"/>
              </a:rPr>
              <a:t>Fibonacci</a:t>
            </a:r>
            <a:endParaRPr lang="fr-CA" sz="4400" dirty="0" smtClean="0">
              <a:latin typeface="+mj-lt"/>
            </a:endParaRPr>
          </a:p>
          <a:p>
            <a:pPr algn="ctr"/>
            <a:r>
              <a:rPr lang="fr-CA" sz="4400" dirty="0">
                <a:latin typeface="+mj-lt"/>
              </a:rPr>
              <a:t>e</a:t>
            </a:r>
            <a:r>
              <a:rPr lang="fr-CA" sz="4400" dirty="0" smtClean="0">
                <a:latin typeface="+mj-lt"/>
              </a:rPr>
              <a:t>nviron 1175-environ 1250</a:t>
            </a:r>
            <a:endParaRPr lang="fr-CA" sz="44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38077137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suite de </a:t>
            </a:r>
            <a:r>
              <a:rPr lang="fr-CA" dirty="0" err="1" smtClean="0"/>
              <a:t>Fibonacci</a:t>
            </a:r>
            <a:endParaRPr lang="fr-CA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fr-CA" sz="3200" dirty="0" smtClean="0"/>
              <a:t>Le faux bourdon, c'est-à-dire le mâle de l’abeille, provient d’un </a:t>
            </a:r>
            <a:r>
              <a:rPr lang="fr-CA" sz="3200" dirty="0" err="1" smtClean="0"/>
              <a:t>oeuf</a:t>
            </a:r>
            <a:r>
              <a:rPr lang="fr-CA" sz="3200" dirty="0" smtClean="0"/>
              <a:t> non fertilisé. L’</a:t>
            </a:r>
            <a:r>
              <a:rPr lang="fr-CA" sz="3200" dirty="0" err="1" smtClean="0"/>
              <a:t>oeuf</a:t>
            </a:r>
            <a:r>
              <a:rPr lang="fr-CA" sz="3200" dirty="0" smtClean="0"/>
              <a:t> fécondé n’engendre que des Reines (reines ou ouvrières).</a:t>
            </a:r>
          </a:p>
          <a:p>
            <a:r>
              <a:rPr lang="fr-CA" sz="3200" dirty="0" smtClean="0"/>
              <a:t>Ainsi, le faux bourdon descend d’une Reine seulement, alors que celle-ci descend d’un mâle et d’une Reine</a:t>
            </a:r>
            <a:r>
              <a:rPr lang="fr-CA" sz="3200" dirty="0" smtClean="0"/>
              <a:t>.</a:t>
            </a:r>
            <a:endParaRPr lang="fr-CA" sz="3200" dirty="0" smtClean="0"/>
          </a:p>
        </p:txBody>
      </p:sp>
    </p:spTree>
    <p:extLst>
      <p:ext uri="{BB962C8B-B14F-4D97-AF65-F5344CB8AC3E}">
        <p14:creationId xmlns:p14="http://schemas.microsoft.com/office/powerpoint/2010/main" val="21377984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Diagramme 1"/>
          <p:cNvGraphicFramePr/>
          <p:nvPr>
            <p:extLst>
              <p:ext uri="{D42A27DB-BD31-4B8C-83A1-F6EECF244321}">
                <p14:modId xmlns:p14="http://schemas.microsoft.com/office/powerpoint/2010/main" val="858099444"/>
              </p:ext>
            </p:extLst>
          </p:nvPr>
        </p:nvGraphicFramePr>
        <p:xfrm>
          <a:off x="653143" y="1018903"/>
          <a:ext cx="11142617" cy="4846319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875318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812E256-1F26-40F8-ACB0-D0AA270FCA6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12AD8A7-230E-4A04-8238-4B1A3011663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F2943F2-AF98-41BD-9F80-74FF51D38B9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02C5AC5-B1AA-4193-A809-C3DB9298DEB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DE27EE6-D4D0-40EC-9813-EC7F2D4EDBF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6E3F355-246E-44F6-A8C8-7BA1B411AA0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61F4AD3-78C4-419B-A15A-42FBCC6107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6B4B25E-28FA-4859-8ABC-9AA7095573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AE08ABB-80F1-4354-A6CA-C5268EB0B5B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AC7968-BC5F-4AA9-ACB6-74937AA5A62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713C3FE-3DD3-45E7-B9E7-FD2DABE4E68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61AC6FC-D83C-4BE6-89BD-70564F77D59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55B56F-2B39-4D74-B53C-7E464C7D4F2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78FDA69-2672-4358-AAE6-BFC04EB1A5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E69678-F463-4AC8-8B67-313A55607A4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1F7959-669B-4883-BCB5-131D40C1A75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5AF2599-B488-4FA5-8247-43AC6B2E800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DB3F00B-8C97-4BA4-88C7-95CFE23496E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76A0A58C-784C-490E-9E13-136915D94B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73BE7F6-AC21-4C45-91C3-1845EA1BF1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E8524AE-24C2-412D-B935-130E9E4FDA8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45C7809-1194-42C3-A4A1-1BC577B19D6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262333D-61B5-4BC4-AE83-F7F9F2B7613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3FCC0EF-CD86-4988-88F8-65F7CD00F7A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422FFB-4E35-4E4A-8022-A7FBD2A928F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3D1C480-265C-4973-9C6B-D3E7B132ECC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BBB9203-BD9F-4F6E-96C8-C8108BC0F9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419E710F-96DD-4EB5-A4CF-9804E085ACA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4E28C40-B9FF-43AB-955D-C0DEE7A8EB5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7E97738-3B4B-470C-A90B-100700A64E0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18839DE-507F-4956-A078-17A9265887A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C6B9D38-9EA4-4F11-A61C-F9A3306AA5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9" fill="hold">
                      <p:stCondLst>
                        <p:cond delay="indefinite"/>
                      </p:stCondLst>
                      <p:childTnLst>
                        <p:par>
                          <p:cTn id="90" fill="hold">
                            <p:stCondLst>
                              <p:cond delay="0"/>
                            </p:stCondLst>
                            <p:childTnLst>
                              <p:par>
                                <p:cTn id="9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31DBC7AD-9899-44F8-A266-3CDF40D51BB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D00C7C4-A1A0-456C-A66B-023DFAA0780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95D99C-960E-4E1A-9295-03831CE414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3265198-24F5-4252-8ADA-4E9CF607F82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A24A5FF0-B09E-4C7E-9BC1-E5801C0F5D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6B28DADD-29E0-4C42-B267-AA9F6FC849E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5FC53F12-DBE7-42DF-9B22-550709ECB73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4EE2F50-8343-4349-8A2A-F2D5004781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750B971-DB69-4A1D-BD31-24CB4D96B49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9D937B2-779F-49ED-82A7-B45F8F8D64C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0950367E-B835-46DB-8666-1118F5D9DBD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762B95B-A03B-40A9-B8CC-6487EE2DD2B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1" fill="hold">
                      <p:stCondLst>
                        <p:cond delay="indefinite"/>
                      </p:stCondLst>
                      <p:childTnLst>
                        <p:par>
                          <p:cTn id="122" fill="hold">
                            <p:stCondLst>
                              <p:cond delay="0"/>
                            </p:stCondLst>
                            <p:childTnLst>
                              <p:par>
                                <p:cTn id="1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250CF80E-0E52-4863-AE45-50631F93DBA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492C083-793E-4EA4-8F82-6CD5B7D0C6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B7A2CCA6-0D1C-43E7-B852-66A2732760B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9" fill="hold">
                      <p:stCondLst>
                        <p:cond delay="indefinite"/>
                      </p:stCondLst>
                      <p:childTnLst>
                        <p:par>
                          <p:cTn id="130" fill="hold">
                            <p:stCondLst>
                              <p:cond delay="0"/>
                            </p:stCondLst>
                            <p:childTnLst>
                              <p:par>
                                <p:cTn id="1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5E9F174-9DE7-4169-93F5-2D431386BC8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F776F4B-CA12-4C52-9EE7-314169AE38D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8F2685AF-2A32-4625-A46A-FC8741668C5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7" fill="hold">
                      <p:stCondLst>
                        <p:cond delay="indefinite"/>
                      </p:stCondLst>
                      <p:childTnLst>
                        <p:par>
                          <p:cTn id="138" fill="hold">
                            <p:stCondLst>
                              <p:cond delay="0"/>
                            </p:stCondLst>
                            <p:childTnLst>
                              <p:par>
                                <p:cTn id="1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68199BE-9E99-4D40-BF8E-CDF943F85EC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C5A0D49-7F7D-497C-8B8B-A1052590BC9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E3309CCF-2B85-429B-B4D6-B648561050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5" fill="hold">
                      <p:stCondLst>
                        <p:cond delay="indefinite"/>
                      </p:stCondLst>
                      <p:childTnLst>
                        <p:par>
                          <p:cTn id="146" fill="hold">
                            <p:stCondLst>
                              <p:cond delay="0"/>
                            </p:stCondLst>
                            <p:childTnLst>
                              <p:par>
                                <p:cTn id="1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10C0AF82-0014-4C8E-9C0B-5534155D900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AA64F38-B89C-4F72-B8FB-18AA5A3F2D4E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F86AC000-6192-4563-B867-E3EDE58DEA4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3" fill="hold">
                      <p:stCondLst>
                        <p:cond delay="indefinite"/>
                      </p:stCondLst>
                      <p:childTnLst>
                        <p:par>
                          <p:cTn id="154" fill="hold">
                            <p:stCondLst>
                              <p:cond delay="0"/>
                            </p:stCondLst>
                            <p:childTnLst>
                              <p:par>
                                <p:cTn id="1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CDE95E32-D747-4D41-8947-B6952541938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95D9208B-F715-41AA-BC87-4127920E3BA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graphicEl>
                                              <a:dgm id="{D397CDD9-6A37-4F78-AA57-3E7E4D3014F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Sub>
          <a:bldDgm bld="lvlOne"/>
        </p:bldSub>
      </p:bldGraphic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La suite de </a:t>
            </a:r>
            <a:r>
              <a:rPr lang="fr-CA" dirty="0" err="1" smtClean="0"/>
              <a:t>Fibonacci</a:t>
            </a:r>
            <a:endParaRPr lang="fr-CA" dirty="0"/>
          </a:p>
        </p:txBody>
      </p:sp>
      <p:graphicFrame>
        <p:nvGraphicFramePr>
          <p:cNvPr id="6" name="Espace réservé du contenu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53080339"/>
              </p:ext>
            </p:extLst>
          </p:nvPr>
        </p:nvGraphicFramePr>
        <p:xfrm>
          <a:off x="838200" y="1825625"/>
          <a:ext cx="10515600" cy="435133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5740270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7A23358-B5EE-4DA3-9E9A-7EC16DCEE21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C31A2DD9-C16B-4CBC-ADED-647F21B2B72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C0B787D-DD98-4DAE-B7A4-E0A4B7DB00F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14F7978-DE84-4010-9E51-5C90AD322D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5723515-8FEB-41F4-98EF-79030A746E0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C8F99D3-9326-4A02-A10D-5148457708D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F30F4E6-C17A-40F6-8324-A0C9E1C200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A936AE06-A110-46CB-9F44-742C428C63C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1881143-FC0B-4D71-BA24-828905632B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3DD037-2E60-478D-8FBD-12E2F2FC7C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45A9F8A-E3B1-4992-A06C-2C4C15649135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9E0281F-5CF7-4E4B-B92E-50C0BD4D432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6434318-8935-4B0F-80FA-0A4250B2E403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3CA6DEE-B796-4BCA-815A-8444862F9F4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080DF31B-330C-4E3C-942B-C0C1DFE2312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72A0883-3496-4303-BF71-C6B28209F75D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B75ACF4-3110-4EBE-BD1D-379D8A0BA6F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70705E2-A7FC-4BE6-8CD2-0E51E501377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140CA30-7F3A-4290-B718-70C99F5BB152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6" grpId="0">
        <p:bldSub>
          <a:bldDgm bld="lvl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Ellipse 7"/>
          <p:cNvSpPr/>
          <p:nvPr/>
        </p:nvSpPr>
        <p:spPr>
          <a:xfrm>
            <a:off x="1841863" y="627017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6" name="Espace réservé du contenu 5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83575" y="1355362"/>
            <a:ext cx="7024850" cy="5364432"/>
          </a:xfrm>
        </p:spPr>
      </p:pic>
    </p:spTree>
    <p:extLst>
      <p:ext uri="{BB962C8B-B14F-4D97-AF65-F5344CB8AC3E}">
        <p14:creationId xmlns:p14="http://schemas.microsoft.com/office/powerpoint/2010/main" val="28620286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Ellipse 6"/>
          <p:cNvSpPr/>
          <p:nvPr/>
        </p:nvSpPr>
        <p:spPr>
          <a:xfrm>
            <a:off x="2428875" y="665989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8200" y="365123"/>
            <a:ext cx="10515600" cy="1325563"/>
          </a:xfrm>
        </p:spPr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28875" y="1953419"/>
            <a:ext cx="7334250" cy="4095750"/>
          </a:xfrm>
        </p:spPr>
      </p:pic>
    </p:spTree>
    <p:extLst>
      <p:ext uri="{BB962C8B-B14F-4D97-AF65-F5344CB8AC3E}">
        <p14:creationId xmlns:p14="http://schemas.microsoft.com/office/powerpoint/2010/main" val="8700370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Ellipse 5"/>
          <p:cNvSpPr/>
          <p:nvPr/>
        </p:nvSpPr>
        <p:spPr>
          <a:xfrm>
            <a:off x="2390503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5" name="Espace réservé du contenu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38742" y="1497579"/>
            <a:ext cx="4914515" cy="4914515"/>
          </a:xfrm>
        </p:spPr>
      </p:pic>
    </p:spTree>
    <p:extLst>
      <p:ext uri="{BB962C8B-B14F-4D97-AF65-F5344CB8AC3E}">
        <p14:creationId xmlns:p14="http://schemas.microsoft.com/office/powerpoint/2010/main" val="2314676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Ellipse 4"/>
          <p:cNvSpPr/>
          <p:nvPr/>
        </p:nvSpPr>
        <p:spPr>
          <a:xfrm>
            <a:off x="2965269" y="642551"/>
            <a:ext cx="613954" cy="770709"/>
          </a:xfrm>
          <a:prstGeom prst="ellipse">
            <a:avLst/>
          </a:prstGeom>
          <a:solidFill>
            <a:schemeClr val="bg1"/>
          </a:solidFill>
          <a:ln w="508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CA"/>
          </a:p>
        </p:txBody>
      </p:sp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smtClean="0"/>
              <a:t>1, 1, 2, 3, 5, 8, 13, 21, 34, 55, …</a:t>
            </a:r>
            <a:endParaRPr lang="fr-CA" dirty="0"/>
          </a:p>
        </p:txBody>
      </p:sp>
      <p:pic>
        <p:nvPicPr>
          <p:cNvPr id="4" name="Espace réservé du contenu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4384" y="1690688"/>
            <a:ext cx="4743232" cy="4743232"/>
          </a:xfrm>
        </p:spPr>
      </p:pic>
    </p:spTree>
    <p:extLst>
      <p:ext uri="{BB962C8B-B14F-4D97-AF65-F5344CB8AC3E}">
        <p14:creationId xmlns:p14="http://schemas.microsoft.com/office/powerpoint/2010/main" val="324651831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421</TotalTime>
  <Words>312</Words>
  <Application>Microsoft Office PowerPoint</Application>
  <PresentationFormat>Grand écran</PresentationFormat>
  <Paragraphs>60</Paragraphs>
  <Slides>18</Slides>
  <Notes>2</Notes>
  <HiddenSlides>0</HiddenSlides>
  <MMClips>1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18</vt:i4>
      </vt:variant>
    </vt:vector>
  </HeadingPairs>
  <TitlesOfParts>
    <vt:vector size="22" baseType="lpstr">
      <vt:lpstr>Arial</vt:lpstr>
      <vt:lpstr>Calibri</vt:lpstr>
      <vt:lpstr>Calibri Light</vt:lpstr>
      <vt:lpstr>Thème Office</vt:lpstr>
      <vt:lpstr>Les nombres de Fibonacci</vt:lpstr>
      <vt:lpstr>Présentation PowerPoint</vt:lpstr>
      <vt:lpstr>La suite de Fibonacci</vt:lpstr>
      <vt:lpstr>Présentation PowerPoint</vt:lpstr>
      <vt:lpstr>La suite de Fibonacci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1, 1, 2, 3, 5, 8, 13, 21, 34, 55, …</vt:lpstr>
      <vt:lpstr>Poésie</vt:lpstr>
      <vt:lpstr>Poésie</vt:lpstr>
      <vt:lpstr>Présentation PowerPoint</vt:lpstr>
      <vt:lpstr>Fibonacci en musique</vt:lpstr>
    </vt:vector>
  </TitlesOfParts>
  <Company>Cégep Saint-Jean-sur-Richelieu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Les nombres de Fibonacci</dc:title>
  <dc:creator>Marc-Andre Desautels</dc:creator>
  <cp:lastModifiedBy>Marc-Andre Desautels</cp:lastModifiedBy>
  <cp:revision>47</cp:revision>
  <dcterms:created xsi:type="dcterms:W3CDTF">2019-03-27T14:00:48Z</dcterms:created>
  <dcterms:modified xsi:type="dcterms:W3CDTF">2019-04-11T13:02:07Z</dcterms:modified>
</cp:coreProperties>
</file>