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63" r:id="rId7"/>
    <p:sldId id="269" r:id="rId8"/>
    <p:sldId id="270" r:id="rId9"/>
    <p:sldId id="271" r:id="rId10"/>
    <p:sldId id="272" r:id="rId11"/>
    <p:sldId id="273" r:id="rId12"/>
    <p:sldId id="258" r:id="rId13"/>
    <p:sldId id="264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59" r:id="rId23"/>
    <p:sldId id="260" r:id="rId24"/>
    <p:sldId id="261" r:id="rId25"/>
    <p:sldId id="26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4854" autoAdjust="0"/>
  </p:normalViewPr>
  <p:slideViewPr>
    <p:cSldViewPr snapToGrid="0">
      <p:cViewPr varScale="1">
        <p:scale>
          <a:sx n="93" d="100"/>
          <a:sy n="93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A603-69EA-4607-A8B5-65F3796903A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748EC-7DC0-4F81-BA67-3AE3F502C52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642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Mort à 78 ans</a:t>
            </a:r>
          </a:p>
          <a:p>
            <a:r>
              <a:rPr lang="fr-CA" dirty="0"/>
              <a:t>Il y a de ça 149 ans!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748EC-7DC0-4F81-BA67-3AE3F502C52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58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70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8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91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797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39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845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1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70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772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4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22B5-B8CE-490F-A306-D3D3CD958656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8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3188" y="2782388"/>
            <a:ext cx="9144000" cy="1158649"/>
          </a:xfrm>
        </p:spPr>
        <p:txBody>
          <a:bodyPr>
            <a:normAutofit/>
          </a:bodyPr>
          <a:lstStyle/>
          <a:p>
            <a:r>
              <a:rPr lang="fr-CA" sz="7200" dirty="0"/>
              <a:t>Le ruban </a:t>
            </a:r>
            <a:r>
              <a:rPr lang="fr-CA" sz="7200"/>
              <a:t>de Möbius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7222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17" y="79041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0" y="72325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8" y="800746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8" y="816243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33" y="72325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29" y="754251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4" y="769750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1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4" y="831741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25" y="723255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2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452437"/>
            <a:ext cx="5953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August Ferdinand Möbius</a:t>
            </a:r>
            <a:br>
              <a:rPr lang="fr-CA" dirty="0"/>
            </a:br>
            <a:r>
              <a:rPr lang="fr-CA" dirty="0"/>
              <a:t>1790-1868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35" y="1994455"/>
            <a:ext cx="3726129" cy="4557342"/>
          </a:xfrm>
        </p:spPr>
      </p:pic>
    </p:spTree>
    <p:extLst>
      <p:ext uri="{BB962C8B-B14F-4D97-AF65-F5344CB8AC3E}">
        <p14:creationId xmlns:p14="http://schemas.microsoft.com/office/powerpoint/2010/main" val="63835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À quoi ça sert?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8" y="2055855"/>
            <a:ext cx="4605552" cy="2936039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87" y="2055855"/>
            <a:ext cx="3910013" cy="2936039"/>
          </a:xfrm>
        </p:spPr>
      </p:pic>
    </p:spTree>
    <p:extLst>
      <p:ext uri="{BB962C8B-B14F-4D97-AF65-F5344CB8AC3E}">
        <p14:creationId xmlns:p14="http://schemas.microsoft.com/office/powerpoint/2010/main" val="428822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771040"/>
            <a:ext cx="6640852" cy="49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9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711200"/>
            <a:ext cx="5080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Propriétés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Une seule face</a:t>
            </a:r>
          </a:p>
          <a:p>
            <a:r>
              <a:rPr lang="fr-CA" sz="4000" dirty="0"/>
              <a:t>Un seul côté</a:t>
            </a:r>
          </a:p>
          <a:p>
            <a:r>
              <a:rPr lang="fr-CA" sz="4000" dirty="0"/>
              <a:t>Si on découpe le ruban en suivant le milieu, on obtient un seul ruban avec 4 demi-tours</a:t>
            </a:r>
          </a:p>
          <a:p>
            <a:r>
              <a:rPr lang="fr-CA" sz="4000" dirty="0"/>
              <a:t>Si on découpe encore le ruban en suivant le milieu, on obtient deux morceaux</a:t>
            </a:r>
          </a:p>
        </p:txBody>
      </p:sp>
    </p:spTree>
    <p:extLst>
      <p:ext uri="{BB962C8B-B14F-4D97-AF65-F5344CB8AC3E}">
        <p14:creationId xmlns:p14="http://schemas.microsoft.com/office/powerpoint/2010/main" val="12841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0" y="72325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52" y="785248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32" y="769749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22" y="738753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17" y="769749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6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8" y="1299755"/>
            <a:ext cx="5355771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0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9E65A7808DE42A412931DC482FD14" ma:contentTypeVersion="13" ma:contentTypeDescription="Crée un document." ma:contentTypeScope="" ma:versionID="218dcfc83e43b5253948cc49efb706e0">
  <xsd:schema xmlns:xsd="http://www.w3.org/2001/XMLSchema" xmlns:xs="http://www.w3.org/2001/XMLSchema" xmlns:p="http://schemas.microsoft.com/office/2006/metadata/properties" xmlns:ns3="31763ed3-349d-44a8-ad96-3607d8b9573a" xmlns:ns4="5b644651-2d3e-45f9-af94-f3c79ab94119" targetNamespace="http://schemas.microsoft.com/office/2006/metadata/properties" ma:root="true" ma:fieldsID="aacba89aa84366c5bcbf278a70b40be6" ns3:_="" ns4:_="">
    <xsd:import namespace="31763ed3-349d-44a8-ad96-3607d8b9573a"/>
    <xsd:import namespace="5b644651-2d3e-45f9-af94-f3c79ab941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63ed3-349d-44a8-ad96-3607d8b95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44651-2d3e-45f9-af94-f3c79ab941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92C5C8-1466-4F27-9416-3C753AD9C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763ed3-349d-44a8-ad96-3607d8b9573a"/>
    <ds:schemaRef ds:uri="5b644651-2d3e-45f9-af94-f3c79ab941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219BD9-B0C5-4898-964B-A38F6094A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14F67A-E85F-4033-B5A7-BF85FA9A95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</Words>
  <Application>Microsoft Office PowerPoint</Application>
  <PresentationFormat>Grand écran</PresentationFormat>
  <Paragraphs>11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Le ruban de Möbius</vt:lpstr>
      <vt:lpstr>August Ferdinand Möbius 1790-1868</vt:lpstr>
      <vt:lpstr>Propriétés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À quoi ça sert?</vt:lpstr>
      <vt:lpstr>Présentation PowerPoint</vt:lpstr>
      <vt:lpstr>Présentation PowerPoint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ruban de Moebius</dc:title>
  <dc:creator>Marc-Andre Desautels</dc:creator>
  <cp:lastModifiedBy>Marc-Andre Desautels</cp:lastModifiedBy>
  <cp:revision>19</cp:revision>
  <dcterms:created xsi:type="dcterms:W3CDTF">2017-10-18T13:33:48Z</dcterms:created>
  <dcterms:modified xsi:type="dcterms:W3CDTF">2020-07-12T02:02:08Z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0x010100EC69E65A7808DE42A412931DC482FD14</vt:lpwstr>
  </property>
</Properties>
</file>