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3" r:id="rId4"/>
    <p:sldId id="269" r:id="rId5"/>
    <p:sldId id="270" r:id="rId6"/>
    <p:sldId id="271" r:id="rId7"/>
    <p:sldId id="272" r:id="rId8"/>
    <p:sldId id="273" r:id="rId9"/>
    <p:sldId id="258" r:id="rId10"/>
    <p:sldId id="264" r:id="rId11"/>
    <p:sldId id="265" r:id="rId12"/>
    <p:sldId id="266" r:id="rId13"/>
    <p:sldId id="267" r:id="rId14"/>
    <p:sldId id="268" r:id="rId15"/>
    <p:sldId id="274" r:id="rId16"/>
    <p:sldId id="275" r:id="rId17"/>
    <p:sldId id="276" r:id="rId18"/>
    <p:sldId id="277" r:id="rId19"/>
    <p:sldId id="259" r:id="rId20"/>
    <p:sldId id="260" r:id="rId21"/>
    <p:sldId id="261" r:id="rId22"/>
    <p:sldId id="26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4854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A603-69EA-4607-A8B5-65F3796903A0}" type="datetimeFigureOut">
              <a:rPr lang="fr-CA" smtClean="0"/>
              <a:t>2017-10-20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748EC-7DC0-4F81-BA67-3AE3F502C52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642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Mort à 78 ans</a:t>
            </a:r>
          </a:p>
          <a:p>
            <a:r>
              <a:rPr lang="fr-CA" dirty="0" smtClean="0"/>
              <a:t>Il y a de ça 149 ans!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748EC-7DC0-4F81-BA67-3AE3F502C524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758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2017-10-20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703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2017-10-20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28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2017-10-20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916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2017-10-20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797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2017-10-20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398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2017-10-20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9845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2017-10-20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21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2017-10-20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970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2017-10-20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109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2017-10-20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772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22B5-B8CE-490F-A306-D3D3CD958656}" type="datetimeFigureOut">
              <a:rPr lang="fr-CA" smtClean="0"/>
              <a:t>2017-10-20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543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22B5-B8CE-490F-A306-D3D3CD958656}" type="datetimeFigureOut">
              <a:rPr lang="fr-CA" smtClean="0"/>
              <a:t>2017-10-20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A2B9-30EF-4A88-85FE-C71FDB195E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38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63188" y="2782388"/>
            <a:ext cx="9144000" cy="1158649"/>
          </a:xfrm>
        </p:spPr>
        <p:txBody>
          <a:bodyPr>
            <a:normAutofit/>
          </a:bodyPr>
          <a:lstStyle/>
          <a:p>
            <a:r>
              <a:rPr lang="fr-CA" sz="7200" dirty="0" smtClean="0"/>
              <a:t>Le ruban </a:t>
            </a:r>
            <a:r>
              <a:rPr lang="fr-CA" sz="7200" smtClean="0"/>
              <a:t>de Möbius</a:t>
            </a:r>
            <a:endParaRPr lang="fr-CA" sz="7200" dirty="0"/>
          </a:p>
        </p:txBody>
      </p:sp>
    </p:spTree>
    <p:extLst>
      <p:ext uri="{BB962C8B-B14F-4D97-AF65-F5344CB8AC3E}">
        <p14:creationId xmlns:p14="http://schemas.microsoft.com/office/powerpoint/2010/main" val="72225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17" y="790414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30" y="723254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38" y="800746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38" y="816243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33" y="723254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29" y="754251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2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34" y="769750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1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34" y="831741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25" y="723255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2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452437"/>
            <a:ext cx="59531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August Ferdinand Möbius</a:t>
            </a:r>
            <a:br>
              <a:rPr lang="fr-CA" dirty="0" smtClean="0"/>
            </a:br>
            <a:r>
              <a:rPr lang="fr-CA" dirty="0" smtClean="0"/>
              <a:t>1790-1868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35" y="1994455"/>
            <a:ext cx="3726129" cy="4557342"/>
          </a:xfrm>
        </p:spPr>
      </p:pic>
    </p:spTree>
    <p:extLst>
      <p:ext uri="{BB962C8B-B14F-4D97-AF65-F5344CB8AC3E}">
        <p14:creationId xmlns:p14="http://schemas.microsoft.com/office/powerpoint/2010/main" val="6383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À quoi ça sert?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88" y="2055855"/>
            <a:ext cx="4605552" cy="2936039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87" y="2055855"/>
            <a:ext cx="3910013" cy="2936039"/>
          </a:xfrm>
        </p:spPr>
      </p:pic>
    </p:spTree>
    <p:extLst>
      <p:ext uri="{BB962C8B-B14F-4D97-AF65-F5344CB8AC3E}">
        <p14:creationId xmlns:p14="http://schemas.microsoft.com/office/powerpoint/2010/main" val="42882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26" y="771040"/>
            <a:ext cx="6640852" cy="498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711200"/>
            <a:ext cx="50800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Propriétés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4000" dirty="0" smtClean="0"/>
              <a:t>Une seule face</a:t>
            </a:r>
          </a:p>
          <a:p>
            <a:r>
              <a:rPr lang="fr-CA" sz="4000" dirty="0" smtClean="0"/>
              <a:t>Un seul côté</a:t>
            </a:r>
          </a:p>
          <a:p>
            <a:r>
              <a:rPr lang="fr-CA" sz="4000" dirty="0" smtClean="0"/>
              <a:t>Si on découpe le ruban en suivant le milieu, on obtient un seul ruban avec 4 demi-tours</a:t>
            </a:r>
          </a:p>
          <a:p>
            <a:r>
              <a:rPr lang="fr-CA" sz="4000" dirty="0" smtClean="0"/>
              <a:t>Si on découpe encore le ruban en suivant le milieu, on obtient deux morceaux</a:t>
            </a:r>
            <a:endParaRPr lang="fr-CA" sz="4000" dirty="0"/>
          </a:p>
        </p:txBody>
      </p:sp>
    </p:spTree>
    <p:extLst>
      <p:ext uri="{BB962C8B-B14F-4D97-AF65-F5344CB8AC3E}">
        <p14:creationId xmlns:p14="http://schemas.microsoft.com/office/powerpoint/2010/main" val="128410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30" y="723254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852" y="785248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32" y="769749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22" y="738753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17" y="769749"/>
            <a:ext cx="6840000" cy="51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28" y="1299755"/>
            <a:ext cx="5355771" cy="40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6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65</Words>
  <Application>Microsoft Office PowerPoint</Application>
  <PresentationFormat>Grand écran</PresentationFormat>
  <Paragraphs>11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Le ruban de Möbius</vt:lpstr>
      <vt:lpstr>August Ferdinand Möbius 1790-1868</vt:lpstr>
      <vt:lpstr>Propriétés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À quoi ça sert?</vt:lpstr>
      <vt:lpstr>Présentation PowerPoint</vt:lpstr>
      <vt:lpstr>Présentation PowerPoint</vt:lpstr>
    </vt:vector>
  </TitlesOfParts>
  <Company>Cégep Saint-Jean-sur-Richelieu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ruban de Moebius</dc:title>
  <dc:creator>Marc-Andre Desautels</dc:creator>
  <cp:lastModifiedBy>Marc-Andre Desautels</cp:lastModifiedBy>
  <cp:revision>18</cp:revision>
  <dcterms:created xsi:type="dcterms:W3CDTF">2017-10-18T13:33:48Z</dcterms:created>
  <dcterms:modified xsi:type="dcterms:W3CDTF">2017-10-20T23:56:50Z</dcterms:modified>
</cp:coreProperties>
</file>