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0D82-383E-42C0-96CB-FF287DB7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181564-86B2-4A65-B2BE-6ECE71EE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D42D5-3077-48B7-91E1-2AF177ED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D6319-DE82-4C45-89C4-1EFDF933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FE7A9-E909-4758-A3E4-1B3E6C6D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78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F23ED-2F0E-45FC-9891-A39372BC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27204-83D6-45B7-A1DB-E6548EFCC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E79E8-0AE3-40A3-A444-82282307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0E51D-7A05-4EFF-850F-1776B3CC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B32CD-9660-4349-B8E1-48A737CD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66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B6F035-66AA-49DA-BE0D-D9842B759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1915C-3C1B-4C25-AB4B-634A2E4B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832F2-5B1A-4589-8508-7650930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6A10F-4020-4B45-BB13-E9B2B790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57F3D-8885-45EC-B82A-ECE764B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5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7045E-65FB-4D05-BFFF-91EF8675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B1062-B3E2-4D28-9F6D-C2C23916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66D9F-BEE3-47A1-B8B3-B66A5895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D5EF9-BA39-44C9-A727-B1AEB494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8E28E-3AC5-4B61-A3A5-3D12B327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0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5C3E-DCBD-478F-ADAD-C77A1D6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53771-55F7-45A3-8EB9-AD9088AA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25AB9-A350-4A3C-B674-86116410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383C4-E6AE-401B-9CC4-35C63FD6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B718D-A516-422D-9797-AE7B371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0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35A21-ED57-4183-95C2-A6E52B8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93584-E676-48E2-B873-D93EFDDB5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B38270-1E22-40EF-8C06-7A576357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A7A10-6293-42D9-839B-2AAA5A3A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F3FA-DED6-4F2D-8E51-160934A8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4DE86C-425D-4B22-9921-65B360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1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3CF14-6035-42E0-9FD1-1040B5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51DA0-4467-4357-858F-E3051A87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9C4A31-B32A-4830-B3E4-BF84BA78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1A6DC6-CBD9-4C9A-B97B-6AEED1BD8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202022-0A60-4416-80C6-CD6CED77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8E97F-9249-4896-8312-18F7D045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1C2E2B-76D4-4B7E-9EC8-E74BBA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AFA5B6-ED04-4D69-9A3E-233E49C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51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B0DC-9507-4B18-89D7-D21C8BD2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7DBE3C-01E5-466F-B3C8-6F8F1D8F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91BBE9-21EE-4156-950F-443D8422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61A2B3-92BA-437B-A0F2-1843C535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9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4C29D8-E01B-428E-9707-07FB9D7D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611996-3012-42AC-8D9C-4A7150A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EE0586-D321-4EAB-9397-50CA6EDC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1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949BD-0CAB-4973-8FA0-B6B67E3A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C3341-865E-4EC1-96CF-B533F798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589F10-9DCB-4E94-BDD2-4CA23853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81330-ABB7-4EE6-ABB9-A2E183D3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E004C1-4D6E-46D7-9432-D2F87134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66D34B-560A-48BF-9473-E8C97555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6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F2B30-C1B1-467E-8724-30F87EBC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6EC611-4D90-45A6-A540-905FC1AC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83FA8B-B5AF-45E2-86E2-CF86B61F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B15FAE-ACA3-4AB0-BC97-BB942A8F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3AF587-732E-442C-916D-AA87DB99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79D58-2260-4E02-A462-F9224F7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92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E3D6BD-EB55-4D92-90E7-D4400C40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D15E6B-605A-4DA3-8B54-538E5A19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821F8-C9E7-41D6-9F30-F5BA3FAD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2460-F37E-4D1F-990D-6F7C8DA319A2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08AC0-DC5B-44F9-BEA5-50028F7D1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386C8-49C8-49FC-9EEF-6062C82B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8DA3-6CC9-4777-BF79-CE9CB03822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3A0EB6B-3CF9-4959-85D4-789D68543184}"/>
              </a:ext>
            </a:extLst>
          </p:cNvPr>
          <p:cNvGrpSpPr/>
          <p:nvPr/>
        </p:nvGrpSpPr>
        <p:grpSpPr>
          <a:xfrm>
            <a:off x="1799776" y="894664"/>
            <a:ext cx="4918406" cy="1359438"/>
            <a:chOff x="1799776" y="894664"/>
            <a:chExt cx="4918406" cy="135943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5320555-250E-45C4-9B2E-EF5A831BECB8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76" y="894664"/>
              <a:ext cx="1092280" cy="1359438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0A966E4-8FF6-4E1E-9AF6-0E8E1A079C19}"/>
                </a:ext>
              </a:extLst>
            </p:cNvPr>
            <p:cNvSpPr/>
            <p:nvPr/>
          </p:nvSpPr>
          <p:spPr>
            <a:xfrm>
              <a:off x="3753517" y="894664"/>
              <a:ext cx="244504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s-MX" sz="25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GRUPO</a:t>
              </a: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s-MX" sz="25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DAES</a:t>
              </a:r>
              <a:endParaRPr lang="es-MX" sz="25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4DEAA02-0003-48F4-B117-02DF1636C007}"/>
                </a:ext>
              </a:extLst>
            </p:cNvPr>
            <p:cNvSpPr txBox="1"/>
            <p:nvPr/>
          </p:nvSpPr>
          <p:spPr>
            <a:xfrm>
              <a:off x="3590531" y="1371718"/>
              <a:ext cx="312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Servicio y Asesoría en sistemas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047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dante escamilla rico</dc:creator>
  <cp:lastModifiedBy>dante escamilla rico</cp:lastModifiedBy>
  <cp:revision>3</cp:revision>
  <dcterms:created xsi:type="dcterms:W3CDTF">2017-06-22T00:52:48Z</dcterms:created>
  <dcterms:modified xsi:type="dcterms:W3CDTF">2017-06-22T05:24:44Z</dcterms:modified>
</cp:coreProperties>
</file>