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66" autoAdjust="0"/>
    <p:restoredTop sz="94660"/>
  </p:normalViewPr>
  <p:slideViewPr>
    <p:cSldViewPr snapToGrid="0">
      <p:cViewPr>
        <p:scale>
          <a:sx n="66" d="100"/>
          <a:sy n="66" d="100"/>
        </p:scale>
        <p:origin x="4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A339B-2575-45F3-BE3E-5E4F9328501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2101420"/>
            <a:ext cx="3931922" cy="2282050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73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33D79-6D09-4FE3-959E-9A7C19EE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757" y="2199070"/>
            <a:ext cx="4292285" cy="3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67265-3B54-413F-AE49-7D758974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50" y="2238375"/>
            <a:ext cx="3238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4B524-DBE5-44EF-8E1A-CFF4702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147" y="2660086"/>
            <a:ext cx="1805651" cy="1537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6ED9C-BF5C-454E-9502-31AA2607E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50" y="3099885"/>
            <a:ext cx="3238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512D6-1B95-4646-814F-11414C9D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322" y="1976317"/>
            <a:ext cx="3411356" cy="2905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6D17E-22A2-4F48-B4C1-660067B5A77F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82" y="2590951"/>
            <a:ext cx="3931922" cy="2282050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65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{9C48FC2E-1873-4989-B95B-F6772625F36F}tf03457452</Template>
  <TotalTime>166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chavez gallegos</dc:creator>
  <cp:lastModifiedBy>emmanuel chavez gallegos</cp:lastModifiedBy>
  <cp:revision>6</cp:revision>
  <dcterms:created xsi:type="dcterms:W3CDTF">2020-02-04T19:53:16Z</dcterms:created>
  <dcterms:modified xsi:type="dcterms:W3CDTF">2020-02-05T17:32:59Z</dcterms:modified>
</cp:coreProperties>
</file>