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A339B-2575-45F3-BE3E-5E4F93285010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10" y="1625279"/>
            <a:ext cx="5934075" cy="3352800"/>
          </a:xfrm>
          <a:prstGeom prst="rect">
            <a:avLst/>
          </a:prstGeom>
          <a:solidFill>
            <a:schemeClr val="accent1">
              <a:alpha val="1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73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87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{9C48FC2E-1873-4989-B95B-F6772625F36F}tf03457452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chavez gallegos</dc:creator>
  <cp:lastModifiedBy>emmanuel chavez gallegos</cp:lastModifiedBy>
  <cp:revision>1</cp:revision>
  <dcterms:created xsi:type="dcterms:W3CDTF">2020-02-04T19:53:16Z</dcterms:created>
  <dcterms:modified xsi:type="dcterms:W3CDTF">2020-02-04T19:56:52Z</dcterms:modified>
</cp:coreProperties>
</file>