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DAFB"/>
    <a:srgbClr val="23272E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97" autoAdjust="0"/>
    <p:restoredTop sz="94660"/>
  </p:normalViewPr>
  <p:slideViewPr>
    <p:cSldViewPr snapToGrid="0">
      <p:cViewPr>
        <p:scale>
          <a:sx n="50" d="100"/>
          <a:sy n="50" d="100"/>
        </p:scale>
        <p:origin x="130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E90AF-7349-C1FF-8C1C-4DE136BFE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451AC8-2A7E-6AA1-88A4-0E134853C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7E92D1-AFBE-5F3F-D38E-72864328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AE8-7926-4A14-B77C-8678081EA4A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D2A1DF-663C-9683-5828-F52A8152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647E45-4811-BB6C-D8DB-BD7ABBDA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04438-C8D3-4B6C-8824-97B808058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87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15CDA-6A30-6EC9-4EF4-0BF3319B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C03870-E606-93E0-B190-BDE0F7131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DE70F6-5A8C-2B2E-2C8A-86F16F60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AE8-7926-4A14-B77C-8678081EA4A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30D0C8-D228-210D-DBF7-543DAF81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DC8DE9-B391-7CB1-3DF7-185DCD17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04438-C8D3-4B6C-8824-97B808058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57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5EC932-AD8A-CE2B-56F3-16666C193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B5F141-CCBE-8F47-661F-2F6DD9FE9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1A0D05-5003-87E2-CEE0-374C5684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AE8-7926-4A14-B77C-8678081EA4A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E4A35E-A10A-ED28-9519-4224E9F5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D5325B-BBEA-4F5D-F520-2700E594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04438-C8D3-4B6C-8824-97B808058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16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8620AE-77E5-D9E8-FEB3-B3F7DDD6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91C6A8-BF9D-5B6B-D513-DCFC70938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E2D416-F0A3-3E81-FE35-494426A3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AE8-7926-4A14-B77C-8678081EA4A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B5F218-B12F-A667-7520-D08BEAF8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715124-0BE8-80A5-1DBC-3BB6756E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04438-C8D3-4B6C-8824-97B808058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05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4A106-3076-A00D-D8D0-E57AA520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5000C8-57B2-12C3-23E9-7434862B9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492D51-F069-748C-798A-1F5F7A17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AE8-7926-4A14-B77C-8678081EA4A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F11C4D-A6D4-6220-5EA1-283C9CFF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361B6D-3F81-A464-D7F5-727546AD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04438-C8D3-4B6C-8824-97B808058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30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50D399-487D-2669-678E-BCBFA0CB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410434-1CF8-C78A-681A-0D8289F76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AE13C4-9B99-117C-027A-5983C060C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73EB9C-D744-A7C2-521A-1B465DAF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AE8-7926-4A14-B77C-8678081EA4A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81BF2D-1C9E-154D-4641-185BC13C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1C7AE9-6E41-4FDA-299D-F5D6F232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04438-C8D3-4B6C-8824-97B808058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42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C8E19-F53A-C12E-B9AF-B6025749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E8A710-60AD-30C4-7920-3628E01A2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685FC4-17AB-2131-48D2-180D4D358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F0575ED-8C1B-AE53-1A6D-CAC31B13A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E155EA8-F06C-1C22-0A3B-ED4AFF2D3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837E9E6-D949-3DE2-581D-9A2629B6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AE8-7926-4A14-B77C-8678081EA4A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0EF1D2-5681-000E-6D1B-5789CD06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00228BF-3614-FF37-1C1D-EA66649A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04438-C8D3-4B6C-8824-97B808058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74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7100A-460D-4FF4-3214-7F8217FD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389E36B-4AB9-6AA1-64E5-9BE6F1FA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AE8-7926-4A14-B77C-8678081EA4A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6CED6D6-1F1C-D0BD-63FC-073829A7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B9D57C4-D362-CF1A-24E4-422A0E9D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04438-C8D3-4B6C-8824-97B808058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06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205128-7F93-F239-EB6B-94E2E5A3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AE8-7926-4A14-B77C-8678081EA4A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394F62B-0086-F9CE-58C1-82059927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D91F1E-E40F-820B-5F11-A53954A5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04438-C8D3-4B6C-8824-97B808058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56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657BE1-76D9-7F23-5293-9EB4B76F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811320-D860-EDB3-529B-57BD50411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9FB8AA-90B5-697E-E52F-F687B6366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378DF8-6949-8020-DF87-0D83DE3A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AE8-7926-4A14-B77C-8678081EA4A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220D62-4C97-7FA2-868A-F0A8DB30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B2F206-F57C-FF60-C0D8-7AA8AD44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04438-C8D3-4B6C-8824-97B808058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42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5CC14-AC0C-B870-FAC4-B0084AB88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9DC7FCF-8759-5444-73F8-0485FD10D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D83F29-56F5-7939-82E0-99C3F30B5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A0B702-DE26-7AA4-E92F-6614B5FD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AE8-7926-4A14-B77C-8678081EA4A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069C2E-1E00-E42C-A4FC-14244DB7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8DF70B-116A-439F-2097-7FD28C9A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04438-C8D3-4B6C-8824-97B808058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89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5818F-D293-83F7-6235-CF6CE302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3C4FF1-E61B-6316-7FB7-39D44A89B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8E2804-7712-91A3-19EC-52552FBEA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C8AE8-7926-4A14-B77C-8678081EA4A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A118B9-1D0C-1B45-D3A4-B9A3AC88C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28D1F8-71F4-2978-3262-38A5DC6F2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04438-C8D3-4B6C-8824-97B808058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64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99E5C9-375A-0382-4B8F-3BFE05059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624" y="3188000"/>
            <a:ext cx="3430145" cy="298136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82091-B8AB-6B2E-C2DD-E7E54E54E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231" y="2248466"/>
            <a:ext cx="10250905" cy="1501818"/>
          </a:xfrm>
        </p:spPr>
        <p:txBody>
          <a:bodyPr anchor="t">
            <a:normAutofit/>
          </a:bodyPr>
          <a:lstStyle/>
          <a:p>
            <a:pPr algn="l"/>
            <a:r>
              <a:rPr lang="ru-RU" sz="4000" spc="-300" dirty="0"/>
              <a:t>Разработка клиентских частей интернет-ресурсов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F6975F-D60F-64FB-32FA-0ABEB2BE6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231" y="3022922"/>
            <a:ext cx="8726905" cy="1655762"/>
          </a:xfrm>
        </p:spPr>
        <p:txBody>
          <a:bodyPr>
            <a:noAutofit/>
          </a:bodyPr>
          <a:lstStyle/>
          <a:p>
            <a:pPr algn="l"/>
            <a:r>
              <a:rPr lang="ru-RU" sz="7200" dirty="0"/>
              <a:t>Введение в </a:t>
            </a:r>
            <a:r>
              <a:rPr lang="en-US" sz="7200" dirty="0"/>
              <a:t>React</a:t>
            </a:r>
            <a:endParaRPr lang="ru-RU" sz="72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D87B413-AED9-6A11-F43F-875D783F6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32" y="471362"/>
            <a:ext cx="2330702" cy="1501818"/>
          </a:xfrm>
          <a:prstGeom prst="rect">
            <a:avLst/>
          </a:prstGeom>
        </p:spPr>
      </p:pic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437F65ED-DCEB-F719-F4CF-88A9D023B766}"/>
              </a:ext>
            </a:extLst>
          </p:cNvPr>
          <p:cNvSpPr/>
          <p:nvPr/>
        </p:nvSpPr>
        <p:spPr>
          <a:xfrm>
            <a:off x="0" y="5054138"/>
            <a:ext cx="2593570" cy="1803862"/>
          </a:xfrm>
          <a:prstGeom prst="triangle">
            <a:avLst>
              <a:gd name="adj" fmla="val 0"/>
            </a:avLst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84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751D2-ED12-F57D-3664-30FE598F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25" y="200953"/>
            <a:ext cx="10515600" cy="1325563"/>
          </a:xfrm>
        </p:spPr>
        <p:txBody>
          <a:bodyPr/>
          <a:lstStyle/>
          <a:p>
            <a:r>
              <a:rPr lang="ru-RU" b="1" spc="300" dirty="0"/>
              <a:t>Что такое</a:t>
            </a:r>
            <a:r>
              <a:rPr lang="en-US" b="1" spc="300" dirty="0"/>
              <a:t> React?</a:t>
            </a:r>
            <a:endParaRPr lang="ru-RU" b="1" spc="3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731BF-818E-3C10-0B75-60D4A5E0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25" y="1404967"/>
            <a:ext cx="8276097" cy="5317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React </a:t>
            </a:r>
            <a:r>
              <a:rPr lang="en-US" dirty="0"/>
              <a:t>–</a:t>
            </a:r>
            <a:r>
              <a:rPr lang="ru-RU" dirty="0"/>
              <a:t> JavaScript-библиотека с открытым исходным кодом для разработки пользовательских интерфейсов.</a:t>
            </a:r>
            <a:r>
              <a:rPr lang="en-US" dirty="0"/>
              <a:t> </a:t>
            </a:r>
            <a:r>
              <a:rPr lang="ru-RU" dirty="0"/>
              <a:t>Цель </a:t>
            </a:r>
            <a:r>
              <a:rPr lang="en-US" dirty="0"/>
              <a:t>React</a:t>
            </a:r>
            <a:r>
              <a:rPr lang="ru-RU" dirty="0"/>
              <a:t> — предоставить высокую скорость разработки, простоту и масштабируемость.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На сегодняшний день </a:t>
            </a:r>
            <a:r>
              <a:rPr lang="en-US" dirty="0"/>
              <a:t>React</a:t>
            </a:r>
            <a:r>
              <a:rPr lang="ru-RU" dirty="0"/>
              <a:t> является одной из наиболее популярных технологий для построения веб проектов</a:t>
            </a:r>
            <a:r>
              <a:rPr lang="en-US" dirty="0"/>
              <a:t>*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02668D6-A149-8A6E-EE1E-57F95E0DE584}"/>
              </a:ext>
            </a:extLst>
          </p:cNvPr>
          <p:cNvSpPr/>
          <p:nvPr/>
        </p:nvSpPr>
        <p:spPr>
          <a:xfrm>
            <a:off x="9294085" y="0"/>
            <a:ext cx="2931166" cy="6858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513731-55B8-3D2E-D24D-AEA799F8C7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93" r="32893"/>
          <a:stretch/>
        </p:blipFill>
        <p:spPr>
          <a:xfrm>
            <a:off x="9407371" y="1404967"/>
            <a:ext cx="2638092" cy="404806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F1D9867-AB4D-4CBB-B8A5-6927E9DAA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26" y="4449275"/>
            <a:ext cx="4939838" cy="2007514"/>
          </a:xfrm>
          <a:prstGeom prst="rect">
            <a:avLst/>
          </a:prstGeom>
        </p:spPr>
      </p:pic>
      <p:sp>
        <p:nvSpPr>
          <p:cNvPr id="19" name="Объект 2">
            <a:extLst>
              <a:ext uri="{FF2B5EF4-FFF2-40B4-BE49-F238E27FC236}">
                <a16:creationId xmlns:a16="http://schemas.microsoft.com/office/drawing/2014/main" id="{95D46F91-E07A-AF4A-3F1E-19925CFC8381}"/>
              </a:ext>
            </a:extLst>
          </p:cNvPr>
          <p:cNvSpPr txBox="1">
            <a:spLocks/>
          </p:cNvSpPr>
          <p:nvPr/>
        </p:nvSpPr>
        <p:spPr>
          <a:xfrm>
            <a:off x="5719201" y="4681008"/>
            <a:ext cx="3189721" cy="1544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*</a:t>
            </a:r>
            <a:r>
              <a:rPr lang="ru-RU" sz="2400" dirty="0"/>
              <a:t>только в Москве</a:t>
            </a:r>
            <a:r>
              <a:rPr lang="en-US" sz="2400" dirty="0"/>
              <a:t> </a:t>
            </a:r>
            <a:r>
              <a:rPr lang="ru-RU" sz="2400" dirty="0"/>
              <a:t>по ключевому слову</a:t>
            </a:r>
            <a:r>
              <a:rPr lang="en-US" sz="2400" b="1" dirty="0"/>
              <a:t> </a:t>
            </a:r>
            <a:r>
              <a:rPr lang="ru-RU" sz="2400" dirty="0"/>
              <a:t>«</a:t>
            </a:r>
            <a:r>
              <a:rPr lang="en-US" sz="2400" dirty="0"/>
              <a:t>React</a:t>
            </a:r>
            <a:r>
              <a:rPr lang="ru-RU" sz="2400" dirty="0"/>
              <a:t>» представлено около 1367 вакансий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1197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751D2-ED12-F57D-3664-30FE598F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25" y="200953"/>
            <a:ext cx="10515600" cy="1325563"/>
          </a:xfrm>
        </p:spPr>
        <p:txBody>
          <a:bodyPr/>
          <a:lstStyle/>
          <a:p>
            <a:r>
              <a:rPr lang="ru-RU" b="1" spc="300" dirty="0"/>
              <a:t>Начало работы с </a:t>
            </a:r>
            <a:r>
              <a:rPr lang="en-US" b="1" spc="300" dirty="0"/>
              <a:t>React</a:t>
            </a:r>
            <a:endParaRPr lang="ru-RU" b="1" spc="3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731BF-818E-3C10-0B75-60D4A5E0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24" y="1366613"/>
            <a:ext cx="7131263" cy="221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начала необходимо убедиться</a:t>
            </a:r>
            <a:r>
              <a:rPr lang="en-US" dirty="0"/>
              <a:t>, </a:t>
            </a:r>
            <a:r>
              <a:rPr lang="ru-RU" dirty="0"/>
              <a:t>что на компьютере установлен </a:t>
            </a:r>
            <a:r>
              <a:rPr lang="en-US" dirty="0"/>
              <a:t>Node.js </a:t>
            </a:r>
            <a:r>
              <a:rPr lang="ru-RU" dirty="0"/>
              <a:t>для доступа к менеджеру пакетов </a:t>
            </a:r>
            <a:r>
              <a:rPr lang="en-US" dirty="0"/>
              <a:t>npm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Для создания </a:t>
            </a:r>
            <a:r>
              <a:rPr lang="en-US" dirty="0"/>
              <a:t>React-</a:t>
            </a:r>
            <a:r>
              <a:rPr lang="ru-RU" dirty="0"/>
              <a:t>приложения необходимо прописать в терминале команду: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953EA8-0545-2643-E744-2E2D06E89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317" y="1139929"/>
            <a:ext cx="3618000" cy="22130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423CC2E-FC75-7AED-E1E6-00BB6D9D4F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240"/>
          <a:stretch/>
        </p:blipFill>
        <p:spPr>
          <a:xfrm>
            <a:off x="632825" y="4551751"/>
            <a:ext cx="11097492" cy="17632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7CFFA7-3B98-53F3-BD24-E93FCB159473}"/>
              </a:ext>
            </a:extLst>
          </p:cNvPr>
          <p:cNvSpPr txBox="1"/>
          <p:nvPr/>
        </p:nvSpPr>
        <p:spPr>
          <a:xfrm>
            <a:off x="632824" y="3768695"/>
            <a:ext cx="11097492" cy="523220"/>
          </a:xfrm>
          <a:prstGeom prst="rect">
            <a:avLst/>
          </a:prstGeom>
          <a:solidFill>
            <a:srgbClr val="23272E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spc="-15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npx</a:t>
            </a:r>
            <a:r>
              <a:rPr lang="en-US" sz="2800" spc="-150" dirty="0">
                <a:solidFill>
                  <a:schemeClr val="bg1"/>
                </a:solidFill>
                <a:latin typeface="Consolas" panose="020B0609020204030204" pitchFamily="49" charset="0"/>
              </a:rPr>
              <a:t> create-react-app &lt;</a:t>
            </a:r>
            <a:r>
              <a:rPr lang="ru-RU" sz="2800" spc="-150" dirty="0">
                <a:solidFill>
                  <a:schemeClr val="bg1"/>
                </a:solidFill>
                <a:latin typeface="Consolas" panose="020B0609020204030204" pitchFamily="49" charset="0"/>
              </a:rPr>
              <a:t>название приложения</a:t>
            </a:r>
            <a:r>
              <a:rPr lang="en-US" sz="2800" spc="-15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2347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751D2-ED12-F57D-3664-30FE598F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25" y="200953"/>
            <a:ext cx="10515600" cy="1325563"/>
          </a:xfrm>
        </p:spPr>
        <p:txBody>
          <a:bodyPr/>
          <a:lstStyle/>
          <a:p>
            <a:r>
              <a:rPr lang="ru-RU" b="1" spc="300" dirty="0"/>
              <a:t>Запуск </a:t>
            </a:r>
            <a:r>
              <a:rPr lang="en-US" b="1" spc="300" dirty="0"/>
              <a:t>React</a:t>
            </a:r>
            <a:r>
              <a:rPr lang="ru-RU" b="1" spc="300" dirty="0"/>
              <a:t>-приложения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731BF-818E-3C10-0B75-60D4A5E0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24" y="1366613"/>
            <a:ext cx="7131263" cy="221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После успешного выполнения команды, появится новая папка с необходимыми стартовыми файлами для </a:t>
            </a:r>
            <a:r>
              <a:rPr lang="en-US" dirty="0"/>
              <a:t>React-</a:t>
            </a:r>
            <a:r>
              <a:rPr lang="ru-RU" dirty="0"/>
              <a:t>приложения.</a:t>
            </a:r>
          </a:p>
          <a:p>
            <a:pPr marL="0" indent="0">
              <a:buNone/>
            </a:pPr>
            <a:r>
              <a:rPr lang="ru-RU" dirty="0"/>
              <a:t>Попробуем его запустить. Для этого пропишем команду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CD2E9AE-2C19-A577-74A0-3AF8F8C38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1244" y="373644"/>
            <a:ext cx="2895349" cy="61107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03CD75-9950-C154-80C2-D0B81D40AE75}"/>
              </a:ext>
            </a:extLst>
          </p:cNvPr>
          <p:cNvSpPr txBox="1"/>
          <p:nvPr/>
        </p:nvSpPr>
        <p:spPr>
          <a:xfrm>
            <a:off x="632823" y="3579623"/>
            <a:ext cx="7829533" cy="537298"/>
          </a:xfrm>
          <a:prstGeom prst="rect">
            <a:avLst/>
          </a:prstGeom>
          <a:solidFill>
            <a:srgbClr val="23272E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npm </a:t>
            </a:r>
            <a:r>
              <a:rPr lang="en-US" sz="2800" spc="-150" dirty="0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145CEC2-A611-FCA7-0893-722AAFD9E3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48169"/>
          <a:stretch/>
        </p:blipFill>
        <p:spPr>
          <a:xfrm>
            <a:off x="632824" y="4230297"/>
            <a:ext cx="7373345" cy="2254060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CA1FAAF-A345-7C5D-27D0-A6F792138970}"/>
              </a:ext>
            </a:extLst>
          </p:cNvPr>
          <p:cNvSpPr/>
          <p:nvPr/>
        </p:nvSpPr>
        <p:spPr>
          <a:xfrm>
            <a:off x="8006168" y="4230297"/>
            <a:ext cx="456188" cy="2254059"/>
          </a:xfrm>
          <a:prstGeom prst="rect">
            <a:avLst/>
          </a:prstGeom>
          <a:solidFill>
            <a:srgbClr val="23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65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751D2-ED12-F57D-3664-30FE598F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25" y="200953"/>
            <a:ext cx="10515600" cy="1325563"/>
          </a:xfrm>
        </p:spPr>
        <p:txBody>
          <a:bodyPr/>
          <a:lstStyle/>
          <a:p>
            <a:r>
              <a:rPr lang="ru-RU" b="1" spc="300" dirty="0"/>
              <a:t>Просмотр </a:t>
            </a:r>
            <a:r>
              <a:rPr lang="en-US" b="1" spc="300" dirty="0"/>
              <a:t>React-</a:t>
            </a:r>
            <a:r>
              <a:rPr lang="ru-RU" b="1" spc="300" dirty="0"/>
              <a:t>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731BF-818E-3C10-0B75-60D4A5E0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25" y="1366612"/>
            <a:ext cx="6333242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После запуска приложения для его просмотра необходимо перейти по адресу</a:t>
            </a:r>
            <a:r>
              <a:rPr lang="en-US" dirty="0"/>
              <a:t>: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03CD75-9950-C154-80C2-D0B81D40AE75}"/>
              </a:ext>
            </a:extLst>
          </p:cNvPr>
          <p:cNvSpPr txBox="1"/>
          <p:nvPr/>
        </p:nvSpPr>
        <p:spPr>
          <a:xfrm>
            <a:off x="632824" y="2791938"/>
            <a:ext cx="6333241" cy="537298"/>
          </a:xfrm>
          <a:prstGeom prst="rect">
            <a:avLst/>
          </a:prstGeom>
          <a:solidFill>
            <a:srgbClr val="23272E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http://localhost:3000</a:t>
            </a:r>
            <a:endParaRPr lang="en-US" sz="2800" spc="-15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B7C2546-036B-EFA6-2C18-D2A7D7FD1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094" y="1366612"/>
            <a:ext cx="4120533" cy="4967736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A4453907-4CA4-AB33-9CFD-8C238212ABFB}"/>
              </a:ext>
            </a:extLst>
          </p:cNvPr>
          <p:cNvSpPr txBox="1">
            <a:spLocks/>
          </p:cNvSpPr>
          <p:nvPr/>
        </p:nvSpPr>
        <p:spPr>
          <a:xfrm>
            <a:off x="632824" y="3528765"/>
            <a:ext cx="6333242" cy="2805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Откроется веб-страница с иконкой </a:t>
            </a:r>
            <a:r>
              <a:rPr lang="en-US" dirty="0"/>
              <a:t>React</a:t>
            </a:r>
            <a:r>
              <a:rPr lang="ru-RU" dirty="0"/>
              <a:t> и ссылкой на документацию.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Данная страница является стандартной</a:t>
            </a:r>
            <a:r>
              <a:rPr lang="en-US" dirty="0"/>
              <a:t> </a:t>
            </a:r>
            <a:r>
              <a:rPr lang="ru-RU" dirty="0"/>
              <a:t>для набора инструментов создания </a:t>
            </a:r>
            <a:r>
              <a:rPr lang="en-US" dirty="0"/>
              <a:t>React-</a:t>
            </a:r>
            <a:r>
              <a:rPr lang="ru-RU" dirty="0"/>
              <a:t>приложения </a:t>
            </a:r>
            <a:r>
              <a:rPr lang="en-US" dirty="0"/>
              <a:t>Create React App (сокращенно CRA)</a:t>
            </a:r>
            <a:r>
              <a:rPr lang="ru-RU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8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E6E754F-765F-6060-CB62-3C2B93F350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4" r="18494"/>
          <a:stretch/>
        </p:blipFill>
        <p:spPr>
          <a:xfrm>
            <a:off x="7717986" y="1595437"/>
            <a:ext cx="3841190" cy="366712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751D2-ED12-F57D-3664-30FE598F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25" y="200953"/>
            <a:ext cx="10515600" cy="1325563"/>
          </a:xfrm>
        </p:spPr>
        <p:txBody>
          <a:bodyPr/>
          <a:lstStyle/>
          <a:p>
            <a:r>
              <a:rPr lang="ru-RU" b="1" spc="300" dirty="0"/>
              <a:t>Содержимое </a:t>
            </a:r>
            <a:r>
              <a:rPr lang="en-US" b="1" spc="300" dirty="0"/>
              <a:t>React-</a:t>
            </a:r>
            <a:r>
              <a:rPr lang="ru-RU" b="1" spc="300" dirty="0"/>
              <a:t>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731BF-818E-3C10-0B75-60D4A5E0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24" y="1366612"/>
            <a:ext cx="6395068" cy="1756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Теперь давайте посмотрим на содержимое проекта. Пока нас интересует только файл index.js в папке </a:t>
            </a:r>
            <a:r>
              <a:rPr lang="ru-RU" dirty="0" err="1"/>
              <a:t>src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CBF67B-6B97-B55D-DA96-382C52273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24" y="3294047"/>
            <a:ext cx="6399808" cy="285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315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205</Words>
  <Application>Microsoft Office PowerPoint</Application>
  <PresentationFormat>Широкоэкранный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Тема Office</vt:lpstr>
      <vt:lpstr>Разработка клиентских частей интернет-ресурсов</vt:lpstr>
      <vt:lpstr>Что такое React?</vt:lpstr>
      <vt:lpstr>Начало работы с React</vt:lpstr>
      <vt:lpstr>Запуск React-приложения</vt:lpstr>
      <vt:lpstr>Просмотр React-приложения</vt:lpstr>
      <vt:lpstr>Содержимое React-приложения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клиентских частей интернет-ресурсов</dc:title>
  <dc:creator>Александр Быченков</dc:creator>
  <cp:lastModifiedBy>Александр Быченков</cp:lastModifiedBy>
  <cp:revision>42</cp:revision>
  <dcterms:created xsi:type="dcterms:W3CDTF">2022-11-15T17:28:53Z</dcterms:created>
  <dcterms:modified xsi:type="dcterms:W3CDTF">2022-11-15T19:30:58Z</dcterms:modified>
</cp:coreProperties>
</file>