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2B735-78F8-438A-8730-C89E1D10F37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>
      <p:cViewPr varScale="1">
        <p:scale>
          <a:sx n="59" d="100"/>
          <a:sy n="59" d="100"/>
        </p:scale>
        <p:origin x="3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5A7E-B7D0-A600-C47B-6067294E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08B0D-7545-A30F-F82E-487461D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400A5-8BC9-208F-7DEC-81199FF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68EC5-8DDD-D108-9C45-EFB13B7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C19B6-C098-C830-FEA0-3609FFD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3C15-506F-E250-4EA6-C44EFE9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C731B-F5F0-AE11-C2FD-B37C4FA3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CA0A-4159-A965-E9DC-A196440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11C58-981B-6359-406C-52E2B2C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8CAD7-AC24-65A3-87E5-D6972C4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281BF-0CF3-C36D-63F7-B5050C039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71BC5-0BC1-5757-97E9-4ABB790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01F9-FCC6-E047-4678-AC703A73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B910D-28B2-D9C4-578E-3F842C6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27FAF-8411-B947-BA48-B10963B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EF711-3C18-DC67-B623-A1A38587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FAFCA-7F35-CDE3-DCFF-667497CF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8CFC4-5F5A-60A8-D8AD-FD92370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3D737-2EF1-B525-2E7F-BF41997D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66DB5-F958-A5D9-7AE7-A0413DD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6B6D-38FF-DB3C-C429-02F7CD18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84AE4-884D-D404-D539-2D1B2C7E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016F7-D0A3-1A17-8978-AAD9A4C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F1085-E0EC-CD50-1C0C-54F0E71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298C-05DC-5748-2E8E-331D549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AD6-A77A-FF17-86B2-D0C5B44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648F8-D49B-C726-E939-D1B0656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30803-8690-AA77-8C0C-C5E5A2E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5676-E226-1BC0-B9AA-FD37766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639B5-3FD0-3695-E196-8F681FE8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1CDB1-765B-D7F8-8153-C593074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43310-400D-C153-8731-20EFC4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5C312-E01D-287B-F067-740D753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4FEC0-24C1-946C-67AA-9056808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856B6-ADB0-98E7-2F09-E197EAA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D0D5D-8BA2-5B42-85A5-6375CE5AB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92C06-A264-9438-6984-EF307EB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A64994-01AB-0187-A24F-66EE2A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C9FAF-F005-1FAB-F6A7-60CA9CB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A637E-5BAF-1B48-18AF-B3D287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2E116-0F85-ADE7-006D-2CE5485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8A2E5-63DB-3428-9E48-280D794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988CF-3B28-1D12-EE16-52EB641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590B0-A6CF-0C36-A9FF-05501AC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7A1F53-B495-7015-9B4A-381D878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7A8DB-6287-8D29-26EA-5E7024F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A2FC-5144-979C-6705-F931D8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2A9EB-C6E7-4314-9C7A-20C8CFA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BC0E-A939-6AB0-CD04-295E5B9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A8CA8-5C92-0695-813D-A5B83D89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885D-8989-215D-0162-F07C323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D9CAE-6A9C-931B-7B53-4E9056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5769-0CB6-6069-BE0D-3700145D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37D2F-9768-DA41-3D66-9E9FBA6F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F56EF-A5B3-DF3B-8C78-7835673F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C6D2-2CEA-BD49-411B-BC90BED8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6A03C-B0B3-6BC5-7F5F-752954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B0D58-895B-A4A0-AE77-539B21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56EB9-3A43-B1B5-4CE4-77DF80E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E6A98-367F-8688-4E51-2E65C49A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10AA-3EC9-756E-1F2E-D616210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25-3AD4-4D8F-9350-9CF3FCCD27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4A2AB-B826-5106-346E-DD637013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AE732-8B7E-B495-8D33-EB997DB6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scenty/pypizza-front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0431-8387-09CD-5A72-8FC9341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5" y="2668280"/>
            <a:ext cx="10559844" cy="1746590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Клиентская часть интернет-ресурса «Пиццерия»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CB4E4-1E86-AECF-9BA7-35BD6DA06327}"/>
              </a:ext>
            </a:extLst>
          </p:cNvPr>
          <p:cNvSpPr txBox="1">
            <a:spLocks/>
          </p:cNvSpPr>
          <p:nvPr/>
        </p:nvSpPr>
        <p:spPr>
          <a:xfrm>
            <a:off x="914401" y="4614508"/>
            <a:ext cx="14854988" cy="120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+mn-lt"/>
              </a:rPr>
              <a:t>Студент: Быченков А.К, группа ИКБО-32-21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Руководитель: Матчин В.Т., ст. преподаватель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F88E332-BE3D-7C50-AC9F-23E626B9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5940" y="194040"/>
            <a:ext cx="920115" cy="101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6053-52BF-3F65-9D45-EC7E4235C699}"/>
              </a:ext>
            </a:extLst>
          </p:cNvPr>
          <p:cNvSpPr txBox="1"/>
          <p:nvPr/>
        </p:nvSpPr>
        <p:spPr>
          <a:xfrm>
            <a:off x="0" y="1315634"/>
            <a:ext cx="12192000" cy="115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дисциплине: Разработка клиентских частей интернет-ресурсов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профилю: Разработка программных продуктов и проектирование информационных систем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направления профессиональной подготовки: 09.03.04 «Программная инженерия»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8CFE484-30BF-A062-7187-34FC88337771}"/>
              </a:ext>
            </a:extLst>
          </p:cNvPr>
          <p:cNvSpPr txBox="1">
            <a:spLocks/>
          </p:cNvSpPr>
          <p:nvPr/>
        </p:nvSpPr>
        <p:spPr>
          <a:xfrm>
            <a:off x="2021306" y="5937584"/>
            <a:ext cx="8149388" cy="641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0887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746A-5CB9-B9FB-B80E-43BC5EC2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2"/>
            <a:ext cx="10515600" cy="6150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4000" dirty="0"/>
              <a:t>Задачи курсовой работы: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анализ предметной области разрабатываемого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Обосновать выбор технологий разработки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Создать интернет-ресурс с использованием технологий HTML5, CSS3 и JavaScript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Организовать межстраничную навигацию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клиентской логики веб-страниц с применением технологии JavaScript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оптимизацию веб-страниц и размещаемого контента для браузеров и различных видов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231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58CB-9E74-5087-E77B-8DCE32C4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52627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700" dirty="0"/>
              <a:t>HTML5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CSS3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JavaScript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TypeScript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React</a:t>
            </a:r>
            <a:endParaRPr lang="ru-RU" sz="2700" dirty="0"/>
          </a:p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Разработка проводилась в редакторе </a:t>
            </a:r>
            <a:r>
              <a:rPr lang="en-US" sz="2700" dirty="0"/>
              <a:t>Visual Studio Code. </a:t>
            </a:r>
            <a:r>
              <a:rPr lang="ru-RU" sz="2700" dirty="0"/>
              <a:t>Протестировано в браузерах: </a:t>
            </a:r>
            <a:r>
              <a:rPr lang="en-US" sz="2700" dirty="0"/>
              <a:t>Google Chrome, Microsoft Edge, Mozilla Firefox, </a:t>
            </a:r>
            <a:r>
              <a:rPr lang="ru-RU" sz="2700" dirty="0"/>
              <a:t>Яндекс Браузер.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E4D72D-BC76-698B-28A0-03275EAA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99" y="1759582"/>
            <a:ext cx="1901251" cy="165250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77DC-7265-EA0D-D11E-73095EB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Технологии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D5081-EFA7-B3DA-FE98-DB494CAB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541" y="3090958"/>
            <a:ext cx="1410258" cy="14102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B84804-2F41-9289-C56E-E2A19E9D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7465" y="2512642"/>
            <a:ext cx="1409484" cy="19885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A95C98-4B7C-2CA1-A6C7-7B9001209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2160" y="1878898"/>
            <a:ext cx="1988574" cy="198857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FA2E0D-D9F9-9D92-014B-51DE76BB8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5925" y="1878898"/>
            <a:ext cx="1413872" cy="14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5420467-D90B-C22E-1723-6F0A2B73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"/>
          <a:stretch/>
        </p:blipFill>
        <p:spPr>
          <a:xfrm>
            <a:off x="601884" y="0"/>
            <a:ext cx="11039171" cy="6344986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816078" y="6218927"/>
            <a:ext cx="10559844" cy="67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Главная страница разработанного интернет-ресурса</a:t>
            </a:r>
          </a:p>
        </p:txBody>
      </p:sp>
    </p:spTree>
    <p:extLst>
      <p:ext uri="{BB962C8B-B14F-4D97-AF65-F5344CB8AC3E}">
        <p14:creationId xmlns:p14="http://schemas.microsoft.com/office/powerpoint/2010/main" val="3480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008A95-2176-C139-81E9-7F539DC4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7534007"/>
            <a:ext cx="3457818" cy="3009981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1344223" y="6316344"/>
            <a:ext cx="4432876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Добавление товара в корзину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D3428DE-BE80-BC3C-C213-4B71F1E0A978}"/>
              </a:ext>
            </a:extLst>
          </p:cNvPr>
          <p:cNvSpPr txBox="1">
            <a:spLocks/>
          </p:cNvSpPr>
          <p:nvPr/>
        </p:nvSpPr>
        <p:spPr>
          <a:xfrm>
            <a:off x="6960677" y="6306814"/>
            <a:ext cx="4077863" cy="5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Корзина с товарами</a:t>
            </a:r>
            <a:r>
              <a:rPr lang="en-US" sz="1600" dirty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в мобильной версии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4C5F13C-C572-789F-7032-C56987487BF0}"/>
              </a:ext>
            </a:extLst>
          </p:cNvPr>
          <p:cNvSpPr txBox="1">
            <a:spLocks/>
          </p:cNvSpPr>
          <p:nvPr/>
        </p:nvSpPr>
        <p:spPr>
          <a:xfrm>
            <a:off x="13252555" y="8901586"/>
            <a:ext cx="2893144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Выбор адреса доставки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B349C08-9190-D7D3-FB1B-497B3AD3DD66}"/>
              </a:ext>
            </a:extLst>
          </p:cNvPr>
          <p:cNvSpPr txBox="1">
            <a:spLocks/>
          </p:cNvSpPr>
          <p:nvPr/>
        </p:nvSpPr>
        <p:spPr>
          <a:xfrm>
            <a:off x="3560661" y="7081009"/>
            <a:ext cx="3284871" cy="65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/>
              <a:t>Активный заказ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9041987-4A59-102D-E2DF-D83D3C8F7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"/>
          <a:stretch/>
        </p:blipFill>
        <p:spPr>
          <a:xfrm>
            <a:off x="1415839" y="232229"/>
            <a:ext cx="4282820" cy="60841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A873DA-3F93-6626-E99B-E94B981E6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"/>
          <a:stretch/>
        </p:blipFill>
        <p:spPr>
          <a:xfrm>
            <a:off x="13252555" y="2604303"/>
            <a:ext cx="2893144" cy="625735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721D1F-61FE-2383-BB34-D0AF6CA733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"/>
          <a:stretch/>
        </p:blipFill>
        <p:spPr>
          <a:xfrm>
            <a:off x="7604461" y="232229"/>
            <a:ext cx="2785956" cy="60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008A95-2176-C139-81E9-7F539DC4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87" y="1332097"/>
            <a:ext cx="5625901" cy="4897266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564523" y="6229363"/>
            <a:ext cx="5410063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Выбор адреса доставки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D3428DE-BE80-BC3C-C213-4B71F1E0A978}"/>
              </a:ext>
            </a:extLst>
          </p:cNvPr>
          <p:cNvSpPr txBox="1">
            <a:spLocks/>
          </p:cNvSpPr>
          <p:nvPr/>
        </p:nvSpPr>
        <p:spPr>
          <a:xfrm>
            <a:off x="6315486" y="6229363"/>
            <a:ext cx="5625901" cy="5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Страница с активным заказом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4C5F13C-C572-789F-7032-C56987487BF0}"/>
              </a:ext>
            </a:extLst>
          </p:cNvPr>
          <p:cNvSpPr txBox="1">
            <a:spLocks/>
          </p:cNvSpPr>
          <p:nvPr/>
        </p:nvSpPr>
        <p:spPr>
          <a:xfrm>
            <a:off x="13252555" y="8901586"/>
            <a:ext cx="2893144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Выбор адреса доставки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7EBD4-BE21-937D-9C78-40FDAE4D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4" y="357809"/>
            <a:ext cx="5410063" cy="57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EE71B2-50A3-A704-0794-5A46FD2B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77" y="328128"/>
            <a:ext cx="5986787" cy="568930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9E0B22-43B2-7807-6C95-4CAC617B2BCB}"/>
              </a:ext>
            </a:extLst>
          </p:cNvPr>
          <p:cNvSpPr txBox="1">
            <a:spLocks/>
          </p:cNvSpPr>
          <p:nvPr/>
        </p:nvSpPr>
        <p:spPr>
          <a:xfrm>
            <a:off x="506776" y="6123346"/>
            <a:ext cx="5986787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Схема межстраничных переходов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18135B7-6D7F-DCFC-D2A6-A1D39304A41C}"/>
              </a:ext>
            </a:extLst>
          </p:cNvPr>
          <p:cNvSpPr txBox="1">
            <a:spLocks/>
          </p:cNvSpPr>
          <p:nvPr/>
        </p:nvSpPr>
        <p:spPr>
          <a:xfrm>
            <a:off x="6864625" y="328128"/>
            <a:ext cx="4820597" cy="604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/>
              <a:t>Результаты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Была разработана клиентская часть интернет-ресурса «Пиццерия» с использованием актуального стека веб-технологий. Был написан адаптивный пользовательский интерфейс, учитывая современные тренды в веб-дизайне.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С исходным кодом можно ознакомиться в </a:t>
            </a:r>
            <a:r>
              <a:rPr lang="en-US" sz="2000" dirty="0"/>
              <a:t>GitHub</a:t>
            </a:r>
            <a:r>
              <a:rPr lang="ru-RU" sz="2000" dirty="0"/>
              <a:t>-репозитории:</a:t>
            </a:r>
            <a:endParaRPr lang="en-US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FD9C8B-4DE0-364D-DA64-1210EA9C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" t="2595" r="3428" b="5895"/>
          <a:stretch/>
        </p:blipFill>
        <p:spPr>
          <a:xfrm>
            <a:off x="6864625" y="4595904"/>
            <a:ext cx="4712024" cy="142153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3A16CAF-BCDF-E52D-E500-CCEB6330D26E}"/>
              </a:ext>
            </a:extLst>
          </p:cNvPr>
          <p:cNvSpPr txBox="1">
            <a:spLocks/>
          </p:cNvSpPr>
          <p:nvPr/>
        </p:nvSpPr>
        <p:spPr>
          <a:xfrm>
            <a:off x="6864624" y="6100475"/>
            <a:ext cx="4712025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Таблица с подсчётом количества строчек кода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F984E-4AEA-11E2-5E73-2D5E6E25243C}"/>
              </a:ext>
            </a:extLst>
          </p:cNvPr>
          <p:cNvSpPr txBox="1"/>
          <p:nvPr/>
        </p:nvSpPr>
        <p:spPr>
          <a:xfrm>
            <a:off x="6797615" y="4004391"/>
            <a:ext cx="488760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hlinkClick r:id="rId4"/>
              </a:rPr>
              <a:t>https://github.com/descenty/pypizza-frontend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640362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220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Клиентская часть интернет-ресурса «Пиццерия»</vt:lpstr>
      <vt:lpstr>Презентация PowerPoint</vt:lpstr>
      <vt:lpstr>Технологии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часть интернет-ресурса «Пиццерия»</dc:title>
  <dc:creator>Александр Быченков</dc:creator>
  <cp:lastModifiedBy>Александр Быченков</cp:lastModifiedBy>
  <cp:revision>62</cp:revision>
  <dcterms:created xsi:type="dcterms:W3CDTF">2022-12-27T16:05:08Z</dcterms:created>
  <dcterms:modified xsi:type="dcterms:W3CDTF">2023-09-27T21:48:07Z</dcterms:modified>
</cp:coreProperties>
</file>