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2B735-78F8-438A-8730-C89E1D10F377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8" autoAdjust="0"/>
    <p:restoredTop sz="94660"/>
  </p:normalViewPr>
  <p:slideViewPr>
    <p:cSldViewPr snapToGrid="0">
      <p:cViewPr>
        <p:scale>
          <a:sx n="75" d="100"/>
          <a:sy n="75" d="100"/>
        </p:scale>
        <p:origin x="185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5A7E-B7D0-A600-C47B-6067294E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08B0D-7545-A30F-F82E-487461D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400A5-8BC9-208F-7DEC-81199FF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68EC5-8DDD-D108-9C45-EFB13B7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C19B6-C098-C830-FEA0-3609FFD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3C15-506F-E250-4EA6-C44EFE9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C731B-F5F0-AE11-C2FD-B37C4FA3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CA0A-4159-A965-E9DC-A196440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11C58-981B-6359-406C-52E2B2C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8CAD7-AC24-65A3-87E5-D6972C4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281BF-0CF3-C36D-63F7-B5050C039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71BC5-0BC1-5757-97E9-4ABB790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01F9-FCC6-E047-4678-AC703A73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B910D-28B2-D9C4-578E-3F842C6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27FAF-8411-B947-BA48-B10963B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EF711-3C18-DC67-B623-A1A38587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FAFCA-7F35-CDE3-DCFF-667497CF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8CFC4-5F5A-60A8-D8AD-FD92370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3D737-2EF1-B525-2E7F-BF41997D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66DB5-F958-A5D9-7AE7-A0413DD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6B6D-38FF-DB3C-C429-02F7CD18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84AE4-884D-D404-D539-2D1B2C7E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016F7-D0A3-1A17-8978-AAD9A4C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F1085-E0EC-CD50-1C0C-54F0E71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298C-05DC-5748-2E8E-331D549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AD6-A77A-FF17-86B2-D0C5B44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648F8-D49B-C726-E939-D1B0656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30803-8690-AA77-8C0C-C5E5A2E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5676-E226-1BC0-B9AA-FD37766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639B5-3FD0-3695-E196-8F681FE8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1CDB1-765B-D7F8-8153-C593074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43310-400D-C153-8731-20EFC4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5C312-E01D-287B-F067-740D753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4FEC0-24C1-946C-67AA-9056808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856B6-ADB0-98E7-2F09-E197EAA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D0D5D-8BA2-5B42-85A5-6375CE5AB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92C06-A264-9438-6984-EF307EB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A64994-01AB-0187-A24F-66EE2A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C9FAF-F005-1FAB-F6A7-60CA9CB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A637E-5BAF-1B48-18AF-B3D287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2E116-0F85-ADE7-006D-2CE5485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8A2E5-63DB-3428-9E48-280D794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988CF-3B28-1D12-EE16-52EB641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590B0-A6CF-0C36-A9FF-05501AC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7A1F53-B495-7015-9B4A-381D878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7A8DB-6287-8D29-26EA-5E7024F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A2FC-5144-979C-6705-F931D8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2A9EB-C6E7-4314-9C7A-20C8CFA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BC0E-A939-6AB0-CD04-295E5B9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A8CA8-5C92-0695-813D-A5B83D89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885D-8989-215D-0162-F07C323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D9CAE-6A9C-931B-7B53-4E9056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5769-0CB6-6069-BE0D-3700145D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37D2F-9768-DA41-3D66-9E9FBA6F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F56EF-A5B3-DF3B-8C78-7835673F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C6D2-2CEA-BD49-411B-BC90BED8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6A03C-B0B3-6BC5-7F5F-752954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B0D58-895B-A4A0-AE77-539B21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56EB9-3A43-B1B5-4CE4-77DF80E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E6A98-367F-8688-4E51-2E65C49A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10AA-3EC9-756E-1F2E-D616210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25-3AD4-4D8F-9350-9CF3FCCD27D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4A2AB-B826-5106-346E-DD637013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AE732-8B7E-B495-8D33-EB997DB6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escenty/work_in_sp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0431-8387-09CD-5A72-8FC9341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5" y="2668280"/>
            <a:ext cx="10559844" cy="1746590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Приложение</a:t>
            </a:r>
            <a:br>
              <a:rPr lang="ru-RU" sz="4800" dirty="0"/>
            </a:br>
            <a:r>
              <a:rPr lang="ru-RU" sz="4800" dirty="0"/>
              <a:t>«Компания интернет-рекрутмента»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CB4E4-1E86-AECF-9BA7-35BD6DA06327}"/>
              </a:ext>
            </a:extLst>
          </p:cNvPr>
          <p:cNvSpPr txBox="1">
            <a:spLocks/>
          </p:cNvSpPr>
          <p:nvPr/>
        </p:nvSpPr>
        <p:spPr>
          <a:xfrm>
            <a:off x="914401" y="4614508"/>
            <a:ext cx="14854988" cy="120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+mn-lt"/>
              </a:rPr>
              <a:t>Студент: Быченков Александр Константинович, группа ИКБО-32-21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Руководитель: старший преподаватель Рачков Андрей Владимирович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F88E332-BE3D-7C50-AC9F-23E626B9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5940" y="194040"/>
            <a:ext cx="920115" cy="101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6053-52BF-3F65-9D45-EC7E4235C699}"/>
              </a:ext>
            </a:extLst>
          </p:cNvPr>
          <p:cNvSpPr txBox="1"/>
          <p:nvPr/>
        </p:nvSpPr>
        <p:spPr>
          <a:xfrm>
            <a:off x="0" y="1315634"/>
            <a:ext cx="12192000" cy="115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дисциплине: Шаблоны программных платформ языка Джава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профилю: Разработка программных продуктов и проектирование информационных систем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направления профессиональной подготовки: 09.03.04 «Программная инженерия»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8CFE484-30BF-A062-7187-34FC88337771}"/>
              </a:ext>
            </a:extLst>
          </p:cNvPr>
          <p:cNvSpPr txBox="1">
            <a:spLocks/>
          </p:cNvSpPr>
          <p:nvPr/>
        </p:nvSpPr>
        <p:spPr>
          <a:xfrm>
            <a:off x="2021306" y="5937584"/>
            <a:ext cx="8149388" cy="641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20887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746A-5CB9-B9FB-B80E-43BC5EC2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2"/>
            <a:ext cx="10515600" cy="6150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4000" dirty="0"/>
              <a:t>Задачи курсовой работы: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анализ предметной области разрабатываемого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Обосновать выбор средств ведения разработки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Разработать приложение с использованием фреймворка </a:t>
            </a:r>
            <a:r>
              <a:rPr lang="en-US" sz="2400" dirty="0"/>
              <a:t>Spring</a:t>
            </a:r>
            <a:endParaRPr lang="ru-RU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тестирование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231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58CB-9E74-5087-E77B-8DCE32C4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4"/>
            <a:ext cx="9352935" cy="52627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700" dirty="0"/>
              <a:t>Java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Gradle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Spring Framework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PostgreSQL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KeyCloak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Docker</a:t>
            </a:r>
            <a:endParaRPr lang="ru-RU" sz="2700" dirty="0"/>
          </a:p>
          <a:p>
            <a:pPr marL="0" indent="0">
              <a:lnSpc>
                <a:spcPct val="125000"/>
              </a:lnSpc>
              <a:buNone/>
            </a:pPr>
            <a:br>
              <a:rPr lang="en-US" sz="2700" dirty="0"/>
            </a:br>
            <a:r>
              <a:rPr lang="ru-RU" sz="2700" dirty="0"/>
              <a:t>Тестирование проводилось с помощью инструмента </a:t>
            </a:r>
            <a:r>
              <a:rPr lang="en-US" sz="2700" dirty="0"/>
              <a:t>Postman</a:t>
            </a:r>
            <a:endParaRPr lang="ru-RU" sz="27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95E6ED1-239F-8982-1591-0ECE9A7FA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6"/>
          <a:stretch/>
        </p:blipFill>
        <p:spPr>
          <a:xfrm>
            <a:off x="9873080" y="2719082"/>
            <a:ext cx="1445972" cy="14198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156D005-1E6F-1FFA-18F8-3CDECC0F5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75" y="1639577"/>
            <a:ext cx="1398779" cy="13987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1C49E7-61B5-33FA-A5AB-13042A69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14" y="1762910"/>
            <a:ext cx="1282228" cy="132283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D3DC5C6-B3F9-6CC1-48AC-8AEF854D4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8" y="1762910"/>
            <a:ext cx="1235155" cy="12754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EAF6E4-59C2-B787-53CA-AD0B3B3B34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28" y="3773998"/>
            <a:ext cx="1618519" cy="13848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00904D-D8BA-C069-8ED2-9E745661FB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16"/>
          <a:stretch/>
        </p:blipFill>
        <p:spPr>
          <a:xfrm>
            <a:off x="5813890" y="3862518"/>
            <a:ext cx="1282228" cy="11904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0CDBC2-1868-9CFD-461D-FA2E76C8D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8" y="3428999"/>
            <a:ext cx="1055725" cy="19306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77DC-7265-EA0D-D11E-73095EB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Технологии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4852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5077132" y="0"/>
            <a:ext cx="10559844" cy="181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+mn-lt"/>
              </a:rPr>
              <a:t>Логическая структура</a:t>
            </a:r>
            <a:br>
              <a:rPr lang="ru-RU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веб-приложения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CFAB84-D966-7013-ECFD-CB7710EC7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4"/>
          <a:stretch/>
        </p:blipFill>
        <p:spPr>
          <a:xfrm>
            <a:off x="250722" y="211066"/>
            <a:ext cx="4454014" cy="6435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01E8F-C75B-EED2-4692-AA7FA08461BE}"/>
              </a:ext>
            </a:extLst>
          </p:cNvPr>
          <p:cNvSpPr txBox="1"/>
          <p:nvPr/>
        </p:nvSpPr>
        <p:spPr>
          <a:xfrm>
            <a:off x="5077132" y="1818943"/>
            <a:ext cx="6732638" cy="47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Все Java-классы разбиты по модулям и слоям, следуя по архитектурному паттерну HMVC (</a:t>
            </a:r>
            <a:r>
              <a:rPr lang="ru-RU" sz="2800" dirty="0" err="1"/>
              <a:t>Hierarchical</a:t>
            </a:r>
            <a:r>
              <a:rPr lang="ru-RU" sz="2800" dirty="0"/>
              <a:t> Model–View–</a:t>
            </a:r>
            <a:r>
              <a:rPr lang="ru-RU" sz="2800" dirty="0" err="1"/>
              <a:t>Controller</a:t>
            </a:r>
            <a:r>
              <a:rPr lang="ru-RU" sz="2800" dirty="0"/>
              <a:t>), который позволяет решить некоторые проблемы масштабируемости приложений, имеющих классическую MVC-архитектуру. Благодаря разделению по модулям, в проекте легко найти Java-файлы для любого модуля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80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AD076A-1ABE-250C-B57E-70D09D48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4" y="1424189"/>
            <a:ext cx="5940823" cy="4009622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590791" y="-1211"/>
            <a:ext cx="10559844" cy="181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KeyCloak </a:t>
            </a:r>
            <a:r>
              <a:rPr lang="ru-RU" sz="4000" b="1" dirty="0">
                <a:latin typeface="+mn-lt"/>
              </a:rPr>
              <a:t>Авторизация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3F6320-F114-3125-ED61-5242AA34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4" y="0"/>
            <a:ext cx="569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0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E2F993-8405-019C-EBB6-A04806DF2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" t="844" r="3556" b="13977"/>
          <a:stretch/>
        </p:blipFill>
        <p:spPr>
          <a:xfrm>
            <a:off x="605867" y="344556"/>
            <a:ext cx="7491211" cy="58912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1D723D-EA47-A35E-4C0E-F805168A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557" y="344555"/>
            <a:ext cx="3398732" cy="5891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CE3718-C3A3-F392-8DD6-E935C54094E3}"/>
              </a:ext>
            </a:extLst>
          </p:cNvPr>
          <p:cNvSpPr txBox="1"/>
          <p:nvPr/>
        </p:nvSpPr>
        <p:spPr>
          <a:xfrm>
            <a:off x="605867" y="6328778"/>
            <a:ext cx="10804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Написаны тестовые сценарии для каждой сущности базы данных. Всего 197 тестов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29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2989671" y="6057085"/>
            <a:ext cx="5410063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latin typeface="+mn-lt"/>
              </a:rPr>
              <a:t>Примеры </a:t>
            </a:r>
            <a:r>
              <a:rPr lang="en-US" sz="2400" dirty="0">
                <a:latin typeface="+mn-lt"/>
              </a:rPr>
              <a:t>Postman</a:t>
            </a:r>
            <a:r>
              <a:rPr lang="ru-RU" sz="2400" dirty="0">
                <a:latin typeface="+mn-lt"/>
              </a:rPr>
              <a:t> запросов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E33EF6-3C56-1CE4-0EBA-31205AF77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7"/>
          <a:stretch/>
        </p:blipFill>
        <p:spPr>
          <a:xfrm>
            <a:off x="5694702" y="506077"/>
            <a:ext cx="6353620" cy="532140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C5A9D8-B54C-E927-305E-99946008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8" y="506078"/>
            <a:ext cx="5492690" cy="53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718135B7-6D7F-DCFC-D2A6-A1D39304A41C}"/>
              </a:ext>
            </a:extLst>
          </p:cNvPr>
          <p:cNvSpPr txBox="1">
            <a:spLocks/>
          </p:cNvSpPr>
          <p:nvPr/>
        </p:nvSpPr>
        <p:spPr>
          <a:xfrm>
            <a:off x="506777" y="328127"/>
            <a:ext cx="6837776" cy="629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/>
              <a:t>Результаты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В рамках данной курсовой работы, используя возможности языка Java совместно с фреймворком Spring, разработан </a:t>
            </a:r>
            <a:r>
              <a:rPr lang="ru-RU" sz="2000" dirty="0" err="1"/>
              <a:t>RESTful</a:t>
            </a:r>
            <a:r>
              <a:rPr lang="ru-RU" sz="2000" dirty="0"/>
              <a:t> веб-сервис для автоматизации поиска потенциальных сотрудников.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Были использованы актуальные подходы к разработке современные веб-сервисов, включая контейнеризацию, </a:t>
            </a:r>
            <a:r>
              <a:rPr lang="ru-RU" sz="2000" dirty="0" err="1"/>
              <a:t>OAuth</a:t>
            </a:r>
            <a:r>
              <a:rPr lang="ru-RU" sz="2000" dirty="0"/>
              <a:t> 2 аутентификацию.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Для основного функционала приложения (REST API) написаны тестовые сценарии, используя </a:t>
            </a:r>
            <a:r>
              <a:rPr lang="ru-RU" sz="2000" dirty="0" err="1"/>
              <a:t>Postman</a:t>
            </a:r>
            <a:r>
              <a:rPr lang="ru-RU" sz="2000" dirty="0"/>
              <a:t> как инструмент автоматизированного тестирования.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С готовым проектом можно ознакомиться в </a:t>
            </a:r>
            <a:r>
              <a:rPr lang="ru-RU" sz="2000" dirty="0" err="1"/>
              <a:t>GitHub</a:t>
            </a:r>
            <a:r>
              <a:rPr lang="ru-RU" sz="2000" dirty="0"/>
              <a:t>-репозитории: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>
                <a:hlinkClick r:id="rId2"/>
              </a:rPr>
              <a:t>https://github.com/descenty/work_in_spring</a:t>
            </a:r>
            <a:endParaRPr lang="ru-RU" sz="2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4B2F780-EEDD-A485-ABDC-7C75370D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53" y="235396"/>
            <a:ext cx="4530460" cy="63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2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245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Приложение «Компания интернет-рекрутмента»</vt:lpstr>
      <vt:lpstr>Презентация PowerPoint</vt:lpstr>
      <vt:lpstr>Технологии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часть интернет-ресурса «Пиццерия»</dc:title>
  <dc:creator>Александр Быченков</dc:creator>
  <cp:lastModifiedBy>Александр Быченков</cp:lastModifiedBy>
  <cp:revision>124</cp:revision>
  <dcterms:created xsi:type="dcterms:W3CDTF">2022-12-27T16:05:08Z</dcterms:created>
  <dcterms:modified xsi:type="dcterms:W3CDTF">2023-09-28T03:05:25Z</dcterms:modified>
</cp:coreProperties>
</file>