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FB90A2-7421-4C0D-B174-5CC1AB5A2BE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7AEAEE6-DD50-4D28-850A-37F90860886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scholar-us-cities-catalogue.netlify.app/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8120" y="139536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latin typeface="Arial"/>
              </a:rPr>
              <a:t>React &amp; Redux Technical concepts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38120" y="2925720"/>
            <a:ext cx="9071640" cy="292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What is </a:t>
            </a:r>
            <a:r>
              <a:rPr b="1" i="1" lang="en-US" sz="3200" spc="-1" strike="noStrike">
                <a:latin typeface="Arial"/>
              </a:rPr>
              <a:t>React?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What is </a:t>
            </a:r>
            <a:r>
              <a:rPr b="1" i="1" lang="en-US" sz="3200" spc="-1" strike="noStrike">
                <a:latin typeface="Arial"/>
              </a:rPr>
              <a:t>Virtual DOM?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What is </a:t>
            </a:r>
            <a:r>
              <a:rPr b="1" i="1" lang="en-US" sz="3200" spc="-1" strike="noStrike">
                <a:latin typeface="Arial"/>
              </a:rPr>
              <a:t>Redux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i="1" lang="en-US" sz="3200" spc="-1" strike="noStrike">
                <a:latin typeface="Arial"/>
              </a:rPr>
              <a:t>why</a:t>
            </a:r>
            <a:r>
              <a:rPr b="0" lang="en-US" sz="3200" spc="-1" strike="noStrike">
                <a:latin typeface="Arial"/>
              </a:rPr>
              <a:t> we need it?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i="1" lang="en-US" sz="3200" spc="-1" strike="noStrike">
                <a:latin typeface="Arial"/>
              </a:rPr>
              <a:t>Data flow</a:t>
            </a:r>
            <a:r>
              <a:rPr b="0" lang="en-US" sz="3200" spc="-1" strike="noStrike">
                <a:latin typeface="Arial"/>
              </a:rPr>
              <a:t> in redux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React is a JS library which helps to develop complex UIs with minimal efforts. It is component based, it efficiently render an appropriate component depending on the data changes.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Eg: use</a:t>
            </a:r>
            <a:r>
              <a:rPr b="0" lang="en-US" sz="3200" spc="-1" strike="noStrike">
                <a:latin typeface="Arial"/>
                <a:hlinkClick r:id="rId1"/>
              </a:rPr>
              <a:t>https://descholar-us-cities-catalogue.netlify.app/</a:t>
            </a:r>
            <a:r>
              <a:rPr b="0" lang="en-US" sz="3200" spc="-1" strike="noStrike">
                <a:latin typeface="Arial"/>
              </a:rPr>
              <a:t> to explain this concept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1. What is </a:t>
            </a:r>
            <a:r>
              <a:rPr b="1" i="1" lang="en-US" sz="4400" spc="-1" strike="noStrike">
                <a:latin typeface="Arial"/>
              </a:rPr>
              <a:t>React?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2. What is </a:t>
            </a:r>
            <a:r>
              <a:rPr b="1" i="1" lang="en-US" sz="4400" spc="-1" strike="noStrike">
                <a:latin typeface="Arial"/>
              </a:rPr>
              <a:t>Virtual DOM?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virtual DOM: is a programming concept where an ideal, or “virtual”, representation of a UI is kept in memory and synced with the “real” DOM by a library such as ReactDOM.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3. What is </a:t>
            </a:r>
            <a:r>
              <a:rPr b="1" i="1" lang="en-US" sz="4400" spc="-1" strike="noStrike">
                <a:latin typeface="Arial"/>
              </a:rPr>
              <a:t>Redux</a:t>
            </a:r>
            <a:r>
              <a:rPr b="0" lang="en-US" sz="4400" spc="-1" strike="noStrike">
                <a:latin typeface="Arial"/>
              </a:rPr>
              <a:t> and </a:t>
            </a:r>
            <a:r>
              <a:rPr b="1" i="1" lang="en-US" sz="4400" spc="-1" strike="noStrike">
                <a:latin typeface="Arial"/>
              </a:rPr>
              <a:t>why</a:t>
            </a:r>
            <a:r>
              <a:rPr b="0" lang="en-US" sz="4400" spc="-1" strike="noStrike">
                <a:latin typeface="Arial"/>
              </a:rPr>
              <a:t> we need it?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2880" y="2651760"/>
            <a:ext cx="9692640" cy="200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4. </a:t>
            </a:r>
            <a:r>
              <a:rPr b="1" i="1" lang="en-US" sz="4400" spc="-1" strike="noStrike">
                <a:latin typeface="Arial"/>
              </a:rPr>
              <a:t>Data flow</a:t>
            </a:r>
            <a:r>
              <a:rPr b="0" lang="en-US" sz="4400" spc="-1" strike="noStrike">
                <a:latin typeface="Arial"/>
              </a:rPr>
              <a:t> in redux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69240" y="1202040"/>
            <a:ext cx="9006480" cy="62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4. </a:t>
            </a:r>
            <a:r>
              <a:rPr b="1" i="1" lang="en-US" sz="4400" spc="-1" strike="noStrike">
                <a:latin typeface="Arial"/>
              </a:rPr>
              <a:t>Data flow</a:t>
            </a:r>
            <a:r>
              <a:rPr b="0" lang="en-US" sz="4400" spc="-1" strike="noStrike">
                <a:latin typeface="Arial"/>
              </a:rPr>
              <a:t> in redux cont’d...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An action is dispatched when a user interacts with the application.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The root reducer function is called with the current state and the dispatched action. The root reducer may divide the task among smaller reducer functions, which ultimately returns a new state.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 u="sng">
                <a:uFillTx/>
                <a:latin typeface="Arial"/>
              </a:rPr>
              <a:t>What is a reducer?</a:t>
            </a:r>
            <a:r>
              <a:rPr b="0" lang="en-US" sz="3200" spc="-1" strike="noStrike">
                <a:latin typeface="Arial"/>
              </a:rPr>
              <a:t> A reducer is a function that determines changes to an application's state. It uses the action it receives to determine this change.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The store notifies the view by executing their callback functions.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The view can retrieve updated state and re-render again.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2020-12-27T22:45:45Z</dcterms:created>
  <dc:creator/>
  <dc:description/>
  <dc:language>en-US</dc:language>
  <cp:lastModifiedBy/>
  <dcterms:modified xsi:type="dcterms:W3CDTF">2020-12-27T23:22:41Z</dcterms:modified>
  <cp:revision>3</cp:revision>
  <dc:subject/>
  <dc:title>Beehive</dc:title>
</cp:coreProperties>
</file>