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4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C7599-45D9-184D-9475-CCA33493C7FC}" type="datetimeFigureOut">
              <a:rPr lang="en-US" smtClean="0"/>
              <a:t>4/16/14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819F3-B4C1-454B-874D-DD6D5FBE1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69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Trying</a:t>
            </a:r>
            <a:r>
              <a:rPr lang="en-US" baseline="0" dirty="0" smtClean="0"/>
              <a:t> to get data from KA… if not will use a public Yahoo! Answers data set to approach the same problem (user retention)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819F3-B4C1-454B-874D-DD6D5FBE1D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60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April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April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April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April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April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April 16,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April 16,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April 16,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April 16,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April 16,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April 16,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April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hanacademy.org/librar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Who Stays?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Predicting User Retention </a:t>
            </a:r>
            <a:r>
              <a:rPr lang="en-US" dirty="0" smtClean="0"/>
              <a:t>(on </a:t>
            </a:r>
            <a:r>
              <a:rPr lang="en-US" dirty="0" smtClean="0"/>
              <a:t>Khan </a:t>
            </a:r>
            <a:r>
              <a:rPr lang="en-US" dirty="0" smtClean="0"/>
              <a:t>Academy </a:t>
            </a:r>
            <a:r>
              <a:rPr lang="en-US" dirty="0" smtClean="0"/>
              <a:t>… hopefully)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4181" y="5701209"/>
            <a:ext cx="2904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Daniel Schwartz</a:t>
            </a:r>
          </a:p>
          <a:p>
            <a:pPr algn="r"/>
            <a:r>
              <a:rPr lang="en-US" dirty="0" smtClean="0"/>
              <a:t>CS 123 – Project Proposal</a:t>
            </a:r>
          </a:p>
          <a:p>
            <a:pPr algn="r"/>
            <a:r>
              <a:rPr lang="en-US" dirty="0" smtClean="0"/>
              <a:t>4-15-14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2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background on 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https://www.khanacademy.org/</a:t>
            </a:r>
            <a:r>
              <a:rPr lang="en-US" dirty="0" smtClean="0">
                <a:hlinkClick r:id="rId2"/>
              </a:rPr>
              <a:t>library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10 million unique monthly users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4 million exercises completed per day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Just hit 2 billion exercises completed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0.5% bump in retention —&gt; 50,000 newly retained users per month = 600,000 over 1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943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__-logs for a large random sample of users</a:t>
            </a:r>
          </a:p>
          <a:p>
            <a:pPr lvl="1"/>
            <a:r>
              <a:rPr lang="en-US" b="1" dirty="0" smtClean="0"/>
              <a:t>Video  </a:t>
            </a:r>
            <a:r>
              <a:rPr lang="en-US" dirty="0" smtClean="0"/>
              <a:t>–</a:t>
            </a:r>
            <a:r>
              <a:rPr lang="en-US" b="1" dirty="0" smtClean="0"/>
              <a:t> </a:t>
            </a:r>
            <a:r>
              <a:rPr lang="en-US" dirty="0" smtClean="0"/>
              <a:t>what videos did you watch, for how long, when, </a:t>
            </a:r>
            <a:r>
              <a:rPr lang="en-US" dirty="0" smtClean="0"/>
              <a:t>…</a:t>
            </a:r>
            <a:endParaRPr lang="en-US" dirty="0" smtClean="0"/>
          </a:p>
          <a:p>
            <a:pPr lvl="1"/>
            <a:r>
              <a:rPr lang="en-US" b="1" dirty="0" smtClean="0"/>
              <a:t>Exercise</a:t>
            </a:r>
            <a:r>
              <a:rPr lang="en-US" dirty="0" smtClean="0"/>
              <a:t> </a:t>
            </a:r>
            <a:r>
              <a:rPr lang="en-US" dirty="0" smtClean="0"/>
              <a:t>–</a:t>
            </a:r>
            <a:r>
              <a:rPr lang="en-US" dirty="0" smtClean="0"/>
              <a:t> what problems did you do, when, did you get it right, </a:t>
            </a:r>
            <a:r>
              <a:rPr lang="en-US" dirty="0" smtClean="0"/>
              <a:t>…</a:t>
            </a:r>
          </a:p>
          <a:p>
            <a:pPr lvl="1"/>
            <a:r>
              <a:rPr lang="en-US" b="1" dirty="0" smtClean="0"/>
              <a:t>Assessment – </a:t>
            </a:r>
            <a:r>
              <a:rPr lang="en-US" dirty="0" smtClean="0"/>
              <a:t>what (vaguely) do you know at entry?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3544982"/>
            <a:ext cx="65024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79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1: </a:t>
            </a:r>
            <a:r>
              <a:rPr lang="en-US" dirty="0" err="1" smtClean="0"/>
              <a:t>Protoyping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Run some “</a:t>
            </a:r>
            <a:r>
              <a:rPr lang="en-US" b="1" dirty="0" err="1" smtClean="0"/>
              <a:t>na</a:t>
            </a:r>
            <a:r>
              <a:rPr lang="nl-NL" b="1" dirty="0" err="1" smtClean="0"/>
              <a:t>ï</a:t>
            </a:r>
            <a:r>
              <a:rPr lang="en-US" b="1" dirty="0" err="1" smtClean="0"/>
              <a:t>ve</a:t>
            </a:r>
            <a:r>
              <a:rPr lang="en-US" b="1" dirty="0" smtClean="0"/>
              <a:t>” models</a:t>
            </a:r>
          </a:p>
          <a:p>
            <a:pPr lvl="1"/>
            <a:r>
              <a:rPr lang="en-US" u="sng" dirty="0" smtClean="0"/>
              <a:t>G</a:t>
            </a:r>
            <a:r>
              <a:rPr lang="en-US" u="sng" dirty="0" smtClean="0"/>
              <a:t>eneralized linear models</a:t>
            </a:r>
            <a:r>
              <a:rPr lang="en-US" dirty="0" smtClean="0"/>
              <a:t> (maybe logistic and </a:t>
            </a:r>
            <a:r>
              <a:rPr lang="en-US" dirty="0"/>
              <a:t>P</a:t>
            </a:r>
            <a:r>
              <a:rPr lang="en-US" dirty="0" smtClean="0"/>
              <a:t>oisson regression) to predict outcomes</a:t>
            </a:r>
          </a:p>
          <a:p>
            <a:pPr lvl="1"/>
            <a:r>
              <a:rPr lang="en-US" u="sng" dirty="0" smtClean="0"/>
              <a:t>Mixed effects models</a:t>
            </a:r>
            <a:r>
              <a:rPr lang="en-US" dirty="0" smtClean="0"/>
              <a:t> to explore how users’ activity levels “grow” over time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Exploratory visualizations / descriptive stats</a:t>
            </a:r>
          </a:p>
          <a:p>
            <a:pPr lvl="1"/>
            <a:r>
              <a:rPr lang="en-US" dirty="0" smtClean="0"/>
              <a:t>Get real intuition for data:</a:t>
            </a:r>
          </a:p>
          <a:p>
            <a:pPr lvl="2"/>
            <a:r>
              <a:rPr lang="en-US" dirty="0" smtClean="0"/>
              <a:t>Figure out different use-cases (classification)</a:t>
            </a:r>
          </a:p>
          <a:p>
            <a:pPr lvl="2"/>
            <a:r>
              <a:rPr lang="en-US" dirty="0" smtClean="0"/>
              <a:t>Decide how to implement “retention” and “activity”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3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Final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</a:t>
            </a:r>
            <a:r>
              <a:rPr lang="en-US" b="1" dirty="0" smtClean="0"/>
              <a:t>mall set of </a:t>
            </a:r>
            <a:r>
              <a:rPr lang="en-US" b="1" u="sng" dirty="0" smtClean="0"/>
              <a:t>clear and informative</a:t>
            </a:r>
            <a:r>
              <a:rPr lang="en-US" b="1" dirty="0" smtClean="0"/>
              <a:t> models and visualizations</a:t>
            </a:r>
          </a:p>
          <a:p>
            <a:pPr lvl="2"/>
            <a:r>
              <a:rPr lang="en-US" dirty="0" smtClean="0"/>
              <a:t>Ideally could be used by KA to test suggested strategies to increase user retention/activity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59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Yahoo! Answers Data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514600"/>
            <a:ext cx="70739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76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37</TotalTime>
  <Words>192</Words>
  <Application>Microsoft Macintosh PowerPoint</Application>
  <PresentationFormat>On-screen Show (4:3)</PresentationFormat>
  <Paragraphs>30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Who Stays?</vt:lpstr>
      <vt:lpstr>Some background on KA</vt:lpstr>
      <vt:lpstr>The data</vt:lpstr>
      <vt:lpstr>Phase 1: Protoyping</vt:lpstr>
      <vt:lpstr>Phase 2: Final Product</vt:lpstr>
      <vt:lpstr>Yahoo! Answers Data</vt:lpstr>
    </vt:vector>
  </TitlesOfParts>
  <Company>University of Chicago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Stays?</dc:title>
  <dc:creator>Daniel Schwartz</dc:creator>
  <cp:lastModifiedBy>Daniel Schwartz</cp:lastModifiedBy>
  <cp:revision>3</cp:revision>
  <dcterms:created xsi:type="dcterms:W3CDTF">2014-04-16T19:00:57Z</dcterms:created>
  <dcterms:modified xsi:type="dcterms:W3CDTF">2014-04-16T19:41:45Z</dcterms:modified>
</cp:coreProperties>
</file>