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6" r:id="rId8"/>
    <p:sldId id="273" r:id="rId9"/>
    <p:sldId id="266" r:id="rId10"/>
    <p:sldId id="271" r:id="rId11"/>
    <p:sldId id="261" r:id="rId12"/>
    <p:sldId id="260" r:id="rId13"/>
    <p:sldId id="264" r:id="rId14"/>
    <p:sldId id="277" r:id="rId15"/>
    <p:sldId id="267" r:id="rId16"/>
    <p:sldId id="27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4292C-D81E-4369-8507-BD89D0CF66FC}" v="30" dt="2023-08-06T04:05:17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718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scobedo" userId="e48ca6001cf44825" providerId="LiveId" clId="{C814292C-D81E-4369-8507-BD89D0CF66FC}"/>
    <pc:docChg chg="undo custSel addSld delSld modSld sldOrd">
      <pc:chgData name="Daniel Escobedo" userId="e48ca6001cf44825" providerId="LiveId" clId="{C814292C-D81E-4369-8507-BD89D0CF66FC}" dt="2023-08-06T04:06:30.696" v="456"/>
      <pc:docMkLst>
        <pc:docMk/>
      </pc:docMkLst>
      <pc:sldChg chg="modSp mod">
        <pc:chgData name="Daniel Escobedo" userId="e48ca6001cf44825" providerId="LiveId" clId="{C814292C-D81E-4369-8507-BD89D0CF66FC}" dt="2023-08-06T04:01:54.939" v="426" actId="20577"/>
        <pc:sldMkLst>
          <pc:docMk/>
          <pc:sldMk cId="1325608595" sldId="257"/>
        </pc:sldMkLst>
        <pc:spChg chg="mod">
          <ac:chgData name="Daniel Escobedo" userId="e48ca6001cf44825" providerId="LiveId" clId="{C814292C-D81E-4369-8507-BD89D0CF66FC}" dt="2023-08-06T04:01:54.939" v="426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mod">
        <pc:chgData name="Daniel Escobedo" userId="e48ca6001cf44825" providerId="LiveId" clId="{C814292C-D81E-4369-8507-BD89D0CF66FC}" dt="2023-08-04T20:36:16.758" v="200" actId="14100"/>
        <pc:sldMkLst>
          <pc:docMk/>
          <pc:sldMk cId="4212917468" sldId="260"/>
        </pc:sldMkLst>
        <pc:spChg chg="mod">
          <ac:chgData name="Daniel Escobedo" userId="e48ca6001cf44825" providerId="LiveId" clId="{C814292C-D81E-4369-8507-BD89D0CF66FC}" dt="2023-08-04T20:35:57.324" v="197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Daniel Escobedo" userId="e48ca6001cf44825" providerId="LiveId" clId="{C814292C-D81E-4369-8507-BD89D0CF66FC}" dt="2023-08-04T20:36:16.758" v="200" actId="14100"/>
          <ac:spMkLst>
            <pc:docMk/>
            <pc:sldMk cId="4212917468" sldId="260"/>
            <ac:spMk id="8" creationId="{CA198BA6-9A9E-ACDF-AD92-42B1D52D62D2}"/>
          </ac:spMkLst>
        </pc:spChg>
        <pc:picChg chg="add del mod">
          <ac:chgData name="Daniel Escobedo" userId="e48ca6001cf44825" providerId="LiveId" clId="{C814292C-D81E-4369-8507-BD89D0CF66FC}" dt="2023-08-04T20:27:21.800" v="145" actId="478"/>
          <ac:picMkLst>
            <pc:docMk/>
            <pc:sldMk cId="4212917468" sldId="260"/>
            <ac:picMk id="9" creationId="{284D54C7-F654-FAEA-4818-AFB7C315C01F}"/>
          </ac:picMkLst>
        </pc:picChg>
      </pc:sldChg>
      <pc:sldChg chg="addSp delSp modSp mod ord">
        <pc:chgData name="Daniel Escobedo" userId="e48ca6001cf44825" providerId="LiveId" clId="{C814292C-D81E-4369-8507-BD89D0CF66FC}" dt="2023-08-06T04:06:28.499" v="454"/>
        <pc:sldMkLst>
          <pc:docMk/>
          <pc:sldMk cId="1527386939" sldId="261"/>
        </pc:sldMkLst>
        <pc:spChg chg="del">
          <ac:chgData name="Daniel Escobedo" userId="e48ca6001cf44825" providerId="LiveId" clId="{C814292C-D81E-4369-8507-BD89D0CF66FC}" dt="2023-08-06T04:04:10.556" v="439" actId="478"/>
          <ac:spMkLst>
            <pc:docMk/>
            <pc:sldMk cId="1527386939" sldId="261"/>
            <ac:spMk id="5" creationId="{AA926C73-F226-914E-AC56-BF3172765F9F}"/>
          </ac:spMkLst>
        </pc:spChg>
        <pc:picChg chg="add del mod">
          <ac:chgData name="Daniel Escobedo" userId="e48ca6001cf44825" providerId="LiveId" clId="{C814292C-D81E-4369-8507-BD89D0CF66FC}" dt="2023-08-06T04:03:43.546" v="432" actId="478"/>
          <ac:picMkLst>
            <pc:docMk/>
            <pc:sldMk cId="1527386939" sldId="261"/>
            <ac:picMk id="4" creationId="{F07EDFEF-E581-6D18-51DD-4AD7031763AA}"/>
          </ac:picMkLst>
        </pc:picChg>
        <pc:picChg chg="mod">
          <ac:chgData name="Daniel Escobedo" userId="e48ca6001cf44825" providerId="LiveId" clId="{C814292C-D81E-4369-8507-BD89D0CF66FC}" dt="2023-08-06T04:04:52.110" v="443" actId="1440"/>
          <ac:picMkLst>
            <pc:docMk/>
            <pc:sldMk cId="1527386939" sldId="261"/>
            <ac:picMk id="11" creationId="{06905B9F-C610-A9BE-1AAF-0AD2C305D003}"/>
          </ac:picMkLst>
        </pc:picChg>
      </pc:sldChg>
      <pc:sldChg chg="addSp delSp modSp mod">
        <pc:chgData name="Daniel Escobedo" userId="e48ca6001cf44825" providerId="LiveId" clId="{C814292C-D81E-4369-8507-BD89D0CF66FC}" dt="2023-08-05T03:40:54.733" v="425" actId="20577"/>
        <pc:sldMkLst>
          <pc:docMk/>
          <pc:sldMk cId="700209266" sldId="264"/>
        </pc:sldMkLst>
        <pc:spChg chg="mod">
          <ac:chgData name="Daniel Escobedo" userId="e48ca6001cf44825" providerId="LiveId" clId="{C814292C-D81E-4369-8507-BD89D0CF66FC}" dt="2023-08-04T20:36:41.764" v="203"/>
          <ac:spMkLst>
            <pc:docMk/>
            <pc:sldMk cId="700209266" sldId="264"/>
            <ac:spMk id="2" creationId="{DD0B6389-2374-4677-B8BB-59410CCC32FD}"/>
          </ac:spMkLst>
        </pc:spChg>
        <pc:spChg chg="del">
          <ac:chgData name="Daniel Escobedo" userId="e48ca6001cf44825" providerId="LiveId" clId="{C814292C-D81E-4369-8507-BD89D0CF66FC}" dt="2023-08-04T20:36:52.190" v="209" actId="478"/>
          <ac:spMkLst>
            <pc:docMk/>
            <pc:sldMk cId="700209266" sldId="264"/>
            <ac:spMk id="4" creationId="{9C0179B5-0800-154F-80F6-614473C055BD}"/>
          </ac:spMkLst>
        </pc:spChg>
        <pc:spChg chg="del">
          <ac:chgData name="Daniel Escobedo" userId="e48ca6001cf44825" providerId="LiveId" clId="{C814292C-D81E-4369-8507-BD89D0CF66FC}" dt="2023-08-04T20:36:55.319" v="210" actId="478"/>
          <ac:spMkLst>
            <pc:docMk/>
            <pc:sldMk cId="700209266" sldId="264"/>
            <ac:spMk id="7" creationId="{B468C313-80C0-8840-8702-F1084174C592}"/>
          </ac:spMkLst>
        </pc:spChg>
        <pc:spChg chg="del">
          <ac:chgData name="Daniel Escobedo" userId="e48ca6001cf44825" providerId="LiveId" clId="{C814292C-D81E-4369-8507-BD89D0CF66FC}" dt="2023-08-04T20:36:58.286" v="211" actId="478"/>
          <ac:spMkLst>
            <pc:docMk/>
            <pc:sldMk cId="700209266" sldId="264"/>
            <ac:spMk id="8" creationId="{4E863C6B-1856-BC43-A090-B182EAB34EB8}"/>
          </ac:spMkLst>
        </pc:spChg>
        <pc:spChg chg="del">
          <ac:chgData name="Daniel Escobedo" userId="e48ca6001cf44825" providerId="LiveId" clId="{C814292C-D81E-4369-8507-BD89D0CF66FC}" dt="2023-08-04T20:37:03.607" v="212" actId="478"/>
          <ac:spMkLst>
            <pc:docMk/>
            <pc:sldMk cId="700209266" sldId="264"/>
            <ac:spMk id="9" creationId="{3AE770E3-D227-CD4E-83C4-44744E774884}"/>
          </ac:spMkLst>
        </pc:spChg>
        <pc:spChg chg="del">
          <ac:chgData name="Daniel Escobedo" userId="e48ca6001cf44825" providerId="LiveId" clId="{C814292C-D81E-4369-8507-BD89D0CF66FC}" dt="2023-08-04T20:37:06.351" v="213" actId="478"/>
          <ac:spMkLst>
            <pc:docMk/>
            <pc:sldMk cId="700209266" sldId="264"/>
            <ac:spMk id="10" creationId="{10C47546-62E7-304A-8631-60D9B8E543BE}"/>
          </ac:spMkLst>
        </pc:spChg>
        <pc:spChg chg="del">
          <ac:chgData name="Daniel Escobedo" userId="e48ca6001cf44825" providerId="LiveId" clId="{C814292C-D81E-4369-8507-BD89D0CF66FC}" dt="2023-08-04T20:37:08.831" v="214" actId="478"/>
          <ac:spMkLst>
            <pc:docMk/>
            <pc:sldMk cId="700209266" sldId="264"/>
            <ac:spMk id="11" creationId="{EBF4ECF3-F211-3447-AF95-22487182EEF2}"/>
          </ac:spMkLst>
        </pc:spChg>
        <pc:graphicFrameChg chg="add mod modGraphic">
          <ac:chgData name="Daniel Escobedo" userId="e48ca6001cf44825" providerId="LiveId" clId="{C814292C-D81E-4369-8507-BD89D0CF66FC}" dt="2023-08-05T03:40:54.733" v="425" actId="20577"/>
          <ac:graphicFrameMkLst>
            <pc:docMk/>
            <pc:sldMk cId="700209266" sldId="264"/>
            <ac:graphicFrameMk id="5" creationId="{A60F4E1B-E580-F49A-2F70-1D8B58630182}"/>
          </ac:graphicFrameMkLst>
        </pc:graphicFrameChg>
        <pc:graphicFrameChg chg="del mod">
          <ac:chgData name="Daniel Escobedo" userId="e48ca6001cf44825" providerId="LiveId" clId="{C814292C-D81E-4369-8507-BD89D0CF66FC}" dt="2023-08-04T20:37:35.101" v="215" actId="478"/>
          <ac:graphicFrameMkLst>
            <pc:docMk/>
            <pc:sldMk cId="700209266" sldId="264"/>
            <ac:graphicFrameMk id="6" creationId="{85168BDF-A0D9-4916-A9F9-41D8175A703C}"/>
          </ac:graphicFrameMkLst>
        </pc:graphicFrameChg>
      </pc:sldChg>
      <pc:sldChg chg="del">
        <pc:chgData name="Daniel Escobedo" userId="e48ca6001cf44825" providerId="LiveId" clId="{C814292C-D81E-4369-8507-BD89D0CF66FC}" dt="2023-08-04T20:41:36.647" v="250" actId="47"/>
        <pc:sldMkLst>
          <pc:docMk/>
          <pc:sldMk cId="2563119616" sldId="265"/>
        </pc:sldMkLst>
      </pc:sldChg>
      <pc:sldChg chg="modSp mod">
        <pc:chgData name="Daniel Escobedo" userId="e48ca6001cf44825" providerId="LiveId" clId="{C814292C-D81E-4369-8507-BD89D0CF66FC}" dt="2023-08-05T03:37:49.911" v="383" actId="12"/>
        <pc:sldMkLst>
          <pc:docMk/>
          <pc:sldMk cId="2721508595" sldId="266"/>
        </pc:sldMkLst>
        <pc:spChg chg="mod">
          <ac:chgData name="Daniel Escobedo" userId="e48ca6001cf44825" providerId="LiveId" clId="{C814292C-D81E-4369-8507-BD89D0CF66FC}" dt="2023-08-05T03:37:49.911" v="383" actId="12"/>
          <ac:spMkLst>
            <pc:docMk/>
            <pc:sldMk cId="2721508595" sldId="266"/>
            <ac:spMk id="4" creationId="{9B9ED227-95A7-4B08-91FE-5E0EF0D41D20}"/>
          </ac:spMkLst>
        </pc:spChg>
      </pc:sldChg>
      <pc:sldChg chg="delSp modSp mod ord">
        <pc:chgData name="Daniel Escobedo" userId="e48ca6001cf44825" providerId="LiveId" clId="{C814292C-D81E-4369-8507-BD89D0CF66FC}" dt="2023-08-04T20:44:20.859" v="273" actId="27636"/>
        <pc:sldMkLst>
          <pc:docMk/>
          <pc:sldMk cId="445070695" sldId="267"/>
        </pc:sldMkLst>
        <pc:spChg chg="mod">
          <ac:chgData name="Daniel Escobedo" userId="e48ca6001cf44825" providerId="LiveId" clId="{C814292C-D81E-4369-8507-BD89D0CF66FC}" dt="2023-08-04T20:43:52.980" v="268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Daniel Escobedo" userId="e48ca6001cf44825" providerId="LiveId" clId="{C814292C-D81E-4369-8507-BD89D0CF66FC}" dt="2023-08-04T20:44:20.859" v="273" actId="27636"/>
          <ac:spMkLst>
            <pc:docMk/>
            <pc:sldMk cId="445070695" sldId="267"/>
            <ac:spMk id="3" creationId="{7B943E7C-A74D-4CB3-844B-51917C88C95F}"/>
          </ac:spMkLst>
        </pc:spChg>
        <pc:spChg chg="del">
          <ac:chgData name="Daniel Escobedo" userId="e48ca6001cf44825" providerId="LiveId" clId="{C814292C-D81E-4369-8507-BD89D0CF66FC}" dt="2023-08-04T20:43:36.227" v="264" actId="478"/>
          <ac:spMkLst>
            <pc:docMk/>
            <pc:sldMk cId="445070695" sldId="267"/>
            <ac:spMk id="5" creationId="{03FD8152-D9C3-204A-9444-45CD4F180EB4}"/>
          </ac:spMkLst>
        </pc:spChg>
      </pc:sldChg>
      <pc:sldChg chg="del">
        <pc:chgData name="Daniel Escobedo" userId="e48ca6001cf44825" providerId="LiveId" clId="{C814292C-D81E-4369-8507-BD89D0CF66FC}" dt="2023-08-04T20:36:24.503" v="201" actId="47"/>
        <pc:sldMkLst>
          <pc:docMk/>
          <pc:sldMk cId="3396266754" sldId="269"/>
        </pc:sldMkLst>
      </pc:sldChg>
      <pc:sldChg chg="del">
        <pc:chgData name="Daniel Escobedo" userId="e48ca6001cf44825" providerId="LiveId" clId="{C814292C-D81E-4369-8507-BD89D0CF66FC}" dt="2023-08-04T20:41:33.342" v="249" actId="47"/>
        <pc:sldMkLst>
          <pc:docMk/>
          <pc:sldMk cId="932498405" sldId="270"/>
        </pc:sldMkLst>
      </pc:sldChg>
      <pc:sldChg chg="addSp delSp modSp mod ord">
        <pc:chgData name="Daniel Escobedo" userId="e48ca6001cf44825" providerId="LiveId" clId="{C814292C-D81E-4369-8507-BD89D0CF66FC}" dt="2023-08-06T04:06:30.696" v="456"/>
        <pc:sldMkLst>
          <pc:docMk/>
          <pc:sldMk cId="3335690284" sldId="271"/>
        </pc:sldMkLst>
        <pc:spChg chg="mod">
          <ac:chgData name="Daniel Escobedo" userId="e48ca6001cf44825" providerId="LiveId" clId="{C814292C-D81E-4369-8507-BD89D0CF66FC}" dt="2023-08-05T03:39:26.743" v="387" actId="3062"/>
          <ac:spMkLst>
            <pc:docMk/>
            <pc:sldMk cId="3335690284" sldId="271"/>
            <ac:spMk id="2" creationId="{27A6F7BB-30A8-4980-AD4A-2FB0B53FA6C9}"/>
          </ac:spMkLst>
        </pc:spChg>
        <pc:spChg chg="add del mod">
          <ac:chgData name="Daniel Escobedo" userId="e48ca6001cf44825" providerId="LiveId" clId="{C814292C-D81E-4369-8507-BD89D0CF66FC}" dt="2023-08-04T20:22:33.450" v="20" actId="478"/>
          <ac:spMkLst>
            <pc:docMk/>
            <pc:sldMk cId="3335690284" sldId="271"/>
            <ac:spMk id="7" creationId="{22B46F64-CF69-9DC9-3FC6-0BCB171812E4}"/>
          </ac:spMkLst>
        </pc:spChg>
        <pc:spChg chg="add del mod">
          <ac:chgData name="Daniel Escobedo" userId="e48ca6001cf44825" providerId="LiveId" clId="{C814292C-D81E-4369-8507-BD89D0CF66FC}" dt="2023-08-04T20:22:27.682" v="17" actId="478"/>
          <ac:spMkLst>
            <pc:docMk/>
            <pc:sldMk cId="3335690284" sldId="271"/>
            <ac:spMk id="9" creationId="{853D0357-DAC9-B75E-AB5D-CF49A1CB44AC}"/>
          </ac:spMkLst>
        </pc:spChg>
        <pc:spChg chg="add del mod">
          <ac:chgData name="Daniel Escobedo" userId="e48ca6001cf44825" providerId="LiveId" clId="{C814292C-D81E-4369-8507-BD89D0CF66FC}" dt="2023-08-04T20:22:31.548" v="19" actId="478"/>
          <ac:spMkLst>
            <pc:docMk/>
            <pc:sldMk cId="3335690284" sldId="271"/>
            <ac:spMk id="11" creationId="{FA081573-B1CF-172E-587A-248D59AB6168}"/>
          </ac:spMkLst>
        </pc:spChg>
        <pc:spChg chg="add del mod">
          <ac:chgData name="Daniel Escobedo" userId="e48ca6001cf44825" providerId="LiveId" clId="{C814292C-D81E-4369-8507-BD89D0CF66FC}" dt="2023-08-04T20:23:18.231" v="26" actId="478"/>
          <ac:spMkLst>
            <pc:docMk/>
            <pc:sldMk cId="3335690284" sldId="271"/>
            <ac:spMk id="15" creationId="{C59A5347-90A1-1922-4BE3-ACCA1A931BA9}"/>
          </ac:spMkLst>
        </pc:spChg>
        <pc:spChg chg="add mod">
          <ac:chgData name="Daniel Escobedo" userId="e48ca6001cf44825" providerId="LiveId" clId="{C814292C-D81E-4369-8507-BD89D0CF66FC}" dt="2023-08-04T20:34:28.747" v="192" actId="1076"/>
          <ac:spMkLst>
            <pc:docMk/>
            <pc:sldMk cId="3335690284" sldId="271"/>
            <ac:spMk id="17" creationId="{B73535AB-888A-3429-C3CB-4197F1925399}"/>
          </ac:spMkLst>
        </pc:spChg>
        <pc:spChg chg="add del mod">
          <ac:chgData name="Daniel Escobedo" userId="e48ca6001cf44825" providerId="LiveId" clId="{C814292C-D81E-4369-8507-BD89D0CF66FC}" dt="2023-08-04T20:32:01.916" v="165" actId="478"/>
          <ac:spMkLst>
            <pc:docMk/>
            <pc:sldMk cId="3335690284" sldId="271"/>
            <ac:spMk id="19" creationId="{38886FDE-32EE-7BA5-0A85-9A135A539D63}"/>
          </ac:spMkLst>
        </pc:spChg>
        <pc:spChg chg="mod">
          <ac:chgData name="Daniel Escobedo" userId="e48ca6001cf44825" providerId="LiveId" clId="{C814292C-D81E-4369-8507-BD89D0CF66FC}" dt="2023-08-04T20:34:14.594" v="189" actId="255"/>
          <ac:spMkLst>
            <pc:docMk/>
            <pc:sldMk cId="3335690284" sldId="271"/>
            <ac:spMk id="34" creationId="{C1C92E27-D550-F44E-8491-927F819E72B8}"/>
          </ac:spMkLst>
        </pc:spChg>
        <pc:spChg chg="mod">
          <ac:chgData name="Daniel Escobedo" userId="e48ca6001cf44825" providerId="LiveId" clId="{C814292C-D81E-4369-8507-BD89D0CF66FC}" dt="2023-08-04T20:33:51.940" v="185" actId="1076"/>
          <ac:spMkLst>
            <pc:docMk/>
            <pc:sldMk cId="3335690284" sldId="271"/>
            <ac:spMk id="35" creationId="{7D722C50-45F7-D84B-B216-568F72D66349}"/>
          </ac:spMkLst>
        </pc:spChg>
        <pc:spChg chg="mod">
          <ac:chgData name="Daniel Escobedo" userId="e48ca6001cf44825" providerId="LiveId" clId="{C814292C-D81E-4369-8507-BD89D0CF66FC}" dt="2023-08-05T03:38:24.899" v="385" actId="1076"/>
          <ac:spMkLst>
            <pc:docMk/>
            <pc:sldMk cId="3335690284" sldId="271"/>
            <ac:spMk id="36" creationId="{176187A9-3EBE-F64D-AE99-021BB3767F90}"/>
          </ac:spMkLst>
        </pc:spChg>
        <pc:spChg chg="mod">
          <ac:chgData name="Daniel Escobedo" userId="e48ca6001cf44825" providerId="LiveId" clId="{C814292C-D81E-4369-8507-BD89D0CF66FC}" dt="2023-08-05T03:38:26.749" v="386" actId="1076"/>
          <ac:spMkLst>
            <pc:docMk/>
            <pc:sldMk cId="3335690284" sldId="271"/>
            <ac:spMk id="37" creationId="{7990731F-95DE-4F44-8EA0-E275CEAFD8A2}"/>
          </ac:spMkLst>
        </pc:spChg>
        <pc:spChg chg="mod">
          <ac:chgData name="Daniel Escobedo" userId="e48ca6001cf44825" providerId="LiveId" clId="{C814292C-D81E-4369-8507-BD89D0CF66FC}" dt="2023-08-04T20:34:22.667" v="191" actId="14100"/>
          <ac:spMkLst>
            <pc:docMk/>
            <pc:sldMk cId="3335690284" sldId="271"/>
            <ac:spMk id="38" creationId="{5B19EE51-628F-CA4E-94B0-57E9ACA1446A}"/>
          </ac:spMkLst>
        </pc:spChg>
        <pc:spChg chg="del mod">
          <ac:chgData name="Daniel Escobedo" userId="e48ca6001cf44825" providerId="LiveId" clId="{C814292C-D81E-4369-8507-BD89D0CF66FC}" dt="2023-08-04T20:22:22.976" v="15" actId="478"/>
          <ac:spMkLst>
            <pc:docMk/>
            <pc:sldMk cId="3335690284" sldId="271"/>
            <ac:spMk id="39" creationId="{2A6ACC78-74DF-604E-BD14-4BBE7B4EEF5B}"/>
          </ac:spMkLst>
        </pc:spChg>
        <pc:spChg chg="del">
          <ac:chgData name="Daniel Escobedo" userId="e48ca6001cf44825" providerId="LiveId" clId="{C814292C-D81E-4369-8507-BD89D0CF66FC}" dt="2023-08-04T20:22:26.261" v="16" actId="478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Daniel Escobedo" userId="e48ca6001cf44825" providerId="LiveId" clId="{C814292C-D81E-4369-8507-BD89D0CF66FC}" dt="2023-08-04T20:22:30.461" v="18" actId="478"/>
          <ac:spMkLst>
            <pc:docMk/>
            <pc:sldMk cId="3335690284" sldId="271"/>
            <ac:spMk id="41" creationId="{31C0CCD4-2502-A14F-B520-7B57524EDF8E}"/>
          </ac:spMkLst>
        </pc:spChg>
        <pc:picChg chg="add mod">
          <ac:chgData name="Daniel Escobedo" userId="e48ca6001cf44825" providerId="LiveId" clId="{C814292C-D81E-4369-8507-BD89D0CF66FC}" dt="2023-08-06T04:05:50.859" v="450" actId="1076"/>
          <ac:picMkLst>
            <pc:docMk/>
            <pc:sldMk cId="3335690284" sldId="271"/>
            <ac:picMk id="7" creationId="{F4E76361-E59B-F9F5-D21F-997C79CC35A0}"/>
          </ac:picMkLst>
        </pc:picChg>
        <pc:picChg chg="add mod">
          <ac:chgData name="Daniel Escobedo" userId="e48ca6001cf44825" providerId="LiveId" clId="{C814292C-D81E-4369-8507-BD89D0CF66FC}" dt="2023-08-04T20:33:12.522" v="181" actId="1076"/>
          <ac:picMkLst>
            <pc:docMk/>
            <pc:sldMk cId="3335690284" sldId="271"/>
            <ac:picMk id="13" creationId="{A9A7E1D1-F5A4-B820-934D-A846C484D8F2}"/>
          </ac:picMkLst>
        </pc:picChg>
        <pc:picChg chg="add del mod">
          <ac:chgData name="Daniel Escobedo" userId="e48ca6001cf44825" providerId="LiveId" clId="{C814292C-D81E-4369-8507-BD89D0CF66FC}" dt="2023-08-04T20:31:01.458" v="151" actId="478"/>
          <ac:picMkLst>
            <pc:docMk/>
            <pc:sldMk cId="3335690284" sldId="271"/>
            <ac:picMk id="16" creationId="{FFBF4D1E-9010-2691-DCEC-654D807717A8}"/>
          </ac:picMkLst>
        </pc:picChg>
        <pc:picChg chg="mod">
          <ac:chgData name="Daniel Escobedo" userId="e48ca6001cf44825" providerId="LiveId" clId="{C814292C-D81E-4369-8507-BD89D0CF66FC}" dt="2023-08-04T20:32:52.904" v="176" actId="1076"/>
          <ac:picMkLst>
            <pc:docMk/>
            <pc:sldMk cId="3335690284" sldId="271"/>
            <ac:picMk id="42" creationId="{8BDB1906-FF07-4447-9C68-585F54C5EED2}"/>
          </ac:picMkLst>
        </pc:picChg>
        <pc:picChg chg="mod">
          <ac:chgData name="Daniel Escobedo" userId="e48ca6001cf44825" providerId="LiveId" clId="{C814292C-D81E-4369-8507-BD89D0CF66FC}" dt="2023-08-04T20:34:52.762" v="193" actId="1076"/>
          <ac:picMkLst>
            <pc:docMk/>
            <pc:sldMk cId="3335690284" sldId="271"/>
            <ac:picMk id="43" creationId="{A82F6AEE-FCBF-0245-BB71-E76973B3A97D}"/>
          </ac:picMkLst>
        </pc:picChg>
        <pc:picChg chg="del mod">
          <ac:chgData name="Daniel Escobedo" userId="e48ca6001cf44825" providerId="LiveId" clId="{C814292C-D81E-4369-8507-BD89D0CF66FC}" dt="2023-08-04T20:31:59.125" v="164" actId="478"/>
          <ac:picMkLst>
            <pc:docMk/>
            <pc:sldMk cId="3335690284" sldId="271"/>
            <ac:picMk id="44" creationId="{C99B7845-619A-9F40-A5C3-4C122626044D}"/>
          </ac:picMkLst>
        </pc:picChg>
        <pc:picChg chg="del mod">
          <ac:chgData name="Daniel Escobedo" userId="e48ca6001cf44825" providerId="LiveId" clId="{C814292C-D81E-4369-8507-BD89D0CF66FC}" dt="2023-08-04T20:23:13.521" v="24" actId="478"/>
          <ac:picMkLst>
            <pc:docMk/>
            <pc:sldMk cId="3335690284" sldId="271"/>
            <ac:picMk id="45" creationId="{647F7FB2-8714-6449-A700-2E1B81F9DFB7}"/>
          </ac:picMkLst>
        </pc:picChg>
      </pc:sldChg>
      <pc:sldChg chg="modSp mod ord">
        <pc:chgData name="Daniel Escobedo" userId="e48ca6001cf44825" providerId="LiveId" clId="{C814292C-D81E-4369-8507-BD89D0CF66FC}" dt="2023-08-04T20:59:45.991" v="378"/>
        <pc:sldMkLst>
          <pc:docMk/>
          <pc:sldMk cId="926184573" sldId="275"/>
        </pc:sldMkLst>
        <pc:spChg chg="mod">
          <ac:chgData name="Daniel Escobedo" userId="e48ca6001cf44825" providerId="LiveId" clId="{C814292C-D81E-4369-8507-BD89D0CF66FC}" dt="2023-08-04T20:45:08.674" v="317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modSp mod">
        <pc:chgData name="Daniel Escobedo" userId="e48ca6001cf44825" providerId="LiveId" clId="{C814292C-D81E-4369-8507-BD89D0CF66FC}" dt="2023-08-06T04:02:36.317" v="427" actId="20577"/>
        <pc:sldMkLst>
          <pc:docMk/>
          <pc:sldMk cId="471396859" sldId="276"/>
        </pc:sldMkLst>
        <pc:spChg chg="mod">
          <ac:chgData name="Daniel Escobedo" userId="e48ca6001cf44825" providerId="LiveId" clId="{C814292C-D81E-4369-8507-BD89D0CF66FC}" dt="2023-08-06T04:02:36.317" v="427" actId="20577"/>
          <ac:spMkLst>
            <pc:docMk/>
            <pc:sldMk cId="471396859" sldId="276"/>
            <ac:spMk id="3" creationId="{95B371F2-DBA5-415A-82C8-651F587B857A}"/>
          </ac:spMkLst>
        </pc:spChg>
      </pc:sldChg>
      <pc:sldChg chg="delSp modSp new mod">
        <pc:chgData name="Daniel Escobedo" userId="e48ca6001cf44825" providerId="LiveId" clId="{C814292C-D81E-4369-8507-BD89D0CF66FC}" dt="2023-08-04T20:46:03.550" v="341" actId="1076"/>
        <pc:sldMkLst>
          <pc:docMk/>
          <pc:sldMk cId="1506882612" sldId="277"/>
        </pc:sldMkLst>
        <pc:spChg chg="mod">
          <ac:chgData name="Daniel Escobedo" userId="e48ca6001cf44825" providerId="LiveId" clId="{C814292C-D81E-4369-8507-BD89D0CF66FC}" dt="2023-08-04T20:46:03.550" v="341" actId="1076"/>
          <ac:spMkLst>
            <pc:docMk/>
            <pc:sldMk cId="1506882612" sldId="277"/>
            <ac:spMk id="2" creationId="{332A67A1-E48F-A767-21AE-0BDE6B94BF0D}"/>
          </ac:spMkLst>
        </pc:spChg>
        <pc:spChg chg="mod">
          <ac:chgData name="Daniel Escobedo" userId="e48ca6001cf44825" providerId="LiveId" clId="{C814292C-D81E-4369-8507-BD89D0CF66FC}" dt="2023-08-04T20:46:01.181" v="340" actId="1076"/>
          <ac:spMkLst>
            <pc:docMk/>
            <pc:sldMk cId="1506882612" sldId="277"/>
            <ac:spMk id="3" creationId="{76997F24-F1D3-000C-B8E0-E8F7887F8B34}"/>
          </ac:spMkLst>
        </pc:spChg>
        <pc:spChg chg="del">
          <ac:chgData name="Daniel Escobedo" userId="e48ca6001cf44825" providerId="LiveId" clId="{C814292C-D81E-4369-8507-BD89D0CF66FC}" dt="2023-08-04T20:43:33.769" v="263" actId="478"/>
          <ac:spMkLst>
            <pc:docMk/>
            <pc:sldMk cId="1506882612" sldId="277"/>
            <ac:spMk id="5" creationId="{F70B33F2-A9ED-80D7-472A-BC3940AD9877}"/>
          </ac:spMkLst>
        </pc:spChg>
      </pc:sldChg>
      <pc:sldChg chg="delSp modSp new mod">
        <pc:chgData name="Daniel Escobedo" userId="e48ca6001cf44825" providerId="LiveId" clId="{C814292C-D81E-4369-8507-BD89D0CF66FC}" dt="2023-08-04T20:59:56.900" v="379" actId="478"/>
        <pc:sldMkLst>
          <pc:docMk/>
          <pc:sldMk cId="2180010953" sldId="278"/>
        </pc:sldMkLst>
        <pc:spChg chg="mod">
          <ac:chgData name="Daniel Escobedo" userId="e48ca6001cf44825" providerId="LiveId" clId="{C814292C-D81E-4369-8507-BD89D0CF66FC}" dt="2023-08-04T20:49:28.044" v="354" actId="20577"/>
          <ac:spMkLst>
            <pc:docMk/>
            <pc:sldMk cId="2180010953" sldId="278"/>
            <ac:spMk id="2" creationId="{C52C8548-92BA-B237-B2BB-0AC004123C65}"/>
          </ac:spMkLst>
        </pc:spChg>
        <pc:spChg chg="mod">
          <ac:chgData name="Daniel Escobedo" userId="e48ca6001cf44825" providerId="LiveId" clId="{C814292C-D81E-4369-8507-BD89D0CF66FC}" dt="2023-08-04T20:59:39.470" v="376" actId="3626"/>
          <ac:spMkLst>
            <pc:docMk/>
            <pc:sldMk cId="2180010953" sldId="278"/>
            <ac:spMk id="3" creationId="{0AA0B71C-7C47-0734-D0DB-7EC9F5E4A9A2}"/>
          </ac:spMkLst>
        </pc:spChg>
        <pc:spChg chg="del">
          <ac:chgData name="Daniel Escobedo" userId="e48ca6001cf44825" providerId="LiveId" clId="{C814292C-D81E-4369-8507-BD89D0CF66FC}" dt="2023-08-04T20:59:56.900" v="379" actId="478"/>
          <ac:spMkLst>
            <pc:docMk/>
            <pc:sldMk cId="2180010953" sldId="278"/>
            <ac:spMk id="5" creationId="{891C59B2-C1C5-3F7E-F46C-EEF66595102D}"/>
          </ac:spMkLst>
        </pc:spChg>
      </pc:sldChg>
      <pc:sldChg chg="new del">
        <pc:chgData name="Daniel Escobedo" userId="e48ca6001cf44825" providerId="LiveId" clId="{C814292C-D81E-4369-8507-BD89D0CF66FC}" dt="2023-08-04T20:57:49.112" v="367" actId="47"/>
        <pc:sldMkLst>
          <pc:docMk/>
          <pc:sldMk cId="290966526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ChadaTech 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Daniel Escobedo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A60F4E1B-E580-F49A-2F70-1D8B58630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6849"/>
              </p:ext>
            </p:extLst>
          </p:nvPr>
        </p:nvGraphicFramePr>
        <p:xfrm>
          <a:off x="1202953" y="2349683"/>
          <a:ext cx="9779184" cy="36137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889592">
                  <a:extLst>
                    <a:ext uri="{9D8B030D-6E8A-4147-A177-3AD203B41FA5}">
                      <a16:colId xmlns:a16="http://schemas.microsoft.com/office/drawing/2014/main" val="27342372"/>
                    </a:ext>
                  </a:extLst>
                </a:gridCol>
                <a:gridCol w="4889592">
                  <a:extLst>
                    <a:ext uri="{9D8B030D-6E8A-4147-A177-3AD203B41FA5}">
                      <a16:colId xmlns:a16="http://schemas.microsoft.com/office/drawing/2014/main" val="4149150560"/>
                    </a:ext>
                  </a:extLst>
                </a:gridCol>
              </a:tblGrid>
              <a:tr h="722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3753"/>
                  </a:ext>
                </a:extLst>
              </a:tr>
              <a:tr h="722759">
                <a:tc>
                  <a:txBody>
                    <a:bodyPr/>
                    <a:lstStyle/>
                    <a:p>
                      <a:r>
                        <a:rPr lang="en-US" dirty="0"/>
                        <a:t>Sequential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825868"/>
                  </a:ext>
                </a:extLst>
              </a:tr>
              <a:tr h="722759">
                <a:tc>
                  <a:txBody>
                    <a:bodyPr/>
                    <a:lstStyle/>
                    <a:p>
                      <a:r>
                        <a:rPr lang="en-US" dirty="0"/>
                        <a:t>Large, complex projects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</a:t>
                      </a:r>
                      <a:r>
                        <a:rPr lang="en-US"/>
                        <a:t>Smaller and Larger, </a:t>
                      </a:r>
                      <a:r>
                        <a:rPr lang="en-US" dirty="0"/>
                        <a:t>more complex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12071"/>
                  </a:ext>
                </a:extLst>
              </a:tr>
              <a:tr h="722759">
                <a:tc>
                  <a:txBody>
                    <a:bodyPr/>
                    <a:lstStyle/>
                    <a:p>
                      <a:r>
                        <a:rPr lang="en-US" dirty="0"/>
                        <a:t>Inflexible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62213"/>
                  </a:ext>
                </a:extLst>
              </a:tr>
              <a:tr h="722759">
                <a:tc>
                  <a:txBody>
                    <a:bodyPr/>
                    <a:lstStyle/>
                    <a:p>
                      <a:r>
                        <a:rPr lang="en-US" dirty="0"/>
                        <a:t>Slow to adapt to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to adapt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7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67A1-E48F-A767-21AE-0BDE6B94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594480"/>
            <a:ext cx="9779183" cy="1325563"/>
          </a:xfrm>
        </p:spPr>
        <p:txBody>
          <a:bodyPr/>
          <a:lstStyle/>
          <a:p>
            <a:r>
              <a:rPr lang="en-US" dirty="0"/>
              <a:t>Factors to Consider When Choosing a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7F24-F1D3-000C-B8E0-E8F7887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454789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size and complexity of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budget and 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team's experience and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needs of the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company's culture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526C-048F-212A-2FC0-04A3CD5C13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BA08-904F-4B7B-4000-B207DC8C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8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31473"/>
            <a:ext cx="9779183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waterfall and agile have their own strengths and weaknesses.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ChadaTech should carefully consider the factors listed on the previous slide when choosing a development methodology.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Agile may be a good choice for ChadaTech, as it is flexible and adaptable to change.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Daniel Escobedo</a:t>
            </a:r>
          </a:p>
          <a:p>
            <a:r>
              <a:rPr lang="en-US" dirty="0"/>
              <a:t>ChadaTech</a:t>
            </a:r>
          </a:p>
          <a:p>
            <a:r>
              <a:rPr lang="en-US" dirty="0"/>
              <a:t>CS-250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8548-92BA-B237-B2BB-0AC00412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B71C-7C47-0734-D0DB-7EC9F5E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933411"/>
          </a:xfrm>
        </p:spPr>
        <p:txBody>
          <a:bodyPr/>
          <a:lstStyle/>
          <a:p>
            <a:pPr indent="-457200">
              <a:lnSpc>
                <a:spcPct val="200000"/>
              </a:lnSpc>
              <a:spcBef>
                <a:spcPts val="0"/>
              </a:spcBef>
              <a:tabLst>
                <a:tab pos="463550" algn="l"/>
              </a:tabLst>
            </a:pPr>
            <a:r>
              <a:rPr lang="en-US" sz="1400" dirty="0"/>
              <a:t>Actors, A. (2020, June 30). 10 quotes related to the agile methodology to get you inspired. Medium. 	https://medium.com/agileactors/10-quotes-related-to-the-agile-methodology-to-get-you-inspired-d4999f3b348a</a:t>
            </a:r>
          </a:p>
          <a:p>
            <a:pPr indent="-457200">
              <a:lnSpc>
                <a:spcPct val="200000"/>
              </a:lnSpc>
              <a:spcBef>
                <a:spcPts val="0"/>
              </a:spcBef>
              <a:tabLst>
                <a:tab pos="463550" algn="l"/>
              </a:tabLst>
            </a:pPr>
            <a:r>
              <a:rPr lang="en-US" sz="1400" dirty="0"/>
              <a:t> </a:t>
            </a:r>
          </a:p>
          <a:p>
            <a:pPr indent="-457200">
              <a:lnSpc>
                <a:spcPct val="200000"/>
              </a:lnSpc>
              <a:spcBef>
                <a:spcPts val="0"/>
              </a:spcBef>
              <a:tabLst>
                <a:tab pos="463550" algn="l"/>
              </a:tabLst>
            </a:pPr>
            <a:r>
              <a:rPr lang="en-US" sz="1400" dirty="0"/>
              <a:t>Putting agile and Scrum to work - scrum alliance. (n.d.). 	https://www.scrumalliance.org/ScrumRedesignDEVSite/media/ScrumAllianceMedia/WhitePaper_English_2019.pdf </a:t>
            </a:r>
          </a:p>
          <a:p>
            <a:pPr indent="-457200">
              <a:lnSpc>
                <a:spcPct val="200000"/>
              </a:lnSpc>
              <a:spcBef>
                <a:spcPts val="0"/>
              </a:spcBef>
              <a:tabLst>
                <a:tab pos="463550" algn="l"/>
              </a:tabLst>
            </a:pPr>
            <a:endParaRPr lang="en-US" sz="1400" dirty="0"/>
          </a:p>
          <a:p>
            <a:pPr indent="-457200">
              <a:lnSpc>
                <a:spcPct val="200000"/>
              </a:lnSpc>
              <a:spcBef>
                <a:spcPts val="0"/>
              </a:spcBef>
              <a:tabLst>
                <a:tab pos="463550" algn="l"/>
              </a:tabLst>
            </a:pPr>
            <a:r>
              <a:rPr lang="en-US" sz="1400" dirty="0"/>
              <a:t>Billie Keita. (2022, October 19). Mastering scrum? here’s everything you need to know. Invensis Learning Blog. 	https://www.invensislearning.com/blog/agile-scrum-methodology/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D939-A47D-F4A0-5E67-278C0EB069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BFB5-9487-44EF-699A-10770EFE8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42" y="2017467"/>
            <a:ext cx="10467916" cy="37737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ChadaTech is a company that specializes in custom software design and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company has been using the waterfall development methodology.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Recently, ChadaTech has considered shifting to an agile methodology, such as Scrum.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presentation will compare and contrast the waterfall and agile development approaches.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also discuss the factors that ChadaTech should consider when choosing a development methodology.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Waterfall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Waterfall is a sequential development methodology.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is divided into a series of phases, and each phase must be completed before the next phase can begin.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approach is often used for large, complex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it can be inflexible and slow to adapt to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Agile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Agile is an iterative development methodology.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is broken down into smaller, more manageable increments.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increment is developed and tested in a short sprint.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approach is often used for more complex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more flexible and adaptable to change.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9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“…the agile movement in software is part of a larger movement towards more humane and dynamic workplaces in the 21st century.”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i="1" dirty="0"/>
              <a:t>Rowan Bunning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00" y="1825833"/>
            <a:ext cx="10052800" cy="40448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Scrum is an agile framework that is often used for software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based on the following principles: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Iterative development: The project is broken down into smaller, more manageable increments.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Continuous improvement: The team continuously reviews and improves its processes.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Self-organizing teams: The team is responsible for its own planning and execution.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Transparency: The team shares information with stakeholders throughout the development process.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Inspection: The team regularly inspects its work to identify and correct problems.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Adaptation: The team adapts its processes as needed to meet the needs of the project.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 in a Scrum Team</a:t>
            </a:r>
          </a:p>
        </p:txBody>
      </p:sp>
      <p:pic>
        <p:nvPicPr>
          <p:cNvPr id="42" name="Picture Placeholder 15" descr="Team member headshot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30" y="2037371"/>
            <a:ext cx="1200374" cy="1201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49" y="2037371"/>
            <a:ext cx="2281237" cy="347662"/>
          </a:xfrm>
        </p:spPr>
        <p:txBody>
          <a:bodyPr/>
          <a:lstStyle/>
          <a:p>
            <a:r>
              <a:rPr lang="en-US" sz="2000" dirty="0"/>
              <a:t>Product Owner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48" y="2394009"/>
            <a:ext cx="2281237" cy="1080076"/>
          </a:xfrm>
        </p:spPr>
        <p:txBody>
          <a:bodyPr/>
          <a:lstStyle/>
          <a:p>
            <a:r>
              <a:rPr lang="en-US" sz="1600" dirty="0"/>
              <a:t>The product owner is responsible for the product vision and ensuring that the team delivers the right product.</a:t>
            </a:r>
          </a:p>
        </p:txBody>
      </p:sp>
      <p:pic>
        <p:nvPicPr>
          <p:cNvPr id="43" name="Picture Placeholder 17" descr="Team member headshot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934047"/>
            <a:ext cx="1200374" cy="1201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43877" y="3042325"/>
            <a:ext cx="2281237" cy="347662"/>
          </a:xfrm>
        </p:spPr>
        <p:txBody>
          <a:bodyPr/>
          <a:lstStyle/>
          <a:p>
            <a:r>
              <a:rPr lang="en-US" sz="2000" dirty="0"/>
              <a:t>Scrum Master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43876" y="3389987"/>
            <a:ext cx="2281237" cy="1174768"/>
          </a:xfrm>
        </p:spPr>
        <p:txBody>
          <a:bodyPr/>
          <a:lstStyle/>
          <a:p>
            <a:r>
              <a:rPr lang="en-US" sz="1600" dirty="0"/>
              <a:t>The scrum master is responsible for facilitating the scrum process and removing obstacles to the team's progress.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91783" y="4744549"/>
            <a:ext cx="2281237" cy="347663"/>
          </a:xfrm>
        </p:spPr>
        <p:txBody>
          <a:bodyPr/>
          <a:lstStyle/>
          <a:p>
            <a:r>
              <a:rPr lang="en-US" sz="2000" dirty="0"/>
              <a:t>Development 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8/5/2023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 descr="Women and man planning in workplace">
            <a:extLst>
              <a:ext uri="{FF2B5EF4-FFF2-40B4-BE49-F238E27FC236}">
                <a16:creationId xmlns:a16="http://schemas.microsoft.com/office/drawing/2014/main" id="{A9A7E1D1-F5A4-B820-934D-A846C484D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402" y="4673481"/>
            <a:ext cx="2102681" cy="1402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535AB-888A-3429-C3CB-4197F1925399}"/>
              </a:ext>
            </a:extLst>
          </p:cNvPr>
          <p:cNvSpPr txBox="1"/>
          <p:nvPr/>
        </p:nvSpPr>
        <p:spPr>
          <a:xfrm>
            <a:off x="3591783" y="5073412"/>
            <a:ext cx="325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development team is responsible for developing the product increments.</a:t>
            </a:r>
          </a:p>
        </p:txBody>
      </p:sp>
      <p:pic>
        <p:nvPicPr>
          <p:cNvPr id="7" name="Picture 6" descr="A diagram of a product owner&#10;&#10;Description automatically generated">
            <a:extLst>
              <a:ext uri="{FF2B5EF4-FFF2-40B4-BE49-F238E27FC236}">
                <a16:creationId xmlns:a16="http://schemas.microsoft.com/office/drawing/2014/main" id="{F4E76361-E59B-F9F5-D21F-997C79CC3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33" y="291983"/>
            <a:ext cx="3341706" cy="20283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A diagram of a scrum">
            <a:extLst>
              <a:ext uri="{FF2B5EF4-FFF2-40B4-BE49-F238E27FC236}">
                <a16:creationId xmlns:a16="http://schemas.microsoft.com/office/drawing/2014/main" id="{06905B9F-C610-A9BE-1AAF-0AD2C305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20" y="600705"/>
            <a:ext cx="10056160" cy="5656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 in an Agile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198BA6-9A9E-ACDF-AD92-42B1D52D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84624"/>
            <a:ext cx="8985784" cy="432462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Planning: The team plans the next sprint and identifies the work that needs to be done.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Sprint: The team works on the sprint backlog and delivers the product increment at the end of the sprint.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Review: The team reviews the product increment with stakeholders and gets feedback.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Retrospective: The team reflects on the sprint and identifies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{0490B52B-4CDB-4855-819A-074007304435}tf45331398_win32</Template>
  <TotalTime>66</TotalTime>
  <Words>705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Wingdings</vt:lpstr>
      <vt:lpstr>Office Theme</vt:lpstr>
      <vt:lpstr>ChadaTech Agile Presentation</vt:lpstr>
      <vt:lpstr>Introduction</vt:lpstr>
      <vt:lpstr>Waterfall Development Methodology</vt:lpstr>
      <vt:lpstr>Agile Development Methodology</vt:lpstr>
      <vt:lpstr>“…the agile movement in software is part of a larger movement towards more humane and dynamic workplaces in the 21st century.”</vt:lpstr>
      <vt:lpstr>Scrum Framework</vt:lpstr>
      <vt:lpstr>Roles in a Scrum Team</vt:lpstr>
      <vt:lpstr>PowerPoint Presentation</vt:lpstr>
      <vt:lpstr>SDLC Phases in an Agile Approach</vt:lpstr>
      <vt:lpstr>Waterfall vs. Agile</vt:lpstr>
      <vt:lpstr>Factors to Consider When Choosing a Development Methodology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ChadaTech Agile Presentation</dc:title>
  <dc:creator>Daniel Escobedo</dc:creator>
  <cp:lastModifiedBy>Daniel Escobedo</cp:lastModifiedBy>
  <cp:revision>1</cp:revision>
  <dcterms:created xsi:type="dcterms:W3CDTF">2023-08-04T20:02:14Z</dcterms:created>
  <dcterms:modified xsi:type="dcterms:W3CDTF">2023-08-06T04:06:32Z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