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7" r:id="rId13"/>
  </p:sldMasterIdLst>
  <p:notesMasterIdLst>
    <p:notesMasterId r:id="rId17"/>
  </p:notesMasterIdLst>
  <p:handoutMasterIdLst>
    <p:handoutMasterId r:id="rId15"/>
  </p:handoutMasterIdLst>
  <p:sldIdLst>
    <p:sldId id="258" r:id="rId19"/>
    <p:sldId id="256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8" r:id="rId28"/>
    <p:sldId id="265" r:id="rId29"/>
    <p:sldId id="266" r:id="rId30"/>
    <p:sldId id="267" r:id="rId31"/>
    <p:sldId id="26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96401193281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96401216827.jpeg"></Relationship><Relationship Id="rId3" Type="http://schemas.openxmlformats.org/officeDocument/2006/relationships/image" Target="../media/fImage1684801229961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9640128491.jpeg"></Relationship><Relationship Id="rId3" Type="http://schemas.openxmlformats.org/officeDocument/2006/relationships/image" Target="../media/fImage1527511292995.jpe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18059294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527513741.jpe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91401028467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27511036334.jpeg"></Relationship><Relationship Id="rId3" Type="http://schemas.openxmlformats.org/officeDocument/2006/relationships/image" Target="../media/fImage1338281046500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27511059169.jpeg"></Relationship><Relationship Id="rId3" Type="http://schemas.openxmlformats.org/officeDocument/2006/relationships/image" Target="../media/fImage1338281065724.jpeg"></Relationship><Relationship Id="rId4" Type="http://schemas.openxmlformats.org/officeDocument/2006/relationships/image" Target="../media/fImage1333091071478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72031109358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72031116962.jpeg"></Relationship><Relationship Id="rId3" Type="http://schemas.openxmlformats.org/officeDocument/2006/relationships/image" Target="../media/fImage1446921124464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72031135705.jpeg"></Relationship><Relationship Id="rId3" Type="http://schemas.openxmlformats.org/officeDocument/2006/relationships/image" Target="../media/fImage1380831148145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55384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 rtl="0"/>
            <a:r>
              <a:rPr lang="ko-KR" altLang="en-US"/>
              <a:t>S</a:t>
            </a:r>
            <a:r>
              <a:rPr lang="ko-KR" altLang="en-US"/>
              <a:t>o</a:t>
            </a:r>
            <a:r>
              <a:rPr lang="ko-KR" altLang="en-US"/>
              <a:t>u</a:t>
            </a:r>
            <a:r>
              <a:rPr lang="ko-KR" altLang="en-US"/>
              <a:t>rce T</a:t>
            </a:r>
            <a:r>
              <a:rPr lang="ko-KR" altLang="en-US"/>
              <a:t>r</a:t>
            </a:r>
            <a:r>
              <a:rPr lang="ko-KR" altLang="en-US"/>
              <a:t>e</a:t>
            </a:r>
            <a:r>
              <a:rPr lang="ko-KR" altLang="en-US"/>
              <a:t>e</a:t>
            </a:r>
            <a:r>
              <a:rPr lang="ko-KR" altLang="en-US"/>
              <a:t> </a:t>
            </a:r>
            <a:r>
              <a:rPr lang="ko-KR" altLang="en-US"/>
              <a:t>D</a:t>
            </a:r>
            <a:r>
              <a:rPr lang="ko-KR" altLang="en-US"/>
              <a:t>escription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4208780"/>
            <a:ext cx="9144635" cy="1049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211580" y="276796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			U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pdate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B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ranch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pic>
        <p:nvPicPr>
          <p:cNvPr id="3" name="그림 8" descr="C:/Users/user/AppData/Roaming/PolarisOffice/ETemp/19760_21253984/fImage149640119328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1080" y="343535"/>
            <a:ext cx="7615555" cy="6181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user/AppData/Roaming/PolarisOffice/ETemp/19760_21253984/fImage149640121682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1080" y="343535"/>
            <a:ext cx="7615555" cy="6181725"/>
          </a:xfrm>
          <a:prstGeom prst="rect"/>
          <a:noFill/>
        </p:spPr>
      </p:pic>
      <p:pic>
        <p:nvPicPr>
          <p:cNvPr id="4" name="그림 9" descr="C:/Users/user/AppData/Roaming/PolarisOffice/ETemp/19760_21253984/fImage168480122996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10130" y="381000"/>
            <a:ext cx="7620635" cy="6144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211580" y="276796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			B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ranch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설명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Picture " descr="C:/Users/user/AppData/Roaming/PolarisOffice/ETemp/19760_21253984/fImage14964012849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1080" y="343535"/>
            <a:ext cx="7615555" cy="6181725"/>
          </a:xfrm>
          <a:prstGeom prst="rect"/>
          <a:noFill/>
        </p:spPr>
      </p:pic>
      <p:pic>
        <p:nvPicPr>
          <p:cNvPr id="4" name="그림 10" descr="C:/Users/user/AppData/Roaming/PolarisOffice/ETemp/19760_21253984/fImage152751129299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14880" y="357505"/>
            <a:ext cx="7691755" cy="6215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2" descr="C:/Users/user/AppData/Roaming/PolarisOffice/ETemp/19760_21253984/fImage1805929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92350" y="619125"/>
            <a:ext cx="7621270" cy="50603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11200" y="7200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/>
          </a:p>
        </p:txBody>
      </p:sp>
      <p:pic>
        <p:nvPicPr>
          <p:cNvPr id="3" name="내용 개체 틀 2" descr="C:/Users/user/AppData/Roaming/PolarisOffice/ETemp/19760_21253984/fImage1527513741.jpeg"/>
          <p:cNvPicPr>
            <a:picLocks noChangeAspect="1"/>
          </p:cNvPicPr>
          <p:nvPr>
            <p:ph type="obj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93900" y="177800"/>
            <a:ext cx="7640320" cy="6160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5200" y="1016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19760_21253984/fImage1491401028467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57275" y="481965"/>
            <a:ext cx="10377170" cy="5568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11200" y="7200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19760_21253984/fImage1527511036334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7700" y="354965"/>
            <a:ext cx="7640320" cy="6160770"/>
          </a:xfrm>
          <a:prstGeom prst="rect"/>
          <a:noFill/>
        </p:spPr>
      </p:pic>
      <p:pic>
        <p:nvPicPr>
          <p:cNvPr id="4" name="그림 2" descr="C:/Users/user/AppData/Roaming/PolarisOffice/ETemp/19760_21253984/fImage133828104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6590" y="151765"/>
            <a:ext cx="8087995" cy="654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11200" y="7200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19760_21253984/fImage1527511059169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7700" y="354965"/>
            <a:ext cx="7640320" cy="6160770"/>
          </a:xfrm>
          <a:prstGeom prst="rect"/>
          <a:noFill/>
        </p:spPr>
      </p:pic>
      <p:pic>
        <p:nvPicPr>
          <p:cNvPr id="4" name="Picture " descr="C:/Users/user/AppData/Roaming/PolarisOffice/ETemp/19760_21253984/fImage133828106572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6590" y="151765"/>
            <a:ext cx="8087995" cy="6541770"/>
          </a:xfrm>
          <a:prstGeom prst="rect"/>
          <a:noFill/>
        </p:spPr>
      </p:pic>
      <p:pic>
        <p:nvPicPr>
          <p:cNvPr id="5" name="그림 3" descr="C:/Users/user/AppData/Roaming/PolarisOffice/ETemp/19760_21253984/fImage1333091071478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6590" y="177165"/>
            <a:ext cx="8087995" cy="654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11200" y="7200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19760_21253984/fImage1372031109358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60270" y="174625"/>
            <a:ext cx="7889240" cy="6414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11200" y="7200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19760_21253984/fImage1372031116962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60270" y="174625"/>
            <a:ext cx="7889240" cy="6414135"/>
          </a:xfrm>
          <a:prstGeom prst="rect"/>
          <a:noFill/>
        </p:spPr>
      </p:pic>
      <p:pic>
        <p:nvPicPr>
          <p:cNvPr id="4" name="그림 4" descr="C:/Users/user/AppData/Roaming/PolarisOffice/ETemp/19760_21253984/fImage14469211244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3125" y="238125"/>
            <a:ext cx="7882890" cy="6358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11200" y="7200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19760_21253984/fImage1372031135705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60270" y="174625"/>
            <a:ext cx="7889240" cy="6414135"/>
          </a:xfrm>
          <a:prstGeom prst="rect"/>
          <a:noFill/>
        </p:spPr>
      </p:pic>
      <p:pic>
        <p:nvPicPr>
          <p:cNvPr id="4" name="그림 5" descr="C:/Users/user/AppData/Roaming/PolarisOffice/ETemp/19760_21253984/fImage138083114814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9630" y="190500"/>
            <a:ext cx="7858760" cy="6406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Stroke Frost</dc:creator>
  <cp:lastModifiedBy>Stroke Frost</cp:lastModifiedBy>
  <dc:title>PowerPoint 프레젠테이션</dc:title>
  <cp:version>10.105.224.52366</cp:version>
</cp:coreProperties>
</file>