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1" r:id="rId2"/>
    <p:sldId id="282" r:id="rId3"/>
    <p:sldId id="283" r:id="rId4"/>
    <p:sldId id="284" r:id="rId5"/>
    <p:sldId id="306" r:id="rId6"/>
    <p:sldId id="286" r:id="rId7"/>
    <p:sldId id="285" r:id="rId8"/>
    <p:sldId id="315" r:id="rId9"/>
    <p:sldId id="287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범규" initials="" lastIdx="6" clrIdx="0">
    <p:extLst>
      <p:ext uri="{19B8F6BF-5375-455C-9EA6-DF929625EA0E}">
        <p15:presenceInfo xmlns:p15="http://schemas.microsoft.com/office/powerpoint/2012/main" userId="S::ln3092@ks.ac.kr::d1824e20-d237-4ae1-b4bf-5005172024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379"/>
    <a:srgbClr val="000000"/>
    <a:srgbClr val="ABB3C1"/>
    <a:srgbClr val="E1E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87" autoAdjust="0"/>
  </p:normalViewPr>
  <p:slideViewPr>
    <p:cSldViewPr snapToGrid="0">
      <p:cViewPr varScale="1">
        <p:scale>
          <a:sx n="50" d="100"/>
          <a:sy n="50" d="100"/>
        </p:scale>
        <p:origin x="3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6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DBDB0-A1D7-4FA7-BF1A-CC4D4D60DCE5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652DC-55B7-45E1-A62D-9AF063972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70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498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5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11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314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1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00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667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64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19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8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76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434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745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86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82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41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16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97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026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44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38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2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2467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35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5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60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85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9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94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652DC-55B7-45E1-A62D-9AF063972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18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FC1E-E4DF-1025-02B9-ED10A218D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16E3-A024-0D23-6911-1366B87DC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65E5C-6440-39AB-D0BB-6AB96E95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1816-FCE5-47F2-6A26-F9DA6C59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5A17-4295-D5A1-7352-D2719C88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89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6DB2-D33F-F554-02F0-C5AEEB8D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38037-5087-FD5D-5030-AF32184BB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2D36-458F-63A0-6A03-E2EBEB29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4A9B3-8773-8843-F286-24BB132F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A289-8A49-46B8-08DF-B880C9FD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9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78800-7059-A9E9-EC06-94FD5CC31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04B02-F6DD-1BE2-76BD-D1464215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11D0-02F9-2CB8-8816-A1B6CA7D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662E-D7B6-DC46-C45E-D774F576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8703-0152-A0D0-E6EC-3BEA08FA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60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4E4A-A197-DF1A-1431-43064A9A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8CF0-52B4-344E-C0DD-7B0EEDFD0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BFFA2-F5F7-C16F-4012-F20C5F57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1857-5415-998F-1474-8FA74CD3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1192-99C0-EDDB-4B83-41328F1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2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5AB5-A973-19F0-7560-0DC4D3F4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4003-EF85-C321-2B17-09504454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002A-94FE-8CDE-B90A-2CA905FD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CDCAB-831E-E365-BF6C-07F61D41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73A4-0FA2-6436-83FB-8A3F6D7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48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5B68-D374-ABA9-CFA8-38682282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4FD5-0084-E1FE-4971-42407038A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05BE-22C4-89F5-8262-6E59E15E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66218-D702-DB3F-18CE-9CEE95F5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FBFBD-7CA6-E4FA-8CE2-AB3B3364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5A9A2-2BCF-DD0B-6BF1-F834DD02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6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E7E1-FD4E-2085-C39D-5EE3A270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72FEE-04EF-C431-38CC-EA152E2C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96E2-8006-F445-03DC-F280FA07C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B7C7B-5DD9-7DCE-F0B0-CB0995DB0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AD2E5-8926-7023-B7A9-08960DAFA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57A3E-DC0D-F9F6-E27F-7802E5F7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EB487-1B17-9E3A-CE7E-532B32FA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C0601-ECF1-C2C4-0FD9-C8290ADF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52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638E-E3D2-FCCD-4628-9C47080D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A0242-6AC8-2C91-C9E2-00DCACA7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7FE81-C2AE-CFF7-302A-0DE6C212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2245A-9B4A-C74F-54A1-B683336E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58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D7FD7-A7A3-4A64-8958-3EC16889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939D8-A595-4A7E-712E-18B1789A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2593-4B58-E53B-BFF1-7AFDC0C1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82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02DA-BC81-2BDE-46EB-4DF7615D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8118-E450-A905-5AB2-83942FB6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205B-7FB8-B55B-FA30-D2390AFDB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171A6-6284-3431-1607-193E958C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BD86-44CF-A8D5-87FD-1B8118B1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18C09-B6C1-D45B-CE84-E4DB9240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96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B5D-CFC9-24D8-8E78-80CBDC9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0C5B8-A4CE-8E5C-1F0F-E2D501690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25CED-2705-21D1-3D6F-9BAE8F9F3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2EB3D-E552-FC14-EB52-1E987DC7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5B8F-62E6-D036-9691-64140450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A773B-585D-B922-1B52-C021FD40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48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2966E-E6C3-4D75-45B0-63C2B70D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4135A-6965-1A56-7CB6-E20EAE68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32716-1EA0-E06A-E57D-D0A881224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9632-43E5-48C6-A00A-561AD7CFD459}" type="datetimeFigureOut">
              <a:rPr lang="en-GB" smtClean="0"/>
              <a:t>25/09/2024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98872-75C2-7EF5-0861-9080D79D4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314C-FDEF-68A6-C32B-29BFE371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236F-D254-467B-AB4A-89E155189A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5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B029-1F89-0196-24FE-F99F3727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test">
            <a:hlinkClick r:id="" action="ppaction://media"/>
            <a:extLst>
              <a:ext uri="{FF2B5EF4-FFF2-40B4-BE49-F238E27FC236}">
                <a16:creationId xmlns:a16="http://schemas.microsoft.com/office/drawing/2014/main" id="{90881904-ECAD-B5C8-8893-E8AF027527E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474420" y="-133350"/>
            <a:ext cx="12666420" cy="7124700"/>
          </a:xfrm>
        </p:spPr>
      </p:pic>
      <p:pic>
        <p:nvPicPr>
          <p:cNvPr id="6" name="Picture 5" descr="A silver tree with a black background&#10;&#10;Description automatically generated">
            <a:extLst>
              <a:ext uri="{FF2B5EF4-FFF2-40B4-BE49-F238E27FC236}">
                <a16:creationId xmlns:a16="http://schemas.microsoft.com/office/drawing/2014/main" id="{00E1FC50-2B43-CCE2-2EDB-7424F223F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27" y="896937"/>
            <a:ext cx="5064125" cy="50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14:flythrough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1F850C5-68C4-313D-EF28-22F0667F0420}"/>
              </a:ext>
            </a:extLst>
          </p:cNvPr>
          <p:cNvGrpSpPr/>
          <p:nvPr/>
        </p:nvGrpSpPr>
        <p:grpSpPr>
          <a:xfrm>
            <a:off x="3365200" y="7696923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DAFA63-B0EA-75CD-1749-B2A5D303F30F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5E3FD8-80E6-F385-CFB3-9D241E3F5A3E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7598" y="3218422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r>
              <a:rPr lang="en-GB" dirty="0"/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001242-9F61-E75E-C987-7003FBD1D18E}"/>
              </a:ext>
            </a:extLst>
          </p:cNvPr>
          <p:cNvGrpSpPr/>
          <p:nvPr/>
        </p:nvGrpSpPr>
        <p:grpSpPr>
          <a:xfrm>
            <a:off x="4838217" y="3000736"/>
            <a:ext cx="2515566" cy="856527"/>
            <a:chOff x="4838217" y="3000736"/>
            <a:chExt cx="2515566" cy="8565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5354D2-871B-A6DF-F1C7-063971C5E445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97B5862-2D36-041C-6CBC-3D10AB195F44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2ACA87F-BCD0-FBAE-DCA2-FB7E1E0E4513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AA116F-C72E-0E47-3D90-3124F8B3EB05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76954-DA83-13BD-F079-53FA3030BFE8}"/>
              </a:ext>
            </a:extLst>
          </p:cNvPr>
          <p:cNvGrpSpPr/>
          <p:nvPr/>
        </p:nvGrpSpPr>
        <p:grpSpPr>
          <a:xfrm>
            <a:off x="6210783" y="7648936"/>
            <a:ext cx="2515566" cy="856527"/>
            <a:chOff x="4838217" y="3000736"/>
            <a:chExt cx="2515566" cy="8565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E834A7-DA02-A49A-B48E-AA10F5DC9C74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BE5FDA0-66E1-16AF-F4AB-9EC0872A1F6D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51FDD3-8C71-4B72-BB41-9C7A761988A0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257E30-1CEA-0539-791C-33A4071BB6DA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54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7598" y="3218422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r>
              <a:rPr lang="en-GB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AE2FEC-9015-2652-A70B-47B5110E442D}"/>
              </a:ext>
            </a:extLst>
          </p:cNvPr>
          <p:cNvGrpSpPr/>
          <p:nvPr/>
        </p:nvGrpSpPr>
        <p:grpSpPr>
          <a:xfrm>
            <a:off x="4838217" y="3000736"/>
            <a:ext cx="2515566" cy="856527"/>
            <a:chOff x="4838217" y="3000736"/>
            <a:chExt cx="2515566" cy="8565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55354D2-871B-A6DF-F1C7-063971C5E445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197B5862-2D36-041C-6CBC-3D10AB195F44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2ACA87F-BCD0-FBAE-DCA2-FB7E1E0E4513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AA116F-C72E-0E47-3D90-3124F8B3EB05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1FC1EA1-0CF4-8A07-35D2-7739EBEC850C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55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-0.1831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306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r>
              <a:rPr lang="en-GB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AA116F-C72E-0E47-3D90-3124F8B3EB05}"/>
              </a:ext>
            </a:extLst>
          </p:cNvPr>
          <p:cNvSpPr/>
          <p:nvPr/>
        </p:nvSpPr>
        <p:spPr>
          <a:xfrm>
            <a:off x="5062284" y="1844275"/>
            <a:ext cx="578734" cy="4977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FC1EA1-0CF4-8A07-35D2-7739EBEC850C}"/>
              </a:ext>
            </a:extLst>
          </p:cNvPr>
          <p:cNvSpPr/>
          <p:nvPr/>
        </p:nvSpPr>
        <p:spPr>
          <a:xfrm>
            <a:off x="6593428" y="1842515"/>
            <a:ext cx="578734" cy="4977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987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0.07631 0.2622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131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6172 0.2664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r>
              <a:rPr lang="en-GB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52AA5D-AF37-D084-4651-6202EAB8D936}"/>
              </a:ext>
            </a:extLst>
          </p:cNvPr>
          <p:cNvGrpSpPr/>
          <p:nvPr/>
        </p:nvGrpSpPr>
        <p:grpSpPr>
          <a:xfrm>
            <a:off x="3328928" y="348328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00D4C2-8C24-2C0C-C8D8-A8583F4B369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958ED61-5975-8863-5BB3-7A26047D9CD3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6555006" y="3467346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25978" y="2510281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1671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r>
              <a:rPr lang="en-GB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52AA5D-AF37-D084-4651-6202EAB8D936}"/>
              </a:ext>
            </a:extLst>
          </p:cNvPr>
          <p:cNvGrpSpPr/>
          <p:nvPr/>
        </p:nvGrpSpPr>
        <p:grpSpPr>
          <a:xfrm>
            <a:off x="3328928" y="348328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00D4C2-8C24-2C0C-C8D8-A8583F4B369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958ED61-5975-8863-5BB3-7A26047D9CD3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6555006" y="3467346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25978" y="2510281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r>
              <a:rPr lang="en-GB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D0E941-6DE6-B7C1-4925-F349B331E232}"/>
              </a:ext>
            </a:extLst>
          </p:cNvPr>
          <p:cNvSpPr/>
          <p:nvPr/>
        </p:nvSpPr>
        <p:spPr>
          <a:xfrm>
            <a:off x="5700161" y="1701954"/>
            <a:ext cx="839799" cy="7315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174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12578 0.26852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9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EA9C629-1FA6-F68F-CC2A-4D7229F358CA}"/>
              </a:ext>
            </a:extLst>
          </p:cNvPr>
          <p:cNvGrpSpPr/>
          <p:nvPr/>
        </p:nvGrpSpPr>
        <p:grpSpPr>
          <a:xfrm>
            <a:off x="3328928" y="3480374"/>
            <a:ext cx="2515566" cy="856527"/>
            <a:chOff x="4838217" y="3000736"/>
            <a:chExt cx="2515566" cy="8565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4E0DE52-0E27-185E-D833-9AD22CF5498E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2C925D-0A62-7C5E-B978-A57EBA9D8225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ABAA934-EC46-BD2E-A66B-8B2E07115878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25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A408D92-5663-3AC9-7A75-549AECDDBC35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6555006" y="3467346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25978" y="2510281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22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EA9C629-1FA6-F68F-CC2A-4D7229F358CA}"/>
              </a:ext>
            </a:extLst>
          </p:cNvPr>
          <p:cNvGrpSpPr/>
          <p:nvPr/>
        </p:nvGrpSpPr>
        <p:grpSpPr>
          <a:xfrm>
            <a:off x="3328928" y="3480374"/>
            <a:ext cx="2515566" cy="856527"/>
            <a:chOff x="4838217" y="3000736"/>
            <a:chExt cx="2515566" cy="8565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4E0DE52-0E27-185E-D833-9AD22CF5498E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2C925D-0A62-7C5E-B978-A57EBA9D8225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ABAA934-EC46-BD2E-A66B-8B2E07115878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25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A408D92-5663-3AC9-7A75-549AECDDBC35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6555006" y="3467346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25978" y="2510281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F3CA31-3B0B-ABAB-9002-B0F280D3231F}"/>
              </a:ext>
            </a:extLst>
          </p:cNvPr>
          <p:cNvSpPr/>
          <p:nvPr/>
        </p:nvSpPr>
        <p:spPr>
          <a:xfrm>
            <a:off x="5700161" y="1701954"/>
            <a:ext cx="839799" cy="7315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877E8C-7452-873C-D4AC-E6E4171000A3}"/>
              </a:ext>
            </a:extLst>
          </p:cNvPr>
          <p:cNvSpPr/>
          <p:nvPr/>
        </p:nvSpPr>
        <p:spPr>
          <a:xfrm>
            <a:off x="3636138" y="3545088"/>
            <a:ext cx="839799" cy="7315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5706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1694 0.26852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0862 1.11111E-6 " pathEditMode="relative" rAng="0" ptsTypes="AA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7" grpId="1" animBg="1"/>
      <p:bldP spid="7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8BB690-3815-FDC8-B3E8-330E0FC21C8A}"/>
              </a:ext>
            </a:extLst>
          </p:cNvPr>
          <p:cNvGrpSpPr/>
          <p:nvPr/>
        </p:nvGrpSpPr>
        <p:grpSpPr>
          <a:xfrm>
            <a:off x="3328928" y="3477527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77EE33-0425-93F4-5340-B3DA49E02545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15765E-C676-C194-62EC-9F655898E3E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AEB7E1C-1ACB-5923-24DB-3AA42C44D267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25</a:t>
                </a: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A122A60-E893-86D7-BA35-79CBA4647A31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896234-4679-6CB1-1788-4CF51AC3FEA3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6555006" y="3467346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25978" y="2510281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083BB4-DA4B-FBC3-2AFE-16A6E365AA52}"/>
              </a:ext>
            </a:extLst>
          </p:cNvPr>
          <p:cNvSpPr/>
          <p:nvPr/>
        </p:nvSpPr>
        <p:spPr>
          <a:xfrm>
            <a:off x="3193143" y="3292285"/>
            <a:ext cx="2772228" cy="1236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59872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2448 -0.26528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-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572D7284-674E-7DFA-CD2E-832E51E683C0}"/>
              </a:ext>
            </a:extLst>
          </p:cNvPr>
          <p:cNvGrpSpPr/>
          <p:nvPr/>
        </p:nvGrpSpPr>
        <p:grpSpPr>
          <a:xfrm>
            <a:off x="2121522" y="3503046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FA02DFEF-8CD6-A47F-B157-024B92DA8DD8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7588BCAA-BA38-779E-30C3-CE90968F76BD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C09A4C-60B9-A138-2706-4F514C923C7D}"/>
              </a:ext>
            </a:extLst>
          </p:cNvPr>
          <p:cNvCxnSpPr>
            <a:cxnSpLocks/>
          </p:cNvCxnSpPr>
          <p:nvPr/>
        </p:nvCxnSpPr>
        <p:spPr>
          <a:xfrm flipH="1">
            <a:off x="3379305" y="2426022"/>
            <a:ext cx="1698677" cy="10565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0AE32F-4BD3-7F7F-4199-305DBBB7CA5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057199" y="2523520"/>
            <a:ext cx="1631014" cy="9438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7430430" y="3467344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1028480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E679DA-F516-D80D-015F-52CCB0F4468B}"/>
              </a:ext>
            </a:extLst>
          </p:cNvPr>
          <p:cNvGrpSpPr/>
          <p:nvPr/>
        </p:nvGrpSpPr>
        <p:grpSpPr>
          <a:xfrm>
            <a:off x="4823703" y="1666995"/>
            <a:ext cx="2515566" cy="856527"/>
            <a:chOff x="4838217" y="3000736"/>
            <a:chExt cx="2515566" cy="8565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1EF1D1-77B4-191C-D307-10B5B5C27168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FD69C1B-A667-4CE1-A4B5-DC72DA835F3D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655C111-94C8-009B-40AF-8ABAB35F1C6D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B16A242-1C44-697C-5BF9-28D1130982B4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B66501-7207-8A4C-889F-5177FFA15528}"/>
              </a:ext>
            </a:extLst>
          </p:cNvPr>
          <p:cNvSpPr/>
          <p:nvPr/>
        </p:nvSpPr>
        <p:spPr>
          <a:xfrm>
            <a:off x="5133270" y="1731730"/>
            <a:ext cx="839799" cy="7315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E689459-5859-ECC8-3115-C9E1EE424617}"/>
              </a:ext>
            </a:extLst>
          </p:cNvPr>
          <p:cNvSpPr/>
          <p:nvPr/>
        </p:nvSpPr>
        <p:spPr>
          <a:xfrm>
            <a:off x="6181033" y="1724660"/>
            <a:ext cx="839799" cy="7315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6C3CAD9-CA3C-84ED-5B58-A0397EAE3CE7}"/>
              </a:ext>
            </a:extLst>
          </p:cNvPr>
          <p:cNvSpPr/>
          <p:nvPr/>
        </p:nvSpPr>
        <p:spPr>
          <a:xfrm>
            <a:off x="2959406" y="3580897"/>
            <a:ext cx="839799" cy="7315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7AF163-1EE4-5236-554C-70DAC31C7777}"/>
              </a:ext>
            </a:extLst>
          </p:cNvPr>
          <p:cNvGrpSpPr/>
          <p:nvPr/>
        </p:nvGrpSpPr>
        <p:grpSpPr>
          <a:xfrm>
            <a:off x="4775976" y="346734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3599A7D-FEC2-C496-10B4-9184206389B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1FEC525-DA06-7C38-C9D5-E4E5F4096677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C95402-2075-D872-B40D-67647B2B2F20}"/>
              </a:ext>
            </a:extLst>
          </p:cNvPr>
          <p:cNvCxnSpPr>
            <a:cxnSpLocks/>
            <a:stCxn id="18" idx="2"/>
            <a:endCxn id="61" idx="0"/>
          </p:cNvCxnSpPr>
          <p:nvPr/>
        </p:nvCxnSpPr>
        <p:spPr>
          <a:xfrm flipH="1">
            <a:off x="6033759" y="2523522"/>
            <a:ext cx="47727" cy="9438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87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08594 -0.00115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139 L -0.26498 0.27222 " pathEditMode="relative" rAng="0" ptsTypes="AA">
                                      <p:cBhvr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6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34" grpId="0" animBg="1"/>
      <p:bldP spid="34" grpId="1" animBg="1"/>
      <p:bldP spid="34" grpId="2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779D62-8A87-3633-5888-66FCC6B87F41}"/>
              </a:ext>
            </a:extLst>
          </p:cNvPr>
          <p:cNvGrpSpPr/>
          <p:nvPr/>
        </p:nvGrpSpPr>
        <p:grpSpPr>
          <a:xfrm>
            <a:off x="2121522" y="3480374"/>
            <a:ext cx="2515566" cy="856527"/>
            <a:chOff x="4838217" y="3000736"/>
            <a:chExt cx="2515566" cy="8565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C01471-7104-8B1A-617E-0332C293C92E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8C70E05-5F5F-5E31-9485-B71351416E6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29CB8A-AADA-DA3F-4675-B41333034B3E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13</a:t>
                </a:r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B48F4A2-0B00-D23F-F79A-1E2C925A52EC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C09A4C-60B9-A138-2706-4F514C923C7D}"/>
              </a:ext>
            </a:extLst>
          </p:cNvPr>
          <p:cNvCxnSpPr>
            <a:cxnSpLocks/>
          </p:cNvCxnSpPr>
          <p:nvPr/>
        </p:nvCxnSpPr>
        <p:spPr>
          <a:xfrm flipH="1">
            <a:off x="3379305" y="2426022"/>
            <a:ext cx="1698677" cy="10565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0AE32F-4BD3-7F7F-4199-305DBBB7CA5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057199" y="2523520"/>
            <a:ext cx="1631014" cy="9438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7430430" y="3467344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1028480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E679DA-F516-D80D-015F-52CCB0F4468B}"/>
              </a:ext>
            </a:extLst>
          </p:cNvPr>
          <p:cNvGrpSpPr/>
          <p:nvPr/>
        </p:nvGrpSpPr>
        <p:grpSpPr>
          <a:xfrm>
            <a:off x="4823703" y="1666995"/>
            <a:ext cx="2515566" cy="856527"/>
            <a:chOff x="4838217" y="3000736"/>
            <a:chExt cx="2515566" cy="8565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1EF1D1-77B4-191C-D307-10B5B5C27168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FD69C1B-A667-4CE1-A4B5-DC72DA835F3D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655C111-94C8-009B-40AF-8ABAB35F1C6D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B16A242-1C44-697C-5BF9-28D1130982B4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7AF163-1EE4-5236-554C-70DAC31C7777}"/>
              </a:ext>
            </a:extLst>
          </p:cNvPr>
          <p:cNvGrpSpPr/>
          <p:nvPr/>
        </p:nvGrpSpPr>
        <p:grpSpPr>
          <a:xfrm>
            <a:off x="4775976" y="346734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3599A7D-FEC2-C496-10B4-9184206389B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1FEC525-DA06-7C38-C9D5-E4E5F4096677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C95402-2075-D872-B40D-67647B2B2F20}"/>
              </a:ext>
            </a:extLst>
          </p:cNvPr>
          <p:cNvCxnSpPr>
            <a:cxnSpLocks/>
            <a:stCxn id="18" idx="2"/>
            <a:endCxn id="61" idx="0"/>
          </p:cNvCxnSpPr>
          <p:nvPr/>
        </p:nvCxnSpPr>
        <p:spPr>
          <a:xfrm flipH="1">
            <a:off x="6033759" y="2523522"/>
            <a:ext cx="47727" cy="9438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99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tree with green leaves&#10;&#10;Description automatically generated">
            <a:extLst>
              <a:ext uri="{FF2B5EF4-FFF2-40B4-BE49-F238E27FC236}">
                <a16:creationId xmlns:a16="http://schemas.microsoft.com/office/drawing/2014/main" id="{CCC4F80C-D1B5-D2E7-AC3E-29F03225E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1042987"/>
            <a:ext cx="47720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82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C09A4C-60B9-A138-2706-4F514C923C7D}"/>
              </a:ext>
            </a:extLst>
          </p:cNvPr>
          <p:cNvCxnSpPr>
            <a:cxnSpLocks/>
          </p:cNvCxnSpPr>
          <p:nvPr/>
        </p:nvCxnSpPr>
        <p:spPr>
          <a:xfrm flipH="1">
            <a:off x="3379305" y="2426022"/>
            <a:ext cx="1698677" cy="10565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0AE32F-4BD3-7F7F-4199-305DBBB7CA5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057199" y="2523520"/>
            <a:ext cx="1631014" cy="9438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7430430" y="3467344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1028480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E679DA-F516-D80D-015F-52CCB0F4468B}"/>
              </a:ext>
            </a:extLst>
          </p:cNvPr>
          <p:cNvGrpSpPr/>
          <p:nvPr/>
        </p:nvGrpSpPr>
        <p:grpSpPr>
          <a:xfrm>
            <a:off x="4823703" y="1666995"/>
            <a:ext cx="2515566" cy="856527"/>
            <a:chOff x="4838217" y="3000736"/>
            <a:chExt cx="2515566" cy="8565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1EF1D1-77B4-191C-D307-10B5B5C27168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FD69C1B-A667-4CE1-A4B5-DC72DA835F3D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655C111-94C8-009B-40AF-8ABAB35F1C6D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B16A242-1C44-697C-5BF9-28D1130982B4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7AF163-1EE4-5236-554C-70DAC31C7777}"/>
              </a:ext>
            </a:extLst>
          </p:cNvPr>
          <p:cNvGrpSpPr/>
          <p:nvPr/>
        </p:nvGrpSpPr>
        <p:grpSpPr>
          <a:xfrm>
            <a:off x="4775976" y="346734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3599A7D-FEC2-C496-10B4-9184206389B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1FEC525-DA06-7C38-C9D5-E4E5F4096677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C95402-2075-D872-B40D-67647B2B2F20}"/>
              </a:ext>
            </a:extLst>
          </p:cNvPr>
          <p:cNvCxnSpPr>
            <a:cxnSpLocks/>
            <a:stCxn id="18" idx="2"/>
            <a:endCxn id="61" idx="0"/>
          </p:cNvCxnSpPr>
          <p:nvPr/>
        </p:nvCxnSpPr>
        <p:spPr>
          <a:xfrm flipH="1">
            <a:off x="6033759" y="2523522"/>
            <a:ext cx="47727" cy="9438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4DFDCA-060E-A62B-2C35-F168FD14BCD8}"/>
              </a:ext>
            </a:extLst>
          </p:cNvPr>
          <p:cNvGrpSpPr/>
          <p:nvPr/>
        </p:nvGrpSpPr>
        <p:grpSpPr>
          <a:xfrm>
            <a:off x="2121522" y="3477527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79F8432-2639-5770-FD3D-582D1666B164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FC2E67E-C4CC-46FB-FA45-E94ECE641B5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32B1A89-3991-E5DD-802C-4489E38C0F6C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7</a:t>
                </a:r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94D242B-1AB7-BE2A-E1A5-A27B12458EF6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C1021DD-83BD-4FCB-72E6-82885954D32E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8324771-88DF-27B5-40C6-65B738469137}"/>
              </a:ext>
            </a:extLst>
          </p:cNvPr>
          <p:cNvSpPr/>
          <p:nvPr/>
        </p:nvSpPr>
        <p:spPr>
          <a:xfrm>
            <a:off x="1989343" y="3294408"/>
            <a:ext cx="2772228" cy="1236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3172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dissolve/>
      </p:transition>
    </mc:Choice>
    <mc:Fallback xmlns=""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0.22318 -0.26296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-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C51987-686B-BC58-5C00-0EA7C763852D}"/>
              </a:ext>
            </a:extLst>
          </p:cNvPr>
          <p:cNvGrpSpPr/>
          <p:nvPr/>
        </p:nvGrpSpPr>
        <p:grpSpPr>
          <a:xfrm>
            <a:off x="2121522" y="1669226"/>
            <a:ext cx="9404323" cy="2667675"/>
            <a:chOff x="2121522" y="1669226"/>
            <a:chExt cx="9404323" cy="266767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30AE32F-4BD3-7F7F-4199-305DBBB7CA58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057199" y="2523520"/>
              <a:ext cx="1631014" cy="94382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C09A4C-60B9-A138-2706-4F514C923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9305" y="2426022"/>
              <a:ext cx="1698677" cy="1056583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AA6009C-A279-117C-B8AA-DE65AFFF2A2A}"/>
                </a:ext>
              </a:extLst>
            </p:cNvPr>
            <p:cNvGrpSpPr/>
            <p:nvPr/>
          </p:nvGrpSpPr>
          <p:grpSpPr>
            <a:xfrm>
              <a:off x="4819929" y="1669226"/>
              <a:ext cx="2515566" cy="856527"/>
              <a:chOff x="4838217" y="3000736"/>
              <a:chExt cx="2515566" cy="85652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2F7CCF5-53CF-A9C0-9384-E96CCF073936}"/>
                  </a:ext>
                </a:extLst>
              </p:cNvPr>
              <p:cNvGrpSpPr/>
              <p:nvPr/>
            </p:nvGrpSpPr>
            <p:grpSpPr>
              <a:xfrm>
                <a:off x="4838217" y="3000736"/>
                <a:ext cx="2515566" cy="856527"/>
                <a:chOff x="4838217" y="486138"/>
                <a:chExt cx="2515566" cy="856527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2B36A638-AC0C-DA4F-7C9D-65E8343B4DAB}"/>
                    </a:ext>
                  </a:extLst>
                </p:cNvPr>
                <p:cNvSpPr/>
                <p:nvPr/>
              </p:nvSpPr>
              <p:spPr>
                <a:xfrm>
                  <a:off x="4838217" y="486138"/>
                  <a:ext cx="2515566" cy="856527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1BDCDAC6-00B7-CBA7-21C8-BB602706F696}"/>
                    </a:ext>
                  </a:extLst>
                </p:cNvPr>
                <p:cNvSpPr/>
                <p:nvPr/>
              </p:nvSpPr>
              <p:spPr>
                <a:xfrm>
                  <a:off x="5820275" y="659712"/>
                  <a:ext cx="578734" cy="497712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accent2">
                          <a:lumMod val="50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25</a:t>
                  </a:r>
                </a:p>
              </p:txBody>
            </p:sp>
          </p:grp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1353397-A242-B6F6-2942-3D5079A5A408}"/>
                  </a:ext>
                </a:extLst>
              </p:cNvPr>
              <p:cNvSpPr/>
              <p:nvPr/>
            </p:nvSpPr>
            <p:spPr>
              <a:xfrm>
                <a:off x="5067093" y="3179590"/>
                <a:ext cx="578734" cy="497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13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825633C-CE91-3D04-82CA-A3C6BF42E4A5}"/>
                  </a:ext>
                </a:extLst>
              </p:cNvPr>
              <p:cNvSpPr/>
              <p:nvPr/>
            </p:nvSpPr>
            <p:spPr>
              <a:xfrm>
                <a:off x="6598237" y="3177830"/>
                <a:ext cx="578734" cy="497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C16FF3-3750-182F-A0B2-006510AA7DE9}"/>
                </a:ext>
              </a:extLst>
            </p:cNvPr>
            <p:cNvSpPr txBox="1"/>
            <p:nvPr/>
          </p:nvSpPr>
          <p:spPr>
            <a:xfrm>
              <a:off x="7812789" y="1962126"/>
              <a:ext cx="1241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Level 1 </a:t>
              </a:r>
              <a:endParaRPr lang="en-GB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7E67123-378D-5736-D637-53DFDA625DC5}"/>
                </a:ext>
              </a:extLst>
            </p:cNvPr>
            <p:cNvGrpSpPr/>
            <p:nvPr/>
          </p:nvGrpSpPr>
          <p:grpSpPr>
            <a:xfrm>
              <a:off x="7430430" y="3467344"/>
              <a:ext cx="2515566" cy="856527"/>
              <a:chOff x="4838217" y="486138"/>
              <a:chExt cx="2515566" cy="8565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0CCCB5F-6E94-8B31-5C3A-4BF18F41FF10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707D2EB-F2CB-6090-75AA-BD49E862AEBC}"/>
                  </a:ext>
                </a:extLst>
              </p:cNvPr>
              <p:cNvSpPr/>
              <p:nvPr/>
            </p:nvSpPr>
            <p:spPr>
              <a:xfrm>
                <a:off x="5806633" y="665546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75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3F0B0C-22F5-0336-DFC6-E018A39B610E}"/>
                </a:ext>
              </a:extLst>
            </p:cNvPr>
            <p:cNvSpPr txBox="1"/>
            <p:nvPr/>
          </p:nvSpPr>
          <p:spPr>
            <a:xfrm>
              <a:off x="10284800" y="3664776"/>
              <a:ext cx="1241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Level 2 </a:t>
              </a:r>
              <a:endParaRPr lang="en-GB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47AF163-1EE4-5236-554C-70DAC31C7777}"/>
                </a:ext>
              </a:extLst>
            </p:cNvPr>
            <p:cNvGrpSpPr/>
            <p:nvPr/>
          </p:nvGrpSpPr>
          <p:grpSpPr>
            <a:xfrm>
              <a:off x="4775976" y="3467342"/>
              <a:ext cx="2515566" cy="856527"/>
              <a:chOff x="4838217" y="486138"/>
              <a:chExt cx="2515566" cy="8565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E3599A7D-FEC2-C496-10B4-9184206389B0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21FEC525-DA06-7C38-C9D5-E4E5F4096677}"/>
                  </a:ext>
                </a:extLst>
              </p:cNvPr>
              <p:cNvSpPr/>
              <p:nvPr/>
            </p:nvSpPr>
            <p:spPr>
              <a:xfrm>
                <a:off x="5806633" y="665546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38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EC95402-2075-D872-B40D-67647B2B2F20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6033759" y="2523522"/>
              <a:ext cx="47727" cy="94382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B7E2F8-DA17-4822-5DA5-ECBF5562475E}"/>
                </a:ext>
              </a:extLst>
            </p:cNvPr>
            <p:cNvGrpSpPr/>
            <p:nvPr/>
          </p:nvGrpSpPr>
          <p:grpSpPr>
            <a:xfrm>
              <a:off x="2121522" y="3480374"/>
              <a:ext cx="2515566" cy="856527"/>
              <a:chOff x="4838217" y="3000736"/>
              <a:chExt cx="2515566" cy="85652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137B610-0551-CD56-B73E-9E78D196491D}"/>
                  </a:ext>
                </a:extLst>
              </p:cNvPr>
              <p:cNvGrpSpPr/>
              <p:nvPr/>
            </p:nvGrpSpPr>
            <p:grpSpPr>
              <a:xfrm>
                <a:off x="4838217" y="3000736"/>
                <a:ext cx="2515566" cy="856527"/>
                <a:chOff x="4838217" y="486138"/>
                <a:chExt cx="2515566" cy="856527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E8B7C1A-C5E6-3426-0CF5-7A3418C6367C}"/>
                    </a:ext>
                  </a:extLst>
                </p:cNvPr>
                <p:cNvSpPr/>
                <p:nvPr/>
              </p:nvSpPr>
              <p:spPr>
                <a:xfrm>
                  <a:off x="4838217" y="486138"/>
                  <a:ext cx="2515566" cy="85652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6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5D80FF36-42E1-FEB9-755B-D4BBBF6E37CC}"/>
                    </a:ext>
                  </a:extLst>
                </p:cNvPr>
                <p:cNvSpPr/>
                <p:nvPr/>
              </p:nvSpPr>
              <p:spPr>
                <a:xfrm>
                  <a:off x="6334156" y="660707"/>
                  <a:ext cx="578734" cy="49771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dirty="0">
                      <a:solidFill>
                        <a:schemeClr val="accent5">
                          <a:lumMod val="7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7</a:t>
                  </a:r>
                </a:p>
              </p:txBody>
            </p: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3A1ED5E-739B-B9E1-425C-47500F848643}"/>
                  </a:ext>
                </a:extLst>
              </p:cNvPr>
              <p:cNvSpPr/>
              <p:nvPr/>
            </p:nvSpPr>
            <p:spPr>
              <a:xfrm>
                <a:off x="5279111" y="3182375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171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4.58333E-6 0.2129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C09A4C-60B9-A138-2706-4F514C923C7D}"/>
              </a:ext>
            </a:extLst>
          </p:cNvPr>
          <p:cNvCxnSpPr>
            <a:cxnSpLocks/>
          </p:cNvCxnSpPr>
          <p:nvPr/>
        </p:nvCxnSpPr>
        <p:spPr>
          <a:xfrm flipH="1">
            <a:off x="3379305" y="3889060"/>
            <a:ext cx="1698677" cy="105658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0AE32F-4BD3-7F7F-4199-305DBBB7CA5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057199" y="3986558"/>
            <a:ext cx="1631014" cy="9438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575416" y="1838995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7430430" y="493038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10284800" y="512781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3 </a:t>
            </a:r>
            <a:endParaRPr lang="en-GB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7AF163-1EE4-5236-554C-70DAC31C7777}"/>
              </a:ext>
            </a:extLst>
          </p:cNvPr>
          <p:cNvGrpSpPr/>
          <p:nvPr/>
        </p:nvGrpSpPr>
        <p:grpSpPr>
          <a:xfrm>
            <a:off x="4775976" y="4930380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3599A7D-FEC2-C496-10B4-9184206389B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1FEC525-DA06-7C38-C9D5-E4E5F4096677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C95402-2075-D872-B40D-67647B2B2F20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6033759" y="3986560"/>
            <a:ext cx="47727" cy="94382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15590E5-CF4A-3A56-C569-A0BA714CF59B}"/>
              </a:ext>
            </a:extLst>
          </p:cNvPr>
          <p:cNvGrpSpPr/>
          <p:nvPr/>
        </p:nvGrpSpPr>
        <p:grpSpPr>
          <a:xfrm>
            <a:off x="2121522" y="4950406"/>
            <a:ext cx="2515566" cy="856527"/>
            <a:chOff x="2121522" y="4945643"/>
            <a:chExt cx="2515566" cy="85652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DFE412F-7A2B-EDA5-CE84-A113482DADA2}"/>
                </a:ext>
              </a:extLst>
            </p:cNvPr>
            <p:cNvSpPr/>
            <p:nvPr/>
          </p:nvSpPr>
          <p:spPr>
            <a:xfrm>
              <a:off x="2121522" y="4945643"/>
              <a:ext cx="2515566" cy="85652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EEE422-865F-008C-A329-40A401E82639}"/>
                </a:ext>
              </a:extLst>
            </p:cNvPr>
            <p:cNvSpPr/>
            <p:nvPr/>
          </p:nvSpPr>
          <p:spPr>
            <a:xfrm>
              <a:off x="3617461" y="5120212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7CB736-4896-16A7-F239-D0E9DBC69008}"/>
                </a:ext>
              </a:extLst>
            </p:cNvPr>
            <p:cNvSpPr/>
            <p:nvPr/>
          </p:nvSpPr>
          <p:spPr>
            <a:xfrm>
              <a:off x="2562416" y="5127282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2E8D4-5FD8-53CF-30EA-571C67BAD312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DF1B76-1112-4CD1-BE07-96A5F07C8D33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5FCEC2-3AE0-EB4C-EB2A-2B7C962F5C04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559759-6B44-D0A2-7105-753BCD644257}"/>
              </a:ext>
            </a:extLst>
          </p:cNvPr>
          <p:cNvGrpSpPr/>
          <p:nvPr/>
        </p:nvGrpSpPr>
        <p:grpSpPr>
          <a:xfrm>
            <a:off x="4819929" y="3131302"/>
            <a:ext cx="2515566" cy="856527"/>
            <a:chOff x="4819929" y="3217326"/>
            <a:chExt cx="2515566" cy="856527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107A227-F5A2-4E2F-CD96-4CE74DDD5DA3}"/>
                </a:ext>
              </a:extLst>
            </p:cNvPr>
            <p:cNvSpPr/>
            <p:nvPr/>
          </p:nvSpPr>
          <p:spPr>
            <a:xfrm>
              <a:off x="4819929" y="3217326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08C0E02C-5465-D010-ED51-F209CD93C8C1}"/>
                </a:ext>
              </a:extLst>
            </p:cNvPr>
            <p:cNvSpPr/>
            <p:nvPr/>
          </p:nvSpPr>
          <p:spPr>
            <a:xfrm>
              <a:off x="5801987" y="3390900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E759E25-2031-DBCC-C224-CD947EACC36C}"/>
                </a:ext>
              </a:extLst>
            </p:cNvPr>
            <p:cNvSpPr/>
            <p:nvPr/>
          </p:nvSpPr>
          <p:spPr>
            <a:xfrm>
              <a:off x="5048805" y="3396180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8284A93E-B88B-C750-D91D-5CA1ACDE0F7C}"/>
                </a:ext>
              </a:extLst>
            </p:cNvPr>
            <p:cNvSpPr/>
            <p:nvPr/>
          </p:nvSpPr>
          <p:spPr>
            <a:xfrm>
              <a:off x="6579949" y="3394420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F8D11B1-746C-1B5A-6C73-E51704E22635}"/>
              </a:ext>
            </a:extLst>
          </p:cNvPr>
          <p:cNvSpPr txBox="1"/>
          <p:nvPr/>
        </p:nvSpPr>
        <p:spPr>
          <a:xfrm>
            <a:off x="7806447" y="3419538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C09A4C-60B9-A138-2706-4F514C923C7D}"/>
              </a:ext>
            </a:extLst>
          </p:cNvPr>
          <p:cNvCxnSpPr>
            <a:cxnSpLocks/>
          </p:cNvCxnSpPr>
          <p:nvPr/>
        </p:nvCxnSpPr>
        <p:spPr>
          <a:xfrm flipH="1">
            <a:off x="3379305" y="4002922"/>
            <a:ext cx="671487" cy="94272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0AE32F-4BD3-7F7F-4199-305DBBB7CA5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102156" y="3986986"/>
            <a:ext cx="586057" cy="94339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575416" y="1838995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7430430" y="493038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10284800" y="512781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3 </a:t>
            </a:r>
            <a:endParaRPr lang="en-GB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7AF163-1EE4-5236-554C-70DAC31C7777}"/>
              </a:ext>
            </a:extLst>
          </p:cNvPr>
          <p:cNvGrpSpPr/>
          <p:nvPr/>
        </p:nvGrpSpPr>
        <p:grpSpPr>
          <a:xfrm>
            <a:off x="4775976" y="4930380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3599A7D-FEC2-C496-10B4-9184206389B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1FEC525-DA06-7C38-C9D5-E4E5F4096677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C95402-2075-D872-B40D-67647B2B2F20}"/>
              </a:ext>
            </a:extLst>
          </p:cNvPr>
          <p:cNvCxnSpPr>
            <a:cxnSpLocks/>
            <a:stCxn id="35" idx="2"/>
            <a:endCxn id="61" idx="0"/>
          </p:cNvCxnSpPr>
          <p:nvPr/>
        </p:nvCxnSpPr>
        <p:spPr>
          <a:xfrm flipH="1">
            <a:off x="6033759" y="2521948"/>
            <a:ext cx="57432" cy="24084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15590E5-CF4A-3A56-C569-A0BA714CF59B}"/>
              </a:ext>
            </a:extLst>
          </p:cNvPr>
          <p:cNvGrpSpPr/>
          <p:nvPr/>
        </p:nvGrpSpPr>
        <p:grpSpPr>
          <a:xfrm>
            <a:off x="2121522" y="4950406"/>
            <a:ext cx="2515566" cy="856527"/>
            <a:chOff x="2121522" y="4945643"/>
            <a:chExt cx="2515566" cy="85652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DFE412F-7A2B-EDA5-CE84-A113482DADA2}"/>
                </a:ext>
              </a:extLst>
            </p:cNvPr>
            <p:cNvSpPr/>
            <p:nvPr/>
          </p:nvSpPr>
          <p:spPr>
            <a:xfrm>
              <a:off x="2121522" y="4945643"/>
              <a:ext cx="2515566" cy="85652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EEE422-865F-008C-A329-40A401E82639}"/>
                </a:ext>
              </a:extLst>
            </p:cNvPr>
            <p:cNvSpPr/>
            <p:nvPr/>
          </p:nvSpPr>
          <p:spPr>
            <a:xfrm>
              <a:off x="3617461" y="5120212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7CB736-4896-16A7-F239-D0E9DBC69008}"/>
                </a:ext>
              </a:extLst>
            </p:cNvPr>
            <p:cNvSpPr/>
            <p:nvPr/>
          </p:nvSpPr>
          <p:spPr>
            <a:xfrm>
              <a:off x="2562416" y="5127282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3513FE-5A4B-ED3E-7F5C-1128E8C5DF0C}"/>
              </a:ext>
            </a:extLst>
          </p:cNvPr>
          <p:cNvGrpSpPr/>
          <p:nvPr/>
        </p:nvGrpSpPr>
        <p:grpSpPr>
          <a:xfrm>
            <a:off x="3328928" y="3146395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8D98B2F-F353-31D0-E2BB-EFD3B052254C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02D151F-DBEA-6A09-3D1E-76565478BEBF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F0E718-9757-6BF5-0396-2B7289AC6853}"/>
              </a:ext>
            </a:extLst>
          </p:cNvPr>
          <p:cNvGrpSpPr/>
          <p:nvPr/>
        </p:nvGrpSpPr>
        <p:grpSpPr>
          <a:xfrm>
            <a:off x="6555006" y="3130459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F05B17C-4068-6A9A-F99D-53BA8891D1A1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4F91477-CE09-D67C-84B8-2AD835C89BEB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325CEF6-70BA-0AFD-4493-1E68058BA824}"/>
              </a:ext>
            </a:extLst>
          </p:cNvPr>
          <p:cNvSpPr txBox="1"/>
          <p:nvPr/>
        </p:nvSpPr>
        <p:spPr>
          <a:xfrm>
            <a:off x="9539170" y="3327889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r>
              <a:rPr lang="en-GB" dirty="0"/>
              <a:t>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9E74F6-595E-DD60-DC98-8373E6382914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586711" y="2484539"/>
            <a:ext cx="1117245" cy="66185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B1D690-D5BB-D1F4-5433-132A8680C06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593358" y="2482728"/>
            <a:ext cx="1219431" cy="64773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2E8D4-5FD8-53CF-30EA-571C67BAD312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DF1B76-1112-4CD1-BE07-96A5F07C8D33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5FCEC2-3AE0-EB4C-EB2A-2B7C962F5C04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88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C09A4C-60B9-A138-2706-4F514C923C7D}"/>
              </a:ext>
            </a:extLst>
          </p:cNvPr>
          <p:cNvCxnSpPr>
            <a:cxnSpLocks/>
          </p:cNvCxnSpPr>
          <p:nvPr/>
        </p:nvCxnSpPr>
        <p:spPr>
          <a:xfrm flipH="1">
            <a:off x="3379305" y="4002922"/>
            <a:ext cx="671487" cy="94272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0AE32F-4BD3-7F7F-4199-305DBBB7CA5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102156" y="3986986"/>
            <a:ext cx="586057" cy="94339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575416" y="1838995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7430430" y="493038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10284800" y="512781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3 </a:t>
            </a:r>
            <a:endParaRPr lang="en-GB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7AF163-1EE4-5236-554C-70DAC31C7777}"/>
              </a:ext>
            </a:extLst>
          </p:cNvPr>
          <p:cNvGrpSpPr/>
          <p:nvPr/>
        </p:nvGrpSpPr>
        <p:grpSpPr>
          <a:xfrm>
            <a:off x="6465617" y="4952637"/>
            <a:ext cx="848353" cy="856527"/>
            <a:chOff x="5667745" y="486138"/>
            <a:chExt cx="848353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3599A7D-FEC2-C496-10B4-9184206389B0}"/>
                </a:ext>
              </a:extLst>
            </p:cNvPr>
            <p:cNvSpPr/>
            <p:nvPr/>
          </p:nvSpPr>
          <p:spPr>
            <a:xfrm>
              <a:off x="5667745" y="486138"/>
              <a:ext cx="848353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1FEC525-DA06-7C38-C9D5-E4E5F4096677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C95402-2075-D872-B40D-67647B2B2F20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6889794" y="3865655"/>
            <a:ext cx="685622" cy="108698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15590E5-CF4A-3A56-C569-A0BA714CF59B}"/>
              </a:ext>
            </a:extLst>
          </p:cNvPr>
          <p:cNvGrpSpPr/>
          <p:nvPr/>
        </p:nvGrpSpPr>
        <p:grpSpPr>
          <a:xfrm>
            <a:off x="2121522" y="4950406"/>
            <a:ext cx="2515566" cy="856527"/>
            <a:chOff x="2121522" y="4945643"/>
            <a:chExt cx="2515566" cy="85652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DFE412F-7A2B-EDA5-CE84-A113482DADA2}"/>
                </a:ext>
              </a:extLst>
            </p:cNvPr>
            <p:cNvSpPr/>
            <p:nvPr/>
          </p:nvSpPr>
          <p:spPr>
            <a:xfrm>
              <a:off x="2121522" y="4945643"/>
              <a:ext cx="2515566" cy="85652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8EEE422-865F-008C-A329-40A401E82639}"/>
                </a:ext>
              </a:extLst>
            </p:cNvPr>
            <p:cNvSpPr/>
            <p:nvPr/>
          </p:nvSpPr>
          <p:spPr>
            <a:xfrm>
              <a:off x="3617461" y="5120212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7CB736-4896-16A7-F239-D0E9DBC69008}"/>
                </a:ext>
              </a:extLst>
            </p:cNvPr>
            <p:cNvSpPr/>
            <p:nvPr/>
          </p:nvSpPr>
          <p:spPr>
            <a:xfrm>
              <a:off x="2562416" y="5127282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3513FE-5A4B-ED3E-7F5C-1128E8C5DF0C}"/>
              </a:ext>
            </a:extLst>
          </p:cNvPr>
          <p:cNvGrpSpPr/>
          <p:nvPr/>
        </p:nvGrpSpPr>
        <p:grpSpPr>
          <a:xfrm>
            <a:off x="3328928" y="3146395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8D98B2F-F353-31D0-E2BB-EFD3B052254C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02D151F-DBEA-6A09-3D1E-76565478BEBF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F0E718-9757-6BF5-0396-2B7289AC6853}"/>
              </a:ext>
            </a:extLst>
          </p:cNvPr>
          <p:cNvGrpSpPr/>
          <p:nvPr/>
        </p:nvGrpSpPr>
        <p:grpSpPr>
          <a:xfrm>
            <a:off x="6555006" y="3130459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F05B17C-4068-6A9A-F99D-53BA8891D1A1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4F91477-CE09-D67C-84B8-2AD835C89BEB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325CEF6-70BA-0AFD-4493-1E68058BA824}"/>
              </a:ext>
            </a:extLst>
          </p:cNvPr>
          <p:cNvSpPr txBox="1"/>
          <p:nvPr/>
        </p:nvSpPr>
        <p:spPr>
          <a:xfrm>
            <a:off x="9539170" y="332788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9E74F6-595E-DD60-DC98-8373E6382914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586711" y="2484539"/>
            <a:ext cx="1117245" cy="66185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B1D690-D5BB-D1F4-5433-132A8680C06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593358" y="2482728"/>
            <a:ext cx="1219431" cy="64773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2E8D4-5FD8-53CF-30EA-571C67BAD312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DF1B76-1112-4CD1-BE07-96A5F07C8D33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5FCEC2-3AE0-EB4C-EB2A-2B7C962F5C04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910249-B6E5-3BEF-5696-924B7F1F0451}"/>
              </a:ext>
            </a:extLst>
          </p:cNvPr>
          <p:cNvSpPr/>
          <p:nvPr/>
        </p:nvSpPr>
        <p:spPr>
          <a:xfrm>
            <a:off x="3196948" y="2956573"/>
            <a:ext cx="2772228" cy="1236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3763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0278 L -0.0987 0.26158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C09A4C-60B9-A138-2706-4F514C923C7D}"/>
              </a:ext>
            </a:extLst>
          </p:cNvPr>
          <p:cNvCxnSpPr>
            <a:cxnSpLocks/>
          </p:cNvCxnSpPr>
          <p:nvPr/>
        </p:nvCxnSpPr>
        <p:spPr>
          <a:xfrm flipH="1">
            <a:off x="3379305" y="4002922"/>
            <a:ext cx="671487" cy="94272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0AE32F-4BD3-7F7F-4199-305DBBB7CA5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102156" y="3986986"/>
            <a:ext cx="586057" cy="94339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575416" y="1838995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7430430" y="493038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10284800" y="512781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7AF163-1EE4-5236-554C-70DAC31C7777}"/>
              </a:ext>
            </a:extLst>
          </p:cNvPr>
          <p:cNvGrpSpPr/>
          <p:nvPr/>
        </p:nvGrpSpPr>
        <p:grpSpPr>
          <a:xfrm>
            <a:off x="6465617" y="4952637"/>
            <a:ext cx="848353" cy="856527"/>
            <a:chOff x="5667745" y="486138"/>
            <a:chExt cx="848353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3599A7D-FEC2-C496-10B4-9184206389B0}"/>
                </a:ext>
              </a:extLst>
            </p:cNvPr>
            <p:cNvSpPr/>
            <p:nvPr/>
          </p:nvSpPr>
          <p:spPr>
            <a:xfrm>
              <a:off x="5667745" y="486138"/>
              <a:ext cx="848353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1FEC525-DA06-7C38-C9D5-E4E5F4096677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C95402-2075-D872-B40D-67647B2B2F20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6889794" y="3865655"/>
            <a:ext cx="685622" cy="108698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3513FE-5A4B-ED3E-7F5C-1128E8C5DF0C}"/>
              </a:ext>
            </a:extLst>
          </p:cNvPr>
          <p:cNvGrpSpPr/>
          <p:nvPr/>
        </p:nvGrpSpPr>
        <p:grpSpPr>
          <a:xfrm>
            <a:off x="3328928" y="3146395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8D98B2F-F353-31D0-E2BB-EFD3B052254C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02D151F-DBEA-6A09-3D1E-76565478BEBF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F0E718-9757-6BF5-0396-2B7289AC6853}"/>
              </a:ext>
            </a:extLst>
          </p:cNvPr>
          <p:cNvGrpSpPr/>
          <p:nvPr/>
        </p:nvGrpSpPr>
        <p:grpSpPr>
          <a:xfrm>
            <a:off x="6555006" y="3130459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F05B17C-4068-6A9A-F99D-53BA8891D1A1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4F91477-CE09-D67C-84B8-2AD835C89BEB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325CEF6-70BA-0AFD-4493-1E68058BA824}"/>
              </a:ext>
            </a:extLst>
          </p:cNvPr>
          <p:cNvSpPr txBox="1"/>
          <p:nvPr/>
        </p:nvSpPr>
        <p:spPr>
          <a:xfrm>
            <a:off x="9539170" y="332788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9E74F6-595E-DD60-DC98-8373E6382914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4586711" y="2484539"/>
            <a:ext cx="1117245" cy="66185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B1D690-D5BB-D1F4-5433-132A8680C06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593358" y="2482728"/>
            <a:ext cx="1219431" cy="64773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32E8D4-5FD8-53CF-30EA-571C67BAD312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DF1B76-1112-4CD1-BE07-96A5F07C8D33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5FCEC2-3AE0-EB4C-EB2A-2B7C962F5C04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57AAEA-1E7D-999A-601C-9B10563C7F82}"/>
              </a:ext>
            </a:extLst>
          </p:cNvPr>
          <p:cNvGrpSpPr/>
          <p:nvPr/>
        </p:nvGrpSpPr>
        <p:grpSpPr>
          <a:xfrm>
            <a:off x="5023686" y="4952637"/>
            <a:ext cx="848353" cy="856527"/>
            <a:chOff x="5667745" y="486138"/>
            <a:chExt cx="848353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41E000A-89D3-C659-23CE-8F7771A462F1}"/>
                </a:ext>
              </a:extLst>
            </p:cNvPr>
            <p:cNvSpPr/>
            <p:nvPr/>
          </p:nvSpPr>
          <p:spPr>
            <a:xfrm>
              <a:off x="5667745" y="486138"/>
              <a:ext cx="848353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1B2F734-BD92-5A78-4C71-6453B7BBEAD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26C16-50CA-2341-8E22-781259193F4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76078" y="3987661"/>
            <a:ext cx="571785" cy="96497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C2F39A-1041-0A72-2D20-FFBC2312AB47}"/>
              </a:ext>
            </a:extLst>
          </p:cNvPr>
          <p:cNvGrpSpPr/>
          <p:nvPr/>
        </p:nvGrpSpPr>
        <p:grpSpPr>
          <a:xfrm>
            <a:off x="2089545" y="4948210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3A65C4B-4F2D-E66F-F8E7-EAF98DEC9482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74CE785-495B-8E9A-07E5-E143C7EC0589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12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833653"/>
      </p:ext>
    </p:extLst>
  </p:cSld>
  <p:clrMapOvr>
    <a:masterClrMapping/>
  </p:clrMapOvr>
  <p:transition spd="med">
    <p:pull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1922AC4-9303-3083-4179-28BD0268ADC2}"/>
              </a:ext>
            </a:extLst>
          </p:cNvPr>
          <p:cNvGrpSpPr/>
          <p:nvPr/>
        </p:nvGrpSpPr>
        <p:grpSpPr>
          <a:xfrm>
            <a:off x="2089545" y="1665421"/>
            <a:ext cx="9436300" cy="4143743"/>
            <a:chOff x="2089545" y="1665421"/>
            <a:chExt cx="9436300" cy="4143743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504C3142-F857-1F0D-067C-915743EB78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9305" y="4002922"/>
              <a:ext cx="671487" cy="942721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EFD9E1-1EE7-28D4-7438-598A9B847FE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102156" y="3986986"/>
              <a:ext cx="586057" cy="94339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031AB0-7C37-481B-74C8-0C4188A07F1D}"/>
                </a:ext>
              </a:extLst>
            </p:cNvPr>
            <p:cNvSpPr txBox="1"/>
            <p:nvPr/>
          </p:nvSpPr>
          <p:spPr>
            <a:xfrm>
              <a:off x="7575416" y="1838995"/>
              <a:ext cx="1241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Level 1 </a:t>
              </a:r>
              <a:endParaRPr lang="en-GB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484E95-20FE-3461-0D3A-33D62BDDAB45}"/>
                </a:ext>
              </a:extLst>
            </p:cNvPr>
            <p:cNvGrpSpPr/>
            <p:nvPr/>
          </p:nvGrpSpPr>
          <p:grpSpPr>
            <a:xfrm>
              <a:off x="7430430" y="4930382"/>
              <a:ext cx="2515566" cy="856527"/>
              <a:chOff x="4838217" y="486138"/>
              <a:chExt cx="2515566" cy="8565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F82103A-8815-13E6-84CA-69AB6ECFD6CE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85A41C0-F717-8C36-8EE0-2AF32752CC98}"/>
                  </a:ext>
                </a:extLst>
              </p:cNvPr>
              <p:cNvSpPr/>
              <p:nvPr/>
            </p:nvSpPr>
            <p:spPr>
              <a:xfrm>
                <a:off x="5806633" y="665546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75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2742FA-213C-8703-BC86-D45B6D5C5824}"/>
                </a:ext>
              </a:extLst>
            </p:cNvPr>
            <p:cNvSpPr txBox="1"/>
            <p:nvPr/>
          </p:nvSpPr>
          <p:spPr>
            <a:xfrm>
              <a:off x="10284800" y="5127814"/>
              <a:ext cx="1241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Level 2 </a:t>
              </a:r>
              <a:endParaRPr lang="en-GB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26340C-ED34-737B-7969-2B1145DF35DF}"/>
                </a:ext>
              </a:extLst>
            </p:cNvPr>
            <p:cNvGrpSpPr/>
            <p:nvPr/>
          </p:nvGrpSpPr>
          <p:grpSpPr>
            <a:xfrm>
              <a:off x="6465617" y="4952637"/>
              <a:ext cx="848353" cy="856527"/>
              <a:chOff x="5667745" y="486138"/>
              <a:chExt cx="848353" cy="8565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E5BA740-BEEC-F48C-F126-9781804192D2}"/>
                  </a:ext>
                </a:extLst>
              </p:cNvPr>
              <p:cNvSpPr/>
              <p:nvPr/>
            </p:nvSpPr>
            <p:spPr>
              <a:xfrm>
                <a:off x="5667745" y="486138"/>
                <a:ext cx="848353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895E1D6-833C-34F6-D263-20258DE9F1C5}"/>
                  </a:ext>
                </a:extLst>
              </p:cNvPr>
              <p:cNvSpPr/>
              <p:nvPr/>
            </p:nvSpPr>
            <p:spPr>
              <a:xfrm>
                <a:off x="5806633" y="665546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38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8F5A5-CCE3-BB22-ECDD-EF23FB31166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6889794" y="3865655"/>
              <a:ext cx="685622" cy="108698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89FA3F-D0AB-55C2-76A8-9F53821B624B}"/>
                </a:ext>
              </a:extLst>
            </p:cNvPr>
            <p:cNvGrpSpPr/>
            <p:nvPr/>
          </p:nvGrpSpPr>
          <p:grpSpPr>
            <a:xfrm>
              <a:off x="3328928" y="3146395"/>
              <a:ext cx="2515566" cy="856527"/>
              <a:chOff x="4838217" y="486138"/>
              <a:chExt cx="2515566" cy="8565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E93AA6B-C2C4-C2D2-3887-699870142EC6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C55FA16-40D1-2AF6-13E3-CF763238CFCD}"/>
                  </a:ext>
                </a:extLst>
              </p:cNvPr>
              <p:cNvSpPr/>
              <p:nvPr/>
            </p:nvSpPr>
            <p:spPr>
              <a:xfrm>
                <a:off x="5806633" y="665546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7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2FFFBD4-F5E6-5B85-0CC3-76399F989A9F}"/>
                </a:ext>
              </a:extLst>
            </p:cNvPr>
            <p:cNvGrpSpPr/>
            <p:nvPr/>
          </p:nvGrpSpPr>
          <p:grpSpPr>
            <a:xfrm>
              <a:off x="6555006" y="3130459"/>
              <a:ext cx="2515566" cy="856527"/>
              <a:chOff x="4838217" y="486138"/>
              <a:chExt cx="2515566" cy="8565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EF309FB-F547-1634-F34A-8A24AC8A5656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1D6DF24-2F26-055A-374B-F1A8E751D32A}"/>
                  </a:ext>
                </a:extLst>
              </p:cNvPr>
              <p:cNvSpPr/>
              <p:nvPr/>
            </p:nvSpPr>
            <p:spPr>
              <a:xfrm>
                <a:off x="5806633" y="665546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7001E-B4B9-8906-2464-3E3BE2ECD452}"/>
                </a:ext>
              </a:extLst>
            </p:cNvPr>
            <p:cNvSpPr txBox="1"/>
            <p:nvPr/>
          </p:nvSpPr>
          <p:spPr>
            <a:xfrm>
              <a:off x="9539170" y="3327889"/>
              <a:ext cx="1241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Level 2 </a:t>
              </a:r>
              <a:endParaRPr lang="en-GB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C660BB-DD54-2E5C-9C42-389C8A962B3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4586711" y="2484539"/>
              <a:ext cx="1117245" cy="66185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65E193-FBC6-E100-6478-3870CD5E616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593358" y="2482728"/>
              <a:ext cx="1219431" cy="647731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D3C424-DE22-D4B3-E4E0-5F48248EB6C8}"/>
                </a:ext>
              </a:extLst>
            </p:cNvPr>
            <p:cNvGrpSpPr/>
            <p:nvPr/>
          </p:nvGrpSpPr>
          <p:grpSpPr>
            <a:xfrm>
              <a:off x="4833408" y="1665421"/>
              <a:ext cx="2515566" cy="856527"/>
              <a:chOff x="4838217" y="486138"/>
              <a:chExt cx="2515566" cy="856527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6F7CD25-713B-081D-8CB0-56AFB8F169E9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705B7B-A07C-ACB5-2040-3F9C1C95DB9E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25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A7B1525-7BE0-2D48-E20E-874F497DEBC8}"/>
                </a:ext>
              </a:extLst>
            </p:cNvPr>
            <p:cNvGrpSpPr/>
            <p:nvPr/>
          </p:nvGrpSpPr>
          <p:grpSpPr>
            <a:xfrm>
              <a:off x="5023686" y="4952637"/>
              <a:ext cx="848353" cy="856527"/>
              <a:chOff x="5667745" y="486138"/>
              <a:chExt cx="848353" cy="8565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3A8EA4F-3DD9-9FEE-7F87-935E00481ADE}"/>
                  </a:ext>
                </a:extLst>
              </p:cNvPr>
              <p:cNvSpPr/>
              <p:nvPr/>
            </p:nvSpPr>
            <p:spPr>
              <a:xfrm>
                <a:off x="5667745" y="486138"/>
                <a:ext cx="848353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4639F2D-CA02-6591-B090-FF3CD7643E34}"/>
                  </a:ext>
                </a:extLst>
              </p:cNvPr>
              <p:cNvSpPr/>
              <p:nvPr/>
            </p:nvSpPr>
            <p:spPr>
              <a:xfrm>
                <a:off x="5806633" y="665546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13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CD2CA1-200C-70D5-FC42-449A5F24AE59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876078" y="3987661"/>
              <a:ext cx="571785" cy="964976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8E29590-BB48-21C5-394A-D2F282634357}"/>
                </a:ext>
              </a:extLst>
            </p:cNvPr>
            <p:cNvGrpSpPr/>
            <p:nvPr/>
          </p:nvGrpSpPr>
          <p:grpSpPr>
            <a:xfrm>
              <a:off x="2089545" y="4948210"/>
              <a:ext cx="2515566" cy="856527"/>
              <a:chOff x="4838217" y="486138"/>
              <a:chExt cx="2515566" cy="856527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BC3765E-09AB-A3FA-EB96-A687EB30A6D4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3D98479-5FF4-F3DD-B227-CF8F613ABABF}"/>
                  </a:ext>
                </a:extLst>
              </p:cNvPr>
              <p:cNvSpPr/>
              <p:nvPr/>
            </p:nvSpPr>
            <p:spPr>
              <a:xfrm>
                <a:off x="5806633" y="665546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</a:t>
                </a:r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3F47AB-2E79-7987-3343-52BAFC559270}"/>
              </a:ext>
            </a:extLst>
          </p:cNvPr>
          <p:cNvCxnSpPr>
            <a:cxnSpLocks/>
          </p:cNvCxnSpPr>
          <p:nvPr/>
        </p:nvCxnSpPr>
        <p:spPr>
          <a:xfrm>
            <a:off x="2089545" y="4727448"/>
            <a:ext cx="425055" cy="493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5BD759-EFFA-EB0A-29D9-59302385EEC2}"/>
              </a:ext>
            </a:extLst>
          </p:cNvPr>
          <p:cNvSpPr txBox="1"/>
          <p:nvPr/>
        </p:nvSpPr>
        <p:spPr>
          <a:xfrm>
            <a:off x="1550923" y="4216957"/>
            <a:ext cx="1202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Jumble" panose="02000503000000020004" pitchFamily="2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38528913"/>
      </p:ext>
    </p:extLst>
  </p:cSld>
  <p:clrMapOvr>
    <a:masterClrMapping/>
  </p:clrMapOvr>
  <p:transition spd="slow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EA9C629-1FA6-F68F-CC2A-4D7229F358CA}"/>
              </a:ext>
            </a:extLst>
          </p:cNvPr>
          <p:cNvGrpSpPr/>
          <p:nvPr/>
        </p:nvGrpSpPr>
        <p:grpSpPr>
          <a:xfrm>
            <a:off x="3328928" y="3480374"/>
            <a:ext cx="2515566" cy="856527"/>
            <a:chOff x="4838217" y="3000736"/>
            <a:chExt cx="2515566" cy="8565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4E0DE52-0E27-185E-D833-9AD22CF5498E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2C925D-0A62-7C5E-B978-A57EBA9D8225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ABAA934-EC46-BD2E-A66B-8B2E07115878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25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A408D92-5663-3AC9-7A75-549AECDDBC35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6555006" y="3467346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25978" y="2510281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92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EA9C629-1FA6-F68F-CC2A-4D7229F358CA}"/>
              </a:ext>
            </a:extLst>
          </p:cNvPr>
          <p:cNvGrpSpPr/>
          <p:nvPr/>
        </p:nvGrpSpPr>
        <p:grpSpPr>
          <a:xfrm>
            <a:off x="3328928" y="3480374"/>
            <a:ext cx="2515566" cy="856527"/>
            <a:chOff x="4838217" y="3000736"/>
            <a:chExt cx="2515566" cy="8565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4E0DE52-0E27-185E-D833-9AD22CF5498E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2C925D-0A62-7C5E-B978-A57EBA9D8225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ABAA934-EC46-BD2E-A66B-8B2E07115878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25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A408D92-5663-3AC9-7A75-549AECDDBC35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6555006" y="3467346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25978" y="2510281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F3CA31-3B0B-ABAB-9002-B0F280D3231F}"/>
              </a:ext>
            </a:extLst>
          </p:cNvPr>
          <p:cNvSpPr/>
          <p:nvPr/>
        </p:nvSpPr>
        <p:spPr>
          <a:xfrm>
            <a:off x="5700161" y="1701954"/>
            <a:ext cx="839799" cy="7315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877E8C-7452-873C-D4AC-E6E4171000A3}"/>
              </a:ext>
            </a:extLst>
          </p:cNvPr>
          <p:cNvSpPr/>
          <p:nvPr/>
        </p:nvSpPr>
        <p:spPr>
          <a:xfrm>
            <a:off x="3636138" y="3545088"/>
            <a:ext cx="839799" cy="7315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93391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1694 0.26852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0862 1.11111E-6 " pathEditMode="relative" rAng="0" ptsTypes="AA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tree with no leaves&#10;&#10;Description automatically generated">
            <a:extLst>
              <a:ext uri="{FF2B5EF4-FFF2-40B4-BE49-F238E27FC236}">
                <a16:creationId xmlns:a16="http://schemas.microsoft.com/office/drawing/2014/main" id="{6226CF97-DC50-3BD9-8678-B35617BA3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1042987"/>
            <a:ext cx="4772025" cy="4772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ACA17B-F9CA-19DB-FC94-CFA3A8829A45}"/>
              </a:ext>
            </a:extLst>
          </p:cNvPr>
          <p:cNvSpPr txBox="1"/>
          <p:nvPr/>
        </p:nvSpPr>
        <p:spPr>
          <a:xfrm>
            <a:off x="4124325" y="4984015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accent6">
                    <a:lumMod val="60000"/>
                    <a:lumOff val="40000"/>
                  </a:schemeClr>
                </a:solidFill>
                <a:latin typeface="Jumble" panose="02000503000000020004" pitchFamily="2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382649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33000" decel="3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03164 -0.0944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98BB690-3815-FDC8-B3E8-330E0FC21C8A}"/>
              </a:ext>
            </a:extLst>
          </p:cNvPr>
          <p:cNvGrpSpPr/>
          <p:nvPr/>
        </p:nvGrpSpPr>
        <p:grpSpPr>
          <a:xfrm>
            <a:off x="3328928" y="3477527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77EE33-0425-93F4-5340-B3DA49E02545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15765E-C676-C194-62EC-9F655898E3E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AEB7E1C-1ACB-5923-24DB-3AA42C44D267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25</a:t>
                </a: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A122A60-E893-86D7-BA35-79CBA4647A31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896234-4679-6CB1-1788-4CF51AC3FEA3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E67123-378D-5736-D637-53DFDA625DC5}"/>
              </a:ext>
            </a:extLst>
          </p:cNvPr>
          <p:cNvGrpSpPr/>
          <p:nvPr/>
        </p:nvGrpSpPr>
        <p:grpSpPr>
          <a:xfrm>
            <a:off x="6555006" y="3467346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CCCB5F-6E94-8B31-5C3A-4BF18F41FF10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707D2EB-F2CB-6090-75AA-BD49E862AEBC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25978" y="2510281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083BB4-DA4B-FBC3-2AFE-16A6E365AA52}"/>
              </a:ext>
            </a:extLst>
          </p:cNvPr>
          <p:cNvSpPr/>
          <p:nvPr/>
        </p:nvSpPr>
        <p:spPr>
          <a:xfrm>
            <a:off x="3193143" y="3292285"/>
            <a:ext cx="2772228" cy="1236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070BD6-D0A1-D433-11C2-BDD7927FFD2E}"/>
              </a:ext>
            </a:extLst>
          </p:cNvPr>
          <p:cNvSpPr/>
          <p:nvPr/>
        </p:nvSpPr>
        <p:spPr>
          <a:xfrm>
            <a:off x="4711798" y="1469766"/>
            <a:ext cx="2772228" cy="1236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718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2448 -0.26528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-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1.85185E-6 L 0.14063 0.26227 " pathEditMode="relative" rAng="0" ptsTypes="AA">
                                      <p:cBhvr>
                                        <p:cTn id="24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4" grpId="0" animBg="1"/>
      <p:bldP spid="2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320E6D9-E633-ED04-92FA-D9044A28168E}"/>
              </a:ext>
            </a:extLst>
          </p:cNvPr>
          <p:cNvGrpSpPr/>
          <p:nvPr/>
        </p:nvGrpSpPr>
        <p:grpSpPr>
          <a:xfrm>
            <a:off x="3328928" y="3480374"/>
            <a:ext cx="2515566" cy="856527"/>
            <a:chOff x="4838217" y="3000736"/>
            <a:chExt cx="2515566" cy="85652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ECF2170-BEC8-FFA3-84F4-FF53BBAE0960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303FF13-BDFB-F837-C4A3-F8043BB5373A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1970713-E6CB-7644-B635-8C47760E02F5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25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E029641-B993-1C7A-20B3-F750BA470248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7C9291-22D2-B7E6-DC95-90468778DBE1}"/>
              </a:ext>
            </a:extLst>
          </p:cNvPr>
          <p:cNvGrpSpPr/>
          <p:nvPr/>
        </p:nvGrpSpPr>
        <p:grpSpPr>
          <a:xfrm>
            <a:off x="6547695" y="3480374"/>
            <a:ext cx="2515566" cy="856527"/>
            <a:chOff x="4838217" y="3000736"/>
            <a:chExt cx="2515566" cy="8565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780F04-4C41-3201-5A0A-EA5F23ACF629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6B82E0F-688B-9A91-C974-D8B859E3F49E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EDBE769-BE04-3743-D59B-2ACBDF2F1341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75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F41BB2E-0537-13F4-AD0B-16417C9D8CEC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</p:cNvCxnSpPr>
          <p:nvPr/>
        </p:nvCxnSpPr>
        <p:spPr>
          <a:xfrm>
            <a:off x="6564148" y="2526217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988502C-2EFE-3079-2589-C11AB62F99A0}"/>
              </a:ext>
            </a:extLst>
          </p:cNvPr>
          <p:cNvSpPr/>
          <p:nvPr/>
        </p:nvSpPr>
        <p:spPr>
          <a:xfrm>
            <a:off x="5700161" y="1701954"/>
            <a:ext cx="839799" cy="7315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330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1694 0.26852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1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22AB059-AB81-156C-742C-8BD0F0EF666C}"/>
              </a:ext>
            </a:extLst>
          </p:cNvPr>
          <p:cNvGrpSpPr/>
          <p:nvPr/>
        </p:nvGrpSpPr>
        <p:grpSpPr>
          <a:xfrm>
            <a:off x="3328928" y="3477527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B8DC7AA-1AF7-AB6B-B675-48C158BEB94B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E6262E0-DFAF-1086-00B0-727C6E48823A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9F867EA-011E-2C5C-E0AD-E26622E7C6DE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13</a:t>
                </a: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9404429-2E25-8D26-635C-14EF6041DD97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4E849CF-8869-F79A-B87F-C70F6E01B6EA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7C9291-22D2-B7E6-DC95-90468778DBE1}"/>
              </a:ext>
            </a:extLst>
          </p:cNvPr>
          <p:cNvGrpSpPr/>
          <p:nvPr/>
        </p:nvGrpSpPr>
        <p:grpSpPr>
          <a:xfrm>
            <a:off x="6547695" y="3480374"/>
            <a:ext cx="2515566" cy="856527"/>
            <a:chOff x="4838217" y="3000736"/>
            <a:chExt cx="2515566" cy="8565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780F04-4C41-3201-5A0A-EA5F23ACF629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6B82E0F-688B-9A91-C974-D8B859E3F49E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EDBE769-BE04-3743-D59B-2ACBDF2F1341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75</a:t>
                </a:r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F41BB2E-0537-13F4-AD0B-16417C9D8CEC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</p:cNvCxnSpPr>
          <p:nvPr/>
        </p:nvCxnSpPr>
        <p:spPr>
          <a:xfrm>
            <a:off x="6564148" y="2526217"/>
            <a:ext cx="1286811" cy="95706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</p:cNvCxnSpPr>
          <p:nvPr/>
        </p:nvCxnSpPr>
        <p:spPr>
          <a:xfrm flipH="1">
            <a:off x="4586711" y="2510281"/>
            <a:ext cx="1092982" cy="97300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9539170" y="36647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3408" y="1665421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0275" y="659712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38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B1D3DC4-E8CE-BFFE-A95D-05C3BF7DC088}"/>
              </a:ext>
            </a:extLst>
          </p:cNvPr>
          <p:cNvSpPr/>
          <p:nvPr/>
        </p:nvSpPr>
        <p:spPr>
          <a:xfrm>
            <a:off x="3193143" y="3292285"/>
            <a:ext cx="2772228" cy="1236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038EE0-4394-C0A0-39FA-62333CF059F0}"/>
              </a:ext>
            </a:extLst>
          </p:cNvPr>
          <p:cNvSpPr/>
          <p:nvPr/>
        </p:nvSpPr>
        <p:spPr>
          <a:xfrm>
            <a:off x="4711798" y="1469766"/>
            <a:ext cx="2772228" cy="1236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rgbClr val="FF00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0418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12448 -0.26528 " pathEditMode="relative" rAng="0" ptsTypes="AA">
                                      <p:cBhvr>
                                        <p:cTn id="11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-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1.85185E-6 L 0.14063 0.26227 " pathEditMode="relative" rAng="0" ptsTypes="AA">
                                      <p:cBhvr>
                                        <p:cTn id="24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2" y="1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42" grpId="0" animBg="1"/>
      <p:bldP spid="4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44AE939-CE5B-E0A5-F874-C08A10F6B99F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160997" y="2502273"/>
            <a:ext cx="120937" cy="96587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D9A521-43FA-248F-5910-51EA668FA186}"/>
              </a:ext>
            </a:extLst>
          </p:cNvPr>
          <p:cNvGrpSpPr/>
          <p:nvPr/>
        </p:nvGrpSpPr>
        <p:grpSpPr>
          <a:xfrm>
            <a:off x="2786739" y="3466812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530D376-EF39-E79D-747F-20D7FCB22317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2DF6CD0-67A3-AD41-D2B1-1CA7874FCEDD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2789" y="196212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F1B95-1461-FE08-5264-0227736B4DC0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6A463-237B-B429-3E05-9F02685C452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062553" y="2502273"/>
            <a:ext cx="1402802" cy="97756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80FF20-6340-DA52-A65A-1828198D2754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044522" y="2423791"/>
            <a:ext cx="1456793" cy="104302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3F0B0C-22F5-0336-DFC6-E018A39B610E}"/>
              </a:ext>
            </a:extLst>
          </p:cNvPr>
          <p:cNvSpPr txBox="1"/>
          <p:nvPr/>
        </p:nvSpPr>
        <p:spPr>
          <a:xfrm>
            <a:off x="10199047" y="366424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2 </a:t>
            </a:r>
            <a:endParaRPr lang="en-GB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46D3A3-1849-29D1-8911-B98B762340F5}"/>
              </a:ext>
            </a:extLst>
          </p:cNvPr>
          <p:cNvGrpSpPr/>
          <p:nvPr/>
        </p:nvGrpSpPr>
        <p:grpSpPr>
          <a:xfrm>
            <a:off x="7207572" y="3479842"/>
            <a:ext cx="2515566" cy="856527"/>
            <a:chOff x="4838217" y="3000736"/>
            <a:chExt cx="2515566" cy="85652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E01AD47-4F4D-923C-CD6F-40D0FEDE17DA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3361A47C-779D-3ABB-32E8-32ED0953ED48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844399C5-0AFF-8EEA-4496-64C117AE63CB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75</a:t>
                </a:r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730DA14-BA54-B615-8E67-0B01F4BAB190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42FB86-E2F4-A054-1398-AEB7D2B0DCD4}"/>
              </a:ext>
            </a:extLst>
          </p:cNvPr>
          <p:cNvGrpSpPr/>
          <p:nvPr/>
        </p:nvGrpSpPr>
        <p:grpSpPr>
          <a:xfrm>
            <a:off x="4823703" y="1666995"/>
            <a:ext cx="2515566" cy="856527"/>
            <a:chOff x="4838217" y="3000736"/>
            <a:chExt cx="2515566" cy="85652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BA87F5-9FAD-AB9D-0657-F3544CA86B59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184E9235-B7C9-D97A-FC4D-7CC5E430350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BB25B04-966F-143A-E54E-7701A6B6C9E8}"/>
                  </a:ext>
                </a:extLst>
              </p:cNvPr>
              <p:cNvSpPr/>
              <p:nvPr/>
            </p:nvSpPr>
            <p:spPr>
              <a:xfrm>
                <a:off x="6334156" y="660707"/>
                <a:ext cx="578734" cy="497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2">
                        <a:lumMod val="50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38</a:t>
                </a:r>
              </a:p>
            </p:txBody>
          </p:sp>
        </p:grp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668B3F6-9E18-995C-009C-46D9E6322C25}"/>
                </a:ext>
              </a:extLst>
            </p:cNvPr>
            <p:cNvSpPr/>
            <p:nvPr/>
          </p:nvSpPr>
          <p:spPr>
            <a:xfrm>
              <a:off x="5279111" y="3182375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CFE6F7-186D-514E-A3CA-BEB98AB4A0DD}"/>
              </a:ext>
            </a:extLst>
          </p:cNvPr>
          <p:cNvGrpSpPr/>
          <p:nvPr/>
        </p:nvGrpSpPr>
        <p:grpSpPr>
          <a:xfrm>
            <a:off x="5899644" y="3468146"/>
            <a:ext cx="764580" cy="856527"/>
            <a:chOff x="5711634" y="486138"/>
            <a:chExt cx="764580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D957D03-A594-F61E-D2E6-7328BECF1BDD}"/>
                </a:ext>
              </a:extLst>
            </p:cNvPr>
            <p:cNvSpPr/>
            <p:nvPr/>
          </p:nvSpPr>
          <p:spPr>
            <a:xfrm>
              <a:off x="5711634" y="486138"/>
              <a:ext cx="764580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2118AEF3-DF6B-C898-E985-8215A1B3CD87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51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716AC-998F-AF08-0F59-F21767D76A26}"/>
              </a:ext>
            </a:extLst>
          </p:cNvPr>
          <p:cNvGrpSpPr/>
          <p:nvPr/>
        </p:nvGrpSpPr>
        <p:grpSpPr>
          <a:xfrm>
            <a:off x="6593358" y="7696923"/>
            <a:ext cx="2515566" cy="856527"/>
            <a:chOff x="4838217" y="3000736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93D3F9-67A6-F263-FFD5-C99F9925B157}"/>
                </a:ext>
              </a:extLst>
            </p:cNvPr>
            <p:cNvGrpSpPr/>
            <p:nvPr/>
          </p:nvGrpSpPr>
          <p:grpSpPr>
            <a:xfrm>
              <a:off x="4838217" y="3000736"/>
              <a:ext cx="2515566" cy="856527"/>
              <a:chOff x="4838217" y="486138"/>
              <a:chExt cx="2515566" cy="856527"/>
            </a:xfrm>
            <a:grpFill/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2E0CBF-A67C-C8D0-9BF9-24CA276B4F93}"/>
                  </a:ext>
                </a:extLst>
              </p:cNvPr>
              <p:cNvSpPr/>
              <p:nvPr/>
            </p:nvSpPr>
            <p:spPr>
              <a:xfrm>
                <a:off x="4838217" y="486138"/>
                <a:ext cx="2515566" cy="85652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6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D1CA4A8-361F-48D7-89E7-F3D1EB469EEF}"/>
                  </a:ext>
                </a:extLst>
              </p:cNvPr>
              <p:cNvSpPr/>
              <p:nvPr/>
            </p:nvSpPr>
            <p:spPr>
              <a:xfrm>
                <a:off x="5820275" y="659712"/>
                <a:ext cx="578734" cy="49771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accent5">
                        <a:lumMod val="7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50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868807-73E7-B0C2-7AA5-337F24C17D84}"/>
                </a:ext>
              </a:extLst>
            </p:cNvPr>
            <p:cNvSpPr/>
            <p:nvPr/>
          </p:nvSpPr>
          <p:spPr>
            <a:xfrm>
              <a:off x="5067093" y="317959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71B165-E563-6F9A-C711-B23CCC396B64}"/>
                </a:ext>
              </a:extLst>
            </p:cNvPr>
            <p:cNvSpPr/>
            <p:nvPr/>
          </p:nvSpPr>
          <p:spPr>
            <a:xfrm>
              <a:off x="6598237" y="3177830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75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8195F8-ABCE-91AF-DA3F-10FE8EEA5E2E}"/>
              </a:ext>
            </a:extLst>
          </p:cNvPr>
          <p:cNvSpPr txBox="1"/>
          <p:nvPr/>
        </p:nvSpPr>
        <p:spPr>
          <a:xfrm>
            <a:off x="12344400" y="3167390"/>
            <a:ext cx="298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Jumble" panose="02000503000000020004" pitchFamily="2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424A5-EDAC-1EF8-8B04-6969B73BA0BE}"/>
              </a:ext>
            </a:extLst>
          </p:cNvPr>
          <p:cNvSpPr txBox="1"/>
          <p:nvPr/>
        </p:nvSpPr>
        <p:spPr>
          <a:xfrm>
            <a:off x="4865959" y="3185180"/>
            <a:ext cx="298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Jumble" panose="020005030000000200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69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0.61341 0.002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61276 0.00047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3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allAtOnce"/>
      <p:bldP spid="4" grpId="0" build="p"/>
      <p:bldP spid="4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tree with no leaves&#10;&#10;Description automatically generated">
            <a:extLst>
              <a:ext uri="{FF2B5EF4-FFF2-40B4-BE49-F238E27FC236}">
                <a16:creationId xmlns:a16="http://schemas.microsoft.com/office/drawing/2014/main" id="{6226CF97-DC50-3BD9-8678-B35617BA3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5212" y="395722"/>
            <a:ext cx="4772025" cy="477202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A53D217-6EB7-5983-C25E-6AE3E7CD1421}"/>
              </a:ext>
            </a:extLst>
          </p:cNvPr>
          <p:cNvGrpSpPr/>
          <p:nvPr/>
        </p:nvGrpSpPr>
        <p:grpSpPr>
          <a:xfrm>
            <a:off x="2898626" y="749703"/>
            <a:ext cx="2404894" cy="707886"/>
            <a:chOff x="2380466" y="1069743"/>
            <a:chExt cx="2404894" cy="707886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107E421-7377-023B-60C9-056DA265F355}"/>
                </a:ext>
              </a:extLst>
            </p:cNvPr>
            <p:cNvCxnSpPr>
              <a:cxnSpLocks/>
            </p:cNvCxnSpPr>
            <p:nvPr/>
          </p:nvCxnSpPr>
          <p:spPr>
            <a:xfrm>
              <a:off x="4124324" y="1423686"/>
              <a:ext cx="661036" cy="199374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A9F9C3-C1EB-30FB-82D5-FB105D12356B}"/>
                </a:ext>
              </a:extLst>
            </p:cNvPr>
            <p:cNvSpPr txBox="1"/>
            <p:nvPr/>
          </p:nvSpPr>
          <p:spPr>
            <a:xfrm>
              <a:off x="2380466" y="1069743"/>
              <a:ext cx="20950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solidFill>
                    <a:schemeClr val="accent2"/>
                  </a:solidFill>
                  <a:latin typeface="Jumble" panose="02000503000000020004" pitchFamily="2" charset="0"/>
                </a:rPr>
                <a:t>root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C39A3A-7EB0-8878-A8A2-3CE0B3B1C6CD}"/>
              </a:ext>
            </a:extLst>
          </p:cNvPr>
          <p:cNvGrpSpPr/>
          <p:nvPr/>
        </p:nvGrpSpPr>
        <p:grpSpPr>
          <a:xfrm>
            <a:off x="7345684" y="4596940"/>
            <a:ext cx="2354575" cy="736136"/>
            <a:chOff x="7345684" y="4596940"/>
            <a:chExt cx="2354575" cy="736136"/>
          </a:xfrm>
        </p:grpSpPr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8C3FDDC2-1908-4A8C-B369-60B073AE10F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45684" y="4596940"/>
              <a:ext cx="624837" cy="302721"/>
            </a:xfrm>
            <a:prstGeom prst="bentConnector3">
              <a:avLst>
                <a:gd name="adj1" fmla="val 36585"/>
              </a:avLst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470980-2317-1273-ACD8-A57426941818}"/>
                </a:ext>
              </a:extLst>
            </p:cNvPr>
            <p:cNvSpPr txBox="1"/>
            <p:nvPr/>
          </p:nvSpPr>
          <p:spPr>
            <a:xfrm>
              <a:off x="7970520" y="4748301"/>
              <a:ext cx="17297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chemeClr val="accent1"/>
                  </a:solidFill>
                  <a:latin typeface="Jumble" panose="02000503000000020004" pitchFamily="2" charset="0"/>
                </a:rPr>
                <a:t>node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4538EA-7562-2F91-6C27-FBEB829FFE5E}"/>
              </a:ext>
            </a:extLst>
          </p:cNvPr>
          <p:cNvGrpSpPr/>
          <p:nvPr/>
        </p:nvGrpSpPr>
        <p:grpSpPr>
          <a:xfrm>
            <a:off x="6327648" y="1865376"/>
            <a:ext cx="4279392" cy="1234440"/>
            <a:chOff x="6327648" y="1865376"/>
            <a:chExt cx="4279392" cy="12344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049BA76-632A-5117-A0BB-FA3BF9CF04A6}"/>
                </a:ext>
              </a:extLst>
            </p:cNvPr>
            <p:cNvSpPr/>
            <p:nvPr/>
          </p:nvSpPr>
          <p:spPr>
            <a:xfrm>
              <a:off x="6327648" y="1865376"/>
              <a:ext cx="1271016" cy="123444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C29C19-813B-C0A6-4BB1-E1702D4B1744}"/>
                </a:ext>
              </a:extLst>
            </p:cNvPr>
            <p:cNvCxnSpPr>
              <a:cxnSpLocks/>
            </p:cNvCxnSpPr>
            <p:nvPr/>
          </p:nvCxnSpPr>
          <p:spPr>
            <a:xfrm>
              <a:off x="7598664" y="2350008"/>
              <a:ext cx="82296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EC2E91-1196-7920-96D4-5FA1B1B2BF8E}"/>
                </a:ext>
              </a:extLst>
            </p:cNvPr>
            <p:cNvSpPr txBox="1"/>
            <p:nvPr/>
          </p:nvSpPr>
          <p:spPr>
            <a:xfrm>
              <a:off x="8577072" y="2109699"/>
              <a:ext cx="2029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FF0000"/>
                  </a:solidFill>
                  <a:latin typeface="Jumble" panose="02000503000000020004" pitchFamily="2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3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6.25E-7 0.119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469B7CB-44A8-CC31-73F4-6FF67AEBBDBF}"/>
              </a:ext>
            </a:extLst>
          </p:cNvPr>
          <p:cNvSpPr txBox="1"/>
          <p:nvPr/>
        </p:nvSpPr>
        <p:spPr>
          <a:xfrm>
            <a:off x="5345932" y="4793080"/>
            <a:ext cx="25696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accent4">
                    <a:lumMod val="40000"/>
                    <a:lumOff val="60000"/>
                  </a:schemeClr>
                </a:solidFill>
                <a:latin typeface="Jumble" panose="02000503000000020004" pitchFamily="2" charset="0"/>
              </a:rPr>
              <a:t>key</a:t>
            </a:r>
          </a:p>
        </p:txBody>
      </p:sp>
      <p:pic>
        <p:nvPicPr>
          <p:cNvPr id="5" name="Picture 4" descr="A yellow key with a hole in the center&#10;&#10;Description automatically generated">
            <a:extLst>
              <a:ext uri="{FF2B5EF4-FFF2-40B4-BE49-F238E27FC236}">
                <a16:creationId xmlns:a16="http://schemas.microsoft.com/office/drawing/2014/main" id="{639E5B01-DCE5-A995-75F9-12BFF6875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5187354" y="1873924"/>
            <a:ext cx="1817293" cy="181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77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469B7CB-44A8-CC31-73F4-6FF67AEBBDBF}"/>
              </a:ext>
            </a:extLst>
          </p:cNvPr>
          <p:cNvSpPr txBox="1"/>
          <p:nvPr/>
        </p:nvSpPr>
        <p:spPr>
          <a:xfrm>
            <a:off x="5334378" y="4955159"/>
            <a:ext cx="2381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accent4">
                    <a:lumMod val="40000"/>
                    <a:lumOff val="60000"/>
                  </a:schemeClr>
                </a:solidFill>
                <a:latin typeface="Jumble" panose="02000503000000020004" pitchFamily="2" charset="0"/>
              </a:rPr>
              <a:t>M-1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7C08D8-1970-DDC5-1131-33273F9ABE10}"/>
              </a:ext>
            </a:extLst>
          </p:cNvPr>
          <p:cNvGrpSpPr/>
          <p:nvPr/>
        </p:nvGrpSpPr>
        <p:grpSpPr>
          <a:xfrm>
            <a:off x="2983345" y="746126"/>
            <a:ext cx="7295734" cy="3945947"/>
            <a:chOff x="2983345" y="746126"/>
            <a:chExt cx="7295734" cy="39459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CA624AF-D4F3-3F20-9B49-7AD7972A492B}"/>
                </a:ext>
              </a:extLst>
            </p:cNvPr>
            <p:cNvSpPr/>
            <p:nvPr/>
          </p:nvSpPr>
          <p:spPr>
            <a:xfrm>
              <a:off x="2983345" y="1348843"/>
              <a:ext cx="6465455" cy="3343230"/>
            </a:xfrm>
            <a:prstGeom prst="ellipse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3DC513-3723-BB95-BCE0-3C308D346846}"/>
                </a:ext>
              </a:extLst>
            </p:cNvPr>
            <p:cNvSpPr txBox="1"/>
            <p:nvPr/>
          </p:nvSpPr>
          <p:spPr>
            <a:xfrm>
              <a:off x="8302752" y="746126"/>
              <a:ext cx="1976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800" dirty="0" err="1">
                  <a:solidFill>
                    <a:schemeClr val="accent2">
                      <a:lumMod val="75000"/>
                    </a:schemeClr>
                  </a:solidFill>
                  <a:latin typeface="Jumble" panose="020005030000000200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Node</a:t>
              </a:r>
              <a:r>
                <a:rPr lang="en-GB" dirty="0" err="1">
                  <a:latin typeface="Jumble" panose="02000503000000020004" pitchFamily="2" charset="0"/>
                </a:rPr>
                <a:t>e</a:t>
              </a:r>
              <a:endParaRPr lang="en-GB" dirty="0">
                <a:latin typeface="Jumble" panose="02000503000000020004" pitchFamily="2" charset="0"/>
              </a:endParaRPr>
            </a:p>
          </p:txBody>
        </p:sp>
      </p:grpSp>
      <p:pic>
        <p:nvPicPr>
          <p:cNvPr id="14" name="Picture 13" descr="A yellow key with a hole in the center&#10;&#10;Description automatically generated">
            <a:extLst>
              <a:ext uri="{FF2B5EF4-FFF2-40B4-BE49-F238E27FC236}">
                <a16:creationId xmlns:a16="http://schemas.microsoft.com/office/drawing/2014/main" id="{5D8EA41B-2CFA-F39D-4D84-010B87692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17489">
            <a:off x="4263671" y="2354814"/>
            <a:ext cx="1034216" cy="1422673"/>
          </a:xfrm>
          <a:prstGeom prst="rect">
            <a:avLst/>
          </a:prstGeom>
        </p:spPr>
      </p:pic>
      <p:pic>
        <p:nvPicPr>
          <p:cNvPr id="15" name="Picture 14" descr="A yellow key with a hole in the center&#10;&#10;Description automatically generated">
            <a:extLst>
              <a:ext uri="{FF2B5EF4-FFF2-40B4-BE49-F238E27FC236}">
                <a16:creationId xmlns:a16="http://schemas.microsoft.com/office/drawing/2014/main" id="{B7F7DCFF-2189-E6B1-BF62-B1811C9EA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7420">
            <a:off x="5437761" y="3078019"/>
            <a:ext cx="1426225" cy="991571"/>
          </a:xfrm>
          <a:prstGeom prst="rect">
            <a:avLst/>
          </a:prstGeom>
        </p:spPr>
      </p:pic>
      <p:pic>
        <p:nvPicPr>
          <p:cNvPr id="16" name="Picture 15" descr="A yellow key with a hole in the center&#10;&#10;Description automatically generated">
            <a:extLst>
              <a:ext uri="{FF2B5EF4-FFF2-40B4-BE49-F238E27FC236}">
                <a16:creationId xmlns:a16="http://schemas.microsoft.com/office/drawing/2014/main" id="{807F988E-DE88-CACA-68DB-6D60262AF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47746">
            <a:off x="6622069" y="2413797"/>
            <a:ext cx="1195171" cy="1192194"/>
          </a:xfrm>
          <a:prstGeom prst="rect">
            <a:avLst/>
          </a:prstGeom>
        </p:spPr>
      </p:pic>
      <p:pic>
        <p:nvPicPr>
          <p:cNvPr id="19" name="Picture 18" descr="A yellow key with a hole in the center&#10;&#10;Description automatically generated">
            <a:extLst>
              <a:ext uri="{FF2B5EF4-FFF2-40B4-BE49-F238E27FC236}">
                <a16:creationId xmlns:a16="http://schemas.microsoft.com/office/drawing/2014/main" id="{8BFF7A8B-B6B7-C9D2-CC3E-1DB8DD603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12744">
            <a:off x="5221845" y="2093340"/>
            <a:ext cx="999372" cy="7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yellow tree with no leaves&#10;&#10;Description automatically generated">
            <a:extLst>
              <a:ext uri="{FF2B5EF4-FFF2-40B4-BE49-F238E27FC236}">
                <a16:creationId xmlns:a16="http://schemas.microsoft.com/office/drawing/2014/main" id="{6226CF97-DC50-3BD9-8678-B35617BA3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15212" y="1217522"/>
            <a:ext cx="4772025" cy="4772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EC1EC5-4C32-672B-E753-0B1DD47CC4C7}"/>
              </a:ext>
            </a:extLst>
          </p:cNvPr>
          <p:cNvSpPr txBox="1"/>
          <p:nvPr/>
        </p:nvSpPr>
        <p:spPr>
          <a:xfrm>
            <a:off x="8164641" y="1217521"/>
            <a:ext cx="173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Jumble" panose="02000503000000020004" pitchFamily="2" charset="0"/>
              </a:rPr>
              <a:t>level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63BE3D-AB3F-8227-4DE5-C9C1B4630121}"/>
              </a:ext>
            </a:extLst>
          </p:cNvPr>
          <p:cNvCxnSpPr/>
          <p:nvPr/>
        </p:nvCxnSpPr>
        <p:spPr>
          <a:xfrm flipH="1">
            <a:off x="7269480" y="2770632"/>
            <a:ext cx="89516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92BD80-0321-7F4B-51C3-BBC25C1BD3F4}"/>
              </a:ext>
            </a:extLst>
          </p:cNvPr>
          <p:cNvCxnSpPr>
            <a:cxnSpLocks/>
          </p:cNvCxnSpPr>
          <p:nvPr/>
        </p:nvCxnSpPr>
        <p:spPr>
          <a:xfrm>
            <a:off x="3962100" y="4175760"/>
            <a:ext cx="85164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7FFA4-0973-BC29-3E3A-A8FA2BB0B350}"/>
              </a:ext>
            </a:extLst>
          </p:cNvPr>
          <p:cNvCxnSpPr>
            <a:cxnSpLocks/>
          </p:cNvCxnSpPr>
          <p:nvPr/>
        </p:nvCxnSpPr>
        <p:spPr>
          <a:xfrm flipH="1">
            <a:off x="7186233" y="5215128"/>
            <a:ext cx="97840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yellow pyramid with white text&#10;&#10;Description automatically generated">
            <a:extLst>
              <a:ext uri="{FF2B5EF4-FFF2-40B4-BE49-F238E27FC236}">
                <a16:creationId xmlns:a16="http://schemas.microsoft.com/office/drawing/2014/main" id="{1558A6BF-C123-1E89-0925-51D8E4DC1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480" y="585438"/>
            <a:ext cx="5267040" cy="525780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01236-8DAB-50BE-F983-99BAF3A8617B}"/>
              </a:ext>
            </a:extLst>
          </p:cNvPr>
          <p:cNvCxnSpPr>
            <a:cxnSpLocks/>
          </p:cNvCxnSpPr>
          <p:nvPr/>
        </p:nvCxnSpPr>
        <p:spPr>
          <a:xfrm flipH="1">
            <a:off x="6858000" y="1106424"/>
            <a:ext cx="10241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2DC5C-6695-07A6-3141-B2C010E6955D}"/>
              </a:ext>
            </a:extLst>
          </p:cNvPr>
          <p:cNvCxnSpPr>
            <a:cxnSpLocks/>
          </p:cNvCxnSpPr>
          <p:nvPr/>
        </p:nvCxnSpPr>
        <p:spPr>
          <a:xfrm>
            <a:off x="3947160" y="1770888"/>
            <a:ext cx="104546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F5E7A-DE93-BAD0-5637-DE1D66CAE006}"/>
              </a:ext>
            </a:extLst>
          </p:cNvPr>
          <p:cNvCxnSpPr>
            <a:cxnSpLocks/>
          </p:cNvCxnSpPr>
          <p:nvPr/>
        </p:nvCxnSpPr>
        <p:spPr>
          <a:xfrm flipH="1">
            <a:off x="7370064" y="2493264"/>
            <a:ext cx="10241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99E874-57B1-892B-F3C8-33749E6AC85E}"/>
              </a:ext>
            </a:extLst>
          </p:cNvPr>
          <p:cNvCxnSpPr>
            <a:cxnSpLocks/>
          </p:cNvCxnSpPr>
          <p:nvPr/>
        </p:nvCxnSpPr>
        <p:spPr>
          <a:xfrm>
            <a:off x="3166872" y="3214338"/>
            <a:ext cx="104546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760AD6-B3AE-8A1B-6484-5BEC47C98F15}"/>
              </a:ext>
            </a:extLst>
          </p:cNvPr>
          <p:cNvCxnSpPr>
            <a:cxnSpLocks/>
          </p:cNvCxnSpPr>
          <p:nvPr/>
        </p:nvCxnSpPr>
        <p:spPr>
          <a:xfrm flipH="1">
            <a:off x="8217456" y="4044696"/>
            <a:ext cx="10241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8B2DED-608C-1433-A90A-3B7F47680A11}"/>
              </a:ext>
            </a:extLst>
          </p:cNvPr>
          <p:cNvCxnSpPr>
            <a:cxnSpLocks/>
          </p:cNvCxnSpPr>
          <p:nvPr/>
        </p:nvCxnSpPr>
        <p:spPr>
          <a:xfrm>
            <a:off x="2529840" y="4639056"/>
            <a:ext cx="104546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AA164-70CD-DFDE-F544-E9057CF3B06C}"/>
              </a:ext>
            </a:extLst>
          </p:cNvPr>
          <p:cNvCxnSpPr>
            <a:cxnSpLocks/>
          </p:cNvCxnSpPr>
          <p:nvPr/>
        </p:nvCxnSpPr>
        <p:spPr>
          <a:xfrm flipH="1">
            <a:off x="8967216" y="5398008"/>
            <a:ext cx="10241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0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1F850C5-68C4-313D-EF28-22F0667F0420}"/>
              </a:ext>
            </a:extLst>
          </p:cNvPr>
          <p:cNvGrpSpPr/>
          <p:nvPr/>
        </p:nvGrpSpPr>
        <p:grpSpPr>
          <a:xfrm>
            <a:off x="3365200" y="7696923"/>
            <a:ext cx="2515566" cy="856527"/>
            <a:chOff x="4838217" y="486138"/>
            <a:chExt cx="2515566" cy="85652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DAFA63-B0EA-75CD-1749-B2A5D303F30F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E5E3FD8-80E6-F385-CFB3-9D241E3F5A3E}"/>
                </a:ext>
              </a:extLst>
            </p:cNvPr>
            <p:cNvSpPr/>
            <p:nvPr/>
          </p:nvSpPr>
          <p:spPr>
            <a:xfrm>
              <a:off x="5806633" y="665546"/>
              <a:ext cx="578734" cy="49771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354D2-871B-A6DF-F1C7-063971C5E445}"/>
              </a:ext>
            </a:extLst>
          </p:cNvPr>
          <p:cNvGrpSpPr/>
          <p:nvPr/>
        </p:nvGrpSpPr>
        <p:grpSpPr>
          <a:xfrm>
            <a:off x="4838217" y="3000736"/>
            <a:ext cx="2515566" cy="856527"/>
            <a:chOff x="4838217" y="486138"/>
            <a:chExt cx="2515566" cy="85652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97B5862-2D36-041C-6CBC-3D10AB195F44}"/>
                </a:ext>
              </a:extLst>
            </p:cNvPr>
            <p:cNvSpPr/>
            <p:nvPr/>
          </p:nvSpPr>
          <p:spPr>
            <a:xfrm>
              <a:off x="4838217" y="486138"/>
              <a:ext cx="2515566" cy="85652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ACA87F-BCD0-FBAE-DCA2-FB7E1E0E4513}"/>
                </a:ext>
              </a:extLst>
            </p:cNvPr>
            <p:cNvSpPr/>
            <p:nvPr/>
          </p:nvSpPr>
          <p:spPr>
            <a:xfrm>
              <a:off x="5823616" y="685800"/>
              <a:ext cx="578734" cy="4977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chemeClr val="accent2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50</a:t>
              </a:r>
            </a:p>
          </p:txBody>
        </p:sp>
      </p:grpSp>
      <p:pic>
        <p:nvPicPr>
          <p:cNvPr id="25" name="Picture 24" descr="A green leaf with white veins&#10;&#10;Description automatically generated">
            <a:extLst>
              <a:ext uri="{FF2B5EF4-FFF2-40B4-BE49-F238E27FC236}">
                <a16:creationId xmlns:a16="http://schemas.microsoft.com/office/drawing/2014/main" id="{8B6FBA55-4333-53FC-52FE-3323C066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38904">
            <a:off x="574561" y="339475"/>
            <a:ext cx="637926" cy="4840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8F7790-07BC-B7C5-63EF-656BD0E105D5}"/>
              </a:ext>
            </a:extLst>
          </p:cNvPr>
          <p:cNvSpPr txBox="1"/>
          <p:nvPr/>
        </p:nvSpPr>
        <p:spPr>
          <a:xfrm>
            <a:off x="1149584" y="427637"/>
            <a:ext cx="15745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C16FF3-3750-182F-A0B2-006510AA7DE9}"/>
              </a:ext>
            </a:extLst>
          </p:cNvPr>
          <p:cNvSpPr txBox="1"/>
          <p:nvPr/>
        </p:nvSpPr>
        <p:spPr>
          <a:xfrm>
            <a:off x="7817598" y="3218422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Level 1 </a:t>
            </a:r>
            <a:r>
              <a:rPr lang="en-GB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57A59-822C-C089-2572-8E7154D75B8F}"/>
              </a:ext>
            </a:extLst>
          </p:cNvPr>
          <p:cNvSpPr txBox="1"/>
          <p:nvPr/>
        </p:nvSpPr>
        <p:spPr>
          <a:xfrm>
            <a:off x="9813557" y="289129"/>
            <a:ext cx="2140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Jumble" panose="02000503000000020004" pitchFamily="2" charset="0"/>
                <a:cs typeface="Aharoni" panose="02010803020104030203" pitchFamily="2" charset="-79"/>
              </a:rPr>
              <a:t>Insert</a:t>
            </a:r>
            <a:endParaRPr lang="en-GB" sz="3200" dirty="0">
              <a:latin typeface="Jumbl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7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403</Words>
  <Application>Microsoft Office PowerPoint</Application>
  <PresentationFormat>Widescreen</PresentationFormat>
  <Paragraphs>320</Paragraphs>
  <Slides>34</Slides>
  <Notes>30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Aharoni</vt:lpstr>
      <vt:lpstr>Aptos</vt:lpstr>
      <vt:lpstr>Arial</vt:lpstr>
      <vt:lpstr>Calibri</vt:lpstr>
      <vt:lpstr>Calibri Light</vt:lpstr>
      <vt:lpstr>Jumble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최범규</dc:creator>
  <cp:lastModifiedBy>최범규</cp:lastModifiedBy>
  <cp:revision>154</cp:revision>
  <dcterms:created xsi:type="dcterms:W3CDTF">2024-09-21T00:49:24Z</dcterms:created>
  <dcterms:modified xsi:type="dcterms:W3CDTF">2024-09-25T15:26:46Z</dcterms:modified>
</cp:coreProperties>
</file>