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8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2E"/>
    <a:srgbClr val="E3D477"/>
    <a:srgbClr val="3B9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8" autoAdjust="0"/>
    <p:restoredTop sz="91869" autoAdjust="0"/>
  </p:normalViewPr>
  <p:slideViewPr>
    <p:cSldViewPr snapToGrid="0">
      <p:cViewPr varScale="1">
        <p:scale>
          <a:sx n="66" d="100"/>
          <a:sy n="66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8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7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1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B4D869FB-A174-3362-54BF-C4733702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3098" r="-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E10EE-EB6A-1A40-00EF-DAA3615B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GB" sz="6600" dirty="0"/>
              <a:t>Code</a:t>
            </a:r>
            <a:br>
              <a:rPr lang="en-GB" sz="6600" dirty="0"/>
            </a:br>
            <a:r>
              <a:rPr lang="en-GB" sz="6600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CF47-3259-B82D-FA47-8526C4EA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en-GB" dirty="0"/>
              <a:t>EX  10_1_1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8547864-8EBF-79AF-B287-85BCD424C426}"/>
              </a:ext>
            </a:extLst>
          </p:cNvPr>
          <p:cNvSpPr/>
          <p:nvPr/>
        </p:nvSpPr>
        <p:spPr>
          <a:xfrm>
            <a:off x="-1028700" y="-368300"/>
            <a:ext cx="14033500" cy="7226300"/>
          </a:xfrm>
          <a:prstGeom prst="rect">
            <a:avLst/>
          </a:prstGeom>
          <a:solidFill>
            <a:srgbClr val="1B2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70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2EB8A-0AAB-757C-0EF9-4C7ED4C1A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34BD4-DB97-CABC-24C7-28B994906A13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A8966C-9650-6F3D-30DA-3017388F1852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6D4A7-070C-5948-EE58-A7812B673CBD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27DDB9-BA1F-7060-AB2B-65F022E8EFF2}"/>
              </a:ext>
            </a:extLst>
          </p:cNvPr>
          <p:cNvGrpSpPr/>
          <p:nvPr/>
        </p:nvGrpSpPr>
        <p:grpSpPr>
          <a:xfrm>
            <a:off x="914402" y="2116758"/>
            <a:ext cx="3670300" cy="4051299"/>
            <a:chOff x="393700" y="1638301"/>
            <a:chExt cx="3670300" cy="405129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EC92D94-C3C5-D2C8-9ABC-647B41076AE1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6F3E29-33E5-E77D-8AD2-A88D30B747F6}"/>
                </a:ext>
              </a:extLst>
            </p:cNvPr>
            <p:cNvSpPr txBox="1"/>
            <p:nvPr/>
          </p:nvSpPr>
          <p:spPr>
            <a:xfrm>
              <a:off x="520700" y="1778000"/>
              <a:ext cx="32893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digit_print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숫자배열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GB" altLang="ko-KR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check</a:t>
              </a:r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int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for(I = </a:t>
              </a:r>
              <a:r>
                <a:rPr lang="en-GB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*4; I &lt;= </a:t>
              </a:r>
              <a:r>
                <a:rPr lang="en-GB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*4+3;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If(dim[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]==1)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else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 “);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 “);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A68A-DBE0-F52E-0917-7A5E78E175AF}"/>
              </a:ext>
            </a:extLst>
          </p:cNvPr>
          <p:cNvGrpSpPr/>
          <p:nvPr/>
        </p:nvGrpSpPr>
        <p:grpSpPr>
          <a:xfrm>
            <a:off x="6021616" y="2116757"/>
            <a:ext cx="5128982" cy="4051299"/>
            <a:chOff x="393700" y="1638301"/>
            <a:chExt cx="3670300" cy="405129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56820E6-0403-889B-BE23-7635C164800A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B8BEB3-D2F8-C5E8-5620-BE559AA568CE}"/>
                </a:ext>
              </a:extLst>
            </p:cNvPr>
            <p:cNvSpPr txBox="1"/>
            <p:nvPr/>
          </p:nvSpPr>
          <p:spPr>
            <a:xfrm>
              <a:off x="520699" y="1778000"/>
              <a:ext cx="3543301" cy="36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digit_print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숫자배열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GB" altLang="ko-KR" sz="11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 </a:t>
              </a:r>
              <a:r>
                <a:rPr lang="en-GB" altLang="ko-KR" sz="1100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gapX</a:t>
              </a:r>
              <a:r>
                <a:rPr lang="en-GB" altLang="ko-KR" sz="11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int </a:t>
              </a:r>
              <a:r>
                <a:rPr lang="en-GB" altLang="ko-KR" sz="1100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gapY</a:t>
              </a:r>
              <a:r>
                <a:rPr lang="ko-KR" altLang="en-US" sz="11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for(int j = 0; j &lt;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ArraySize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::HEIGHT;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j++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{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for(int I = 0; I &lt;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ArraySize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::WIDTH;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{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gotoxy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gapX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+ I,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gapY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+ j);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if(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dim[j][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== 1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{</a:t>
              </a:r>
            </a:p>
            <a:p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(“%s”, (char*)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g_chFillColumn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textColor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g_iColorSize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} 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else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{</a:t>
              </a:r>
            </a:p>
            <a:p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(“%s”, (char*)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g_chEmptyColumn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textColor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g_iColorSize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}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};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}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 ”);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5E4776-2AF4-7295-55A6-BD1970A20C8D}"/>
              </a:ext>
            </a:extLst>
          </p:cNvPr>
          <p:cNvSpPr txBox="1"/>
          <p:nvPr/>
        </p:nvSpPr>
        <p:spPr>
          <a:xfrm>
            <a:off x="8004628" y="669979"/>
            <a:ext cx="3145970" cy="3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코드 수정 </a:t>
            </a:r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2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A3340-BD84-A521-6B5F-1BEA49D6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8AF6D-C324-9341-EAF3-600CDEB89FEB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7352D9-3454-D732-713D-665483D88A59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B5AFD-7C64-E9A4-61CE-D2261B22455C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A2C88D-EA53-C73E-34B4-D19853787BC8}"/>
              </a:ext>
            </a:extLst>
          </p:cNvPr>
          <p:cNvGrpSpPr/>
          <p:nvPr/>
        </p:nvGrpSpPr>
        <p:grpSpPr>
          <a:xfrm>
            <a:off x="914402" y="2116758"/>
            <a:ext cx="3797300" cy="4051299"/>
            <a:chOff x="393700" y="1638301"/>
            <a:chExt cx="3797300" cy="405129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1A2371B-A514-F642-D4F9-9A6071406498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FBF7EF-FF07-E1A3-544C-38629631E945}"/>
                </a:ext>
              </a:extLst>
            </p:cNvPr>
            <p:cNvSpPr txBox="1"/>
            <p:nvPr/>
          </p:nvSpPr>
          <p:spPr>
            <a:xfrm>
              <a:off x="470228" y="1777999"/>
              <a:ext cx="3720772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dot_print</a:t>
              </a:r>
              <a:r>
                <a:rPr lang="en-GB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숫자배열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GB" altLang="ko-KR" sz="105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check</a:t>
              </a:r>
              <a:r>
                <a:rPr lang="ko-KR" altLang="en-US" sz="105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int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I;</a:t>
              </a:r>
            </a:p>
            <a:p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if(hour &lt; 100000)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{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GB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for(I = </a:t>
              </a:r>
              <a:r>
                <a:rPr lang="en-GB" sz="105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*4; I &lt;= </a:t>
              </a:r>
              <a:r>
                <a:rPr lang="en-GB" sz="105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*4+3; </a:t>
              </a:r>
              <a:r>
                <a:rPr lang="en-GB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{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gotoxy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 + (I * 27), 4);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”);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gotoxy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(10+(1*27),6);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”);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else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{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for(I = 0; I &lt; 2; 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{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gotoxy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(24+(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*26),4);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”);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gotoxy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(24+(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*26),6);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</a:t>
              </a:r>
              <a:r>
                <a:rPr lang="en-GB" altLang="ko-KR" sz="105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”);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}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r>
                <a:rPr lang="en-GB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0C6268-5F90-F40D-24DF-E846CCA8FE66}"/>
              </a:ext>
            </a:extLst>
          </p:cNvPr>
          <p:cNvGrpSpPr/>
          <p:nvPr/>
        </p:nvGrpSpPr>
        <p:grpSpPr>
          <a:xfrm>
            <a:off x="6021616" y="2116757"/>
            <a:ext cx="5128982" cy="4051299"/>
            <a:chOff x="393700" y="1638301"/>
            <a:chExt cx="3670300" cy="405129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12A6CA8-B254-E6AC-AFE7-FE727108045B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015808-28CE-0C6A-CAD2-E2EB20F3B01D}"/>
                </a:ext>
              </a:extLst>
            </p:cNvPr>
            <p:cNvSpPr txBox="1"/>
            <p:nvPr/>
          </p:nvSpPr>
          <p:spPr>
            <a:xfrm>
              <a:off x="520699" y="1778000"/>
              <a:ext cx="3543301" cy="36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digit_print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숫자배열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GB" altLang="ko-KR" sz="11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 </a:t>
              </a:r>
              <a:r>
                <a:rPr lang="en-GB" altLang="ko-KR" sz="1100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gapX</a:t>
              </a:r>
              <a:r>
                <a:rPr lang="en-GB" altLang="ko-KR" sz="11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int </a:t>
              </a:r>
              <a:r>
                <a:rPr lang="en-GB" altLang="ko-KR" sz="1100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gapY</a:t>
              </a:r>
              <a:r>
                <a:rPr lang="ko-KR" altLang="en-US" sz="11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for(int j = 0; j &lt;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ArraySize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::HEIGHT;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j++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{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for(int I = 0; I &lt;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ArraySize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::WIDTH;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{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gotoxy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gapX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+ I,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gapY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+ j);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if(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dim[j][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== 1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{</a:t>
              </a:r>
            </a:p>
            <a:p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(“%s”, (char*)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g_chFillColumn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textColor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g_iColorSize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} 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else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{</a:t>
              </a:r>
            </a:p>
            <a:p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(“%s”, (char*)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g_chEmptyColumn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textColor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GB" sz="11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g_iColorSize</a:t>
              </a:r>
              <a:r>
                <a:rPr lang="en-GB" sz="11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}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};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}</a:t>
              </a:r>
            </a:p>
            <a:p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GB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 ”);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9FABAF-DED2-567E-9D25-ACF7E26CC7E3}"/>
              </a:ext>
            </a:extLst>
          </p:cNvPr>
          <p:cNvSpPr txBox="1"/>
          <p:nvPr/>
        </p:nvSpPr>
        <p:spPr>
          <a:xfrm>
            <a:off x="8004628" y="669979"/>
            <a:ext cx="3145970" cy="3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콤마 코드 수정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71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A363E3-2CD2-B434-1360-912C331A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55253D-A342-13CC-1A86-6D227BFC382F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4484B0-3D41-FF79-D0E3-6C2551C46D87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31D0C-94FD-2553-23D4-9CC6D111FCC2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210D83-ECF2-BDC5-B20A-F4263BB017E1}"/>
              </a:ext>
            </a:extLst>
          </p:cNvPr>
          <p:cNvSpPr/>
          <p:nvPr/>
        </p:nvSpPr>
        <p:spPr>
          <a:xfrm>
            <a:off x="482600" y="2116758"/>
            <a:ext cx="4813300" cy="3572841"/>
          </a:xfrm>
          <a:prstGeom prst="roundRect">
            <a:avLst>
              <a:gd name="adj" fmla="val 7537"/>
            </a:avLst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370151-D2AA-EAC3-229A-F29B398C1BD5}"/>
              </a:ext>
            </a:extLst>
          </p:cNvPr>
          <p:cNvSpPr/>
          <p:nvPr/>
        </p:nvSpPr>
        <p:spPr>
          <a:xfrm>
            <a:off x="6021616" y="1579975"/>
            <a:ext cx="5128982" cy="4588081"/>
          </a:xfrm>
          <a:prstGeom prst="roundRect">
            <a:avLst>
              <a:gd name="adj" fmla="val 7537"/>
            </a:avLst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AE7E6-68C4-B2E2-0A88-55B8DB6BBF59}"/>
              </a:ext>
            </a:extLst>
          </p:cNvPr>
          <p:cNvSpPr txBox="1"/>
          <p:nvPr/>
        </p:nvSpPr>
        <p:spPr>
          <a:xfrm>
            <a:off x="7082808" y="688266"/>
            <a:ext cx="3145970" cy="3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작성 및 코드 함수화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46AFE-9F34-AC19-9C54-702FA2F5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1" y="2558493"/>
            <a:ext cx="4305459" cy="2689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44A14-5240-9D63-AD48-DC8E8C90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35" y="2499880"/>
            <a:ext cx="4359072" cy="17292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5B4D4-A799-96FD-0E8B-F3C826E7B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736" y="1702550"/>
            <a:ext cx="4359071" cy="44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3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574AE-FD97-8551-F377-723170B57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22BD8C-E52F-1AB8-E778-70520BC9BBDA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0E16A-36B7-F6C7-F858-771AF8002698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6DFC0-0010-4982-E596-A968EBD8D70D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24BF06-AF2F-440D-8446-D7319C41F7C8}"/>
              </a:ext>
            </a:extLst>
          </p:cNvPr>
          <p:cNvSpPr/>
          <p:nvPr/>
        </p:nvSpPr>
        <p:spPr>
          <a:xfrm>
            <a:off x="482600" y="2116759"/>
            <a:ext cx="4813300" cy="2600384"/>
          </a:xfrm>
          <a:prstGeom prst="roundRect">
            <a:avLst>
              <a:gd name="adj" fmla="val 7537"/>
            </a:avLst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8C1958-6F9E-968D-0302-278DFAF1E52F}"/>
              </a:ext>
            </a:extLst>
          </p:cNvPr>
          <p:cNvSpPr/>
          <p:nvPr/>
        </p:nvSpPr>
        <p:spPr>
          <a:xfrm>
            <a:off x="6021616" y="1579975"/>
            <a:ext cx="5128982" cy="3677825"/>
          </a:xfrm>
          <a:prstGeom prst="roundRect">
            <a:avLst>
              <a:gd name="adj" fmla="val 7537"/>
            </a:avLst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5668E-EF3B-B95E-96EA-841C9DC4FFDC}"/>
              </a:ext>
            </a:extLst>
          </p:cNvPr>
          <p:cNvSpPr txBox="1"/>
          <p:nvPr/>
        </p:nvSpPr>
        <p:spPr>
          <a:xfrm>
            <a:off x="7082808" y="688266"/>
            <a:ext cx="3145970" cy="3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작성 및 코드 함수화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2D169-5EF1-AA84-43F7-EA3B440D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2" y="2317650"/>
            <a:ext cx="4232934" cy="1111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A656B-8D8C-6B5B-47C7-A683DB89C491}"/>
              </a:ext>
            </a:extLst>
          </p:cNvPr>
          <p:cNvSpPr txBox="1"/>
          <p:nvPr/>
        </p:nvSpPr>
        <p:spPr>
          <a:xfrm>
            <a:off x="1957615" y="4005301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함수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237FE-D23C-8623-17BE-4D295F6B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93" y="1941493"/>
            <a:ext cx="3953427" cy="2095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A97239-139A-1013-94C0-145C48BB2AEE}"/>
              </a:ext>
            </a:extLst>
          </p:cNvPr>
          <p:cNvSpPr txBox="1"/>
          <p:nvPr/>
        </p:nvSpPr>
        <p:spPr>
          <a:xfrm>
            <a:off x="7496631" y="4398802"/>
            <a:ext cx="2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함수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90FB1EE-FED0-34F6-E80B-A771D8FAC0B4}"/>
              </a:ext>
            </a:extLst>
          </p:cNvPr>
          <p:cNvSpPr/>
          <p:nvPr/>
        </p:nvSpPr>
        <p:spPr>
          <a:xfrm>
            <a:off x="5730401" y="5297788"/>
            <a:ext cx="2704814" cy="1140539"/>
          </a:xfrm>
          <a:prstGeom prst="wedgeRectCallout">
            <a:avLst>
              <a:gd name="adj1" fmla="val -20296"/>
              <a:gd name="adj2" fmla="val -80029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</a:t>
            </a:r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358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8A12E-01C1-70A3-209F-7B43C9B5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DE188E-857F-3C2A-937A-1C26FFFB9CD3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D7B37E-41A8-A95E-32CC-5BE22662D495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DB8A7-42F6-0498-1927-2375160D9480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A09FC9-F921-1456-0F92-68C009300220}"/>
              </a:ext>
            </a:extLst>
          </p:cNvPr>
          <p:cNvSpPr/>
          <p:nvPr/>
        </p:nvSpPr>
        <p:spPr>
          <a:xfrm>
            <a:off x="482600" y="2116758"/>
            <a:ext cx="4194331" cy="4179111"/>
          </a:xfrm>
          <a:prstGeom prst="roundRect">
            <a:avLst>
              <a:gd name="adj" fmla="val 7537"/>
            </a:avLst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7E4D3E5-7C35-2817-CDA6-C9A88B6A5DC0}"/>
              </a:ext>
            </a:extLst>
          </p:cNvPr>
          <p:cNvSpPr/>
          <p:nvPr/>
        </p:nvSpPr>
        <p:spPr>
          <a:xfrm>
            <a:off x="6021616" y="1948722"/>
            <a:ext cx="5128982" cy="4347148"/>
          </a:xfrm>
          <a:prstGeom prst="roundRect">
            <a:avLst>
              <a:gd name="adj" fmla="val 7537"/>
            </a:avLst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A2502-81D2-38C7-C73A-9FD533B2EF5E}"/>
              </a:ext>
            </a:extLst>
          </p:cNvPr>
          <p:cNvSpPr txBox="1"/>
          <p:nvPr/>
        </p:nvSpPr>
        <p:spPr>
          <a:xfrm>
            <a:off x="6021616" y="688266"/>
            <a:ext cx="420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Clock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함수화 및 스톱워치 함수 제작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D4DF9-0E84-7ED0-FCC0-515B4DA1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2" y="2317101"/>
            <a:ext cx="3928635" cy="377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156DB-A5E9-D8FB-C321-07131C1E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873" y="2116758"/>
            <a:ext cx="4900468" cy="3816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78521E-5A82-1245-962E-80CE1B6681DD}"/>
              </a:ext>
            </a:extLst>
          </p:cNvPr>
          <p:cNvSpPr txBox="1"/>
          <p:nvPr/>
        </p:nvSpPr>
        <p:spPr>
          <a:xfrm>
            <a:off x="8341921" y="126309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Clock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6574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91A7C-1051-D77D-5932-2BF3D847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BE381-6739-AA2F-77D3-0E1E4F7AB7B6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930FCC-B105-029C-EF5A-8BB62EBDEBA2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4D039-9EF5-DED1-AE73-5A32797560E3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B6A970-8564-38A9-E3E3-B722EB16367B}"/>
              </a:ext>
            </a:extLst>
          </p:cNvPr>
          <p:cNvSpPr/>
          <p:nvPr/>
        </p:nvSpPr>
        <p:spPr>
          <a:xfrm>
            <a:off x="482600" y="2116759"/>
            <a:ext cx="3474803" cy="3834336"/>
          </a:xfrm>
          <a:prstGeom prst="roundRect">
            <a:avLst>
              <a:gd name="adj" fmla="val 7537"/>
            </a:avLst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E4FCC7-A743-7426-2931-F764EF7418EC}"/>
              </a:ext>
            </a:extLst>
          </p:cNvPr>
          <p:cNvSpPr/>
          <p:nvPr/>
        </p:nvSpPr>
        <p:spPr>
          <a:xfrm>
            <a:off x="4452079" y="1948722"/>
            <a:ext cx="6895475" cy="4347148"/>
          </a:xfrm>
          <a:prstGeom prst="roundRect">
            <a:avLst>
              <a:gd name="adj" fmla="val 7537"/>
            </a:avLst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3D199-F8BD-EF50-1ED0-6C1922844077}"/>
              </a:ext>
            </a:extLst>
          </p:cNvPr>
          <p:cNvSpPr txBox="1"/>
          <p:nvPr/>
        </p:nvSpPr>
        <p:spPr>
          <a:xfrm>
            <a:off x="6021616" y="688266"/>
            <a:ext cx="420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Clock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함수화 및 스톱워치 함수 제작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0827C-3340-6591-3C4F-447A6195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9" y="2214392"/>
            <a:ext cx="3202641" cy="34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54574-1DAD-AB83-6E18-D740A4D96746}"/>
              </a:ext>
            </a:extLst>
          </p:cNvPr>
          <p:cNvSpPr txBox="1"/>
          <p:nvPr/>
        </p:nvSpPr>
        <p:spPr>
          <a:xfrm>
            <a:off x="8341921" y="1263092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스톱워치 기능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CF7B7F-BEC2-606E-785D-5A16A637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85" y="2116759"/>
            <a:ext cx="3400900" cy="394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9518B9-EA27-6A30-35A4-E44C84072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383" y="2165674"/>
            <a:ext cx="315321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9415"/>
      </p:ext>
    </p:extLst>
  </p:cSld>
  <p:clrMapOvr>
    <a:masterClrMapping/>
  </p:clrMapOvr>
  <p:transition spd="slow"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23D3C-C855-55B2-03E0-96DB1564A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AAEDE5-E502-3E7F-5403-76E8A4EF8C00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55F585-8614-972C-AFF1-ACA3297B3C57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377D4-A934-2931-D325-6A60F03BF941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374A9-CE7E-1B4D-DBE9-379C09A59248}"/>
              </a:ext>
            </a:extLst>
          </p:cNvPr>
          <p:cNvSpPr txBox="1"/>
          <p:nvPr/>
        </p:nvSpPr>
        <p:spPr>
          <a:xfrm>
            <a:off x="6021616" y="688266"/>
            <a:ext cx="420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Clock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함수화 및 스톱워치 함수 제작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F28EA-284B-9D9D-FF45-41B801DF483A}"/>
              </a:ext>
            </a:extLst>
          </p:cNvPr>
          <p:cNvSpPr txBox="1"/>
          <p:nvPr/>
        </p:nvSpPr>
        <p:spPr>
          <a:xfrm>
            <a:off x="7823200" y="1326914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스톱워치 슈도코드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96AA61-2CB3-1C3E-92AE-D24220834FF1}"/>
              </a:ext>
            </a:extLst>
          </p:cNvPr>
          <p:cNvGrpSpPr/>
          <p:nvPr/>
        </p:nvGrpSpPr>
        <p:grpSpPr>
          <a:xfrm>
            <a:off x="2242457" y="1948722"/>
            <a:ext cx="6895475" cy="4589620"/>
            <a:chOff x="2242457" y="1948722"/>
            <a:chExt cx="6895475" cy="45896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184135-3923-8508-A186-BB8768965B56}"/>
                </a:ext>
              </a:extLst>
            </p:cNvPr>
            <p:cNvGrpSpPr/>
            <p:nvPr/>
          </p:nvGrpSpPr>
          <p:grpSpPr>
            <a:xfrm>
              <a:off x="2242457" y="1948722"/>
              <a:ext cx="6895475" cy="4589620"/>
              <a:chOff x="2242457" y="1948722"/>
              <a:chExt cx="6895475" cy="458962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2A11D60-A775-8920-1D88-58C426EE0C62}"/>
                  </a:ext>
                </a:extLst>
              </p:cNvPr>
              <p:cNvSpPr/>
              <p:nvPr/>
            </p:nvSpPr>
            <p:spPr>
              <a:xfrm>
                <a:off x="2242457" y="1948722"/>
                <a:ext cx="6895475" cy="4347148"/>
              </a:xfrm>
              <a:prstGeom prst="roundRect">
                <a:avLst>
                  <a:gd name="adj" fmla="val 7537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 w="38100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8107-8869-05D6-CF36-62BF51C14508}"/>
                  </a:ext>
                </a:extLst>
              </p:cNvPr>
              <p:cNvSpPr txBox="1"/>
              <p:nvPr/>
            </p:nvSpPr>
            <p:spPr>
              <a:xfrm>
                <a:off x="2526232" y="2044804"/>
                <a:ext cx="3214168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Bool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Timer(</a:t>
                </a:r>
                <a:r>
                  <a:rPr lang="en-GB" altLang="ko-KR" sz="11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clock_t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시작 위치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{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GB" altLang="ko-KR" sz="11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clock_t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초기화지점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시작위치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;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int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초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센티초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;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char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재시작버튼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;</a:t>
                </a:r>
              </a:p>
              <a:p>
                <a:endPara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while(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뭔가 눌렀을때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{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:r>
                  <a:rPr lang="en-GB" altLang="ko-KR" sz="11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clock_t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현재시간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clock() –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초기화지점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;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센티초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현재시간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/ 10 –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현재시간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 1000;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if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센티초가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99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이상이면</a:t>
                </a:r>
                <a:endPara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{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센티초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0;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재시작 지점 현재지점으로 업뎃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;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초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++;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}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if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초가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이상이면</a:t>
                </a:r>
                <a:endPara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 값 올려주고 초를 초기화</a:t>
                </a:r>
                <a:endPara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if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분이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이상이면</a:t>
                </a:r>
                <a:endPara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분만 초기화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long </a:t>
                </a:r>
                <a:r>
                  <a:rPr lang="en-GB" altLang="ko-KR" sz="11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Timeint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 10000+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초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 100 +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센티초 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;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Render(</a:t>
                </a:r>
                <a:r>
                  <a:rPr lang="en-GB" altLang="ko-KR" sz="11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Timeint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정렬스타일</a:t>
                </a:r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}</a:t>
                </a:r>
              </a:p>
              <a:p>
                <a:r>
                  <a:rPr lang="en-GB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7B6753-CDFC-758D-2E77-1D3ACCB1F516}"/>
                </a:ext>
              </a:extLst>
            </p:cNvPr>
            <p:cNvSpPr txBox="1"/>
            <p:nvPr/>
          </p:nvSpPr>
          <p:spPr>
            <a:xfrm>
              <a:off x="5608138" y="2014750"/>
              <a:ext cx="321416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system(“pause”);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system(“</a:t>
              </a:r>
              <a:r>
                <a:rPr lang="en-GB" altLang="ko-KR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”);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while(true)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{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GB" altLang="ko-KR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scanf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(“%c”,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재시작버튼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if y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누르면</a:t>
              </a:r>
              <a:endPara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다시 반복한다</a:t>
              </a:r>
              <a:endPara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else n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이라면 </a:t>
              </a:r>
              <a:endPara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메뉴로 나간다</a:t>
              </a:r>
              <a:endPara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딴짓하면</a:t>
              </a:r>
              <a:endPara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제대로 누를때까지 출력한다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}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150815"/>
      </p:ext>
    </p:extLst>
  </p:cSld>
  <p:clrMapOvr>
    <a:masterClrMapping/>
  </p:clrMapOvr>
  <p:transition spd="slow"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B6C89-A77F-CCCF-736D-94BBCFCB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25FD62-0DA1-C202-8096-B7540C443991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62B9AB-D705-0582-657E-36307B48B0CC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8A09C-0D70-BACB-D685-5EFA007A805D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EE999-5A17-EE21-A321-B4AE028FF607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Render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제작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F514E2-955B-869C-6D67-8803B365734C}"/>
              </a:ext>
            </a:extLst>
          </p:cNvPr>
          <p:cNvGrpSpPr/>
          <p:nvPr/>
        </p:nvGrpSpPr>
        <p:grpSpPr>
          <a:xfrm>
            <a:off x="393700" y="2247173"/>
            <a:ext cx="4806043" cy="3442427"/>
            <a:chOff x="2242457" y="1948721"/>
            <a:chExt cx="4806043" cy="344242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E56A74F-AA80-A0A2-682C-F39385FB6086}"/>
                </a:ext>
              </a:extLst>
            </p:cNvPr>
            <p:cNvSpPr/>
            <p:nvPr/>
          </p:nvSpPr>
          <p:spPr>
            <a:xfrm>
              <a:off x="2242457" y="1948721"/>
              <a:ext cx="4806043" cy="3442427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F5149A-D8FA-A650-BE34-652A67DE8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7290" y="2149660"/>
              <a:ext cx="4296375" cy="2962688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DE7A3B-178E-6A95-DBBE-D8BB84D971A7}"/>
              </a:ext>
            </a:extLst>
          </p:cNvPr>
          <p:cNvSpPr/>
          <p:nvPr/>
        </p:nvSpPr>
        <p:spPr>
          <a:xfrm>
            <a:off x="5454576" y="2208242"/>
            <a:ext cx="4806043" cy="3442427"/>
          </a:xfrm>
          <a:prstGeom prst="roundRect">
            <a:avLst>
              <a:gd name="adj" fmla="val 7537"/>
            </a:avLst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55F820-2CED-11B4-D973-62A138A6CF65}"/>
              </a:ext>
            </a:extLst>
          </p:cNvPr>
          <p:cNvSpPr txBox="1"/>
          <p:nvPr/>
        </p:nvSpPr>
        <p:spPr>
          <a:xfrm>
            <a:off x="5747838" y="2319045"/>
            <a:ext cx="3214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Render(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 방법 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콤마 고정 여부 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false;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switch(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 방법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case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왼쪽부터 출력시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GB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number_check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오프셋조정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콤마고정하지 않기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 break;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case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오른쪽부터 출력시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{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GB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number_check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콤마 고정 하기</a:t>
            </a:r>
            <a:endParaRPr lang="en-GB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 break;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GB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dot_print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콤마 좌표위치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여부</a:t>
            </a:r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2865E58-7F95-F18E-EC4F-0A08690BF670}"/>
              </a:ext>
            </a:extLst>
          </p:cNvPr>
          <p:cNvSpPr/>
          <p:nvPr/>
        </p:nvSpPr>
        <p:spPr>
          <a:xfrm>
            <a:off x="5199743" y="986203"/>
            <a:ext cx="2704814" cy="1140539"/>
          </a:xfrm>
          <a:prstGeom prst="wedgeRectCallout">
            <a:avLst>
              <a:gd name="adj1" fmla="val -20766"/>
              <a:gd name="adj2" fmla="val 70295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보이는 것들만 넣었다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32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B3A35-2EFB-2044-0E60-58A989F17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A1A2D0-7EF1-9AA0-E8AF-3BB60EEE233B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311610-B41F-5067-430F-CFFB406EE116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14C38-F974-810E-1288-AC29163F23C8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E924C-A48E-1023-4D6E-6208E61D373B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출력 방법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45945-D47E-A4D7-2C0B-E91A349E0179}"/>
              </a:ext>
            </a:extLst>
          </p:cNvPr>
          <p:cNvSpPr txBox="1"/>
          <p:nvPr/>
        </p:nvSpPr>
        <p:spPr>
          <a:xfrm>
            <a:off x="7823200" y="1326914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재귀적 코드 수정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C22322-9984-3279-A6BE-8CE942CCE8AB}"/>
              </a:ext>
            </a:extLst>
          </p:cNvPr>
          <p:cNvGrpSpPr/>
          <p:nvPr/>
        </p:nvGrpSpPr>
        <p:grpSpPr>
          <a:xfrm>
            <a:off x="534605" y="2363699"/>
            <a:ext cx="4055525" cy="3286970"/>
            <a:chOff x="393700" y="2247173"/>
            <a:chExt cx="4806043" cy="344242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DAD9E9F-E1F2-3172-4810-614DB98BAA4B}"/>
                </a:ext>
              </a:extLst>
            </p:cNvPr>
            <p:cNvSpPr/>
            <p:nvPr/>
          </p:nvSpPr>
          <p:spPr>
            <a:xfrm>
              <a:off x="393700" y="2247173"/>
              <a:ext cx="4806043" cy="3442427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018249-79B8-42D7-2FE2-830DC68AD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327" y="2350580"/>
              <a:ext cx="4023646" cy="307625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8F2DD-28C3-D34E-7609-BFBA096C8C5D}"/>
              </a:ext>
            </a:extLst>
          </p:cNvPr>
          <p:cNvGrpSpPr/>
          <p:nvPr/>
        </p:nvGrpSpPr>
        <p:grpSpPr>
          <a:xfrm>
            <a:off x="4800600" y="2087584"/>
            <a:ext cx="2565400" cy="684301"/>
            <a:chOff x="4456568" y="2113207"/>
            <a:chExt cx="4495800" cy="620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FE20F-7E78-AA73-444D-8C2619F08FFF}"/>
                </a:ext>
              </a:extLst>
            </p:cNvPr>
            <p:cNvSpPr/>
            <p:nvPr/>
          </p:nvSpPr>
          <p:spPr>
            <a:xfrm>
              <a:off x="4456568" y="2113207"/>
              <a:ext cx="4495800" cy="6207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466A73-131A-3B7A-B3C5-2CA52F424AE4}"/>
                </a:ext>
              </a:extLst>
            </p:cNvPr>
            <p:cNvSpPr txBox="1"/>
            <p:nvPr/>
          </p:nvSpPr>
          <p:spPr>
            <a:xfrm>
              <a:off x="5158545" y="2285744"/>
              <a:ext cx="3638028" cy="3350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출력 </a:t>
              </a:r>
              <a:r>
                <a:rPr lang="en-GB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GB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C77FF8-B39A-98C2-FEBE-86507F9EADC3}"/>
              </a:ext>
            </a:extLst>
          </p:cNvPr>
          <p:cNvGrpSpPr/>
          <p:nvPr/>
        </p:nvGrpSpPr>
        <p:grpSpPr>
          <a:xfrm>
            <a:off x="4953000" y="2239984"/>
            <a:ext cx="2565400" cy="684301"/>
            <a:chOff x="4456568" y="2113207"/>
            <a:chExt cx="4495800" cy="6207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FA52F-948C-8CE7-CF1B-681CA67A1946}"/>
                </a:ext>
              </a:extLst>
            </p:cNvPr>
            <p:cNvSpPr/>
            <p:nvPr/>
          </p:nvSpPr>
          <p:spPr>
            <a:xfrm>
              <a:off x="4456568" y="2113207"/>
              <a:ext cx="4495800" cy="6207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0B2B12-CA1C-B7AD-1621-919AAF844BAF}"/>
                </a:ext>
              </a:extLst>
            </p:cNvPr>
            <p:cNvSpPr txBox="1"/>
            <p:nvPr/>
          </p:nvSpPr>
          <p:spPr>
            <a:xfrm>
              <a:off x="5158545" y="2285744"/>
              <a:ext cx="3638028" cy="3350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출력 </a:t>
              </a:r>
              <a:r>
                <a:rPr lang="en-GB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GB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92A54A-6BBC-DE60-7FFC-9713B3F3283B}"/>
              </a:ext>
            </a:extLst>
          </p:cNvPr>
          <p:cNvGrpSpPr/>
          <p:nvPr/>
        </p:nvGrpSpPr>
        <p:grpSpPr>
          <a:xfrm>
            <a:off x="5105400" y="2392384"/>
            <a:ext cx="2565400" cy="684301"/>
            <a:chOff x="4456568" y="2113207"/>
            <a:chExt cx="4495800" cy="62079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A2B442-0A9A-9A80-E58C-0CCDDA3E461C}"/>
                </a:ext>
              </a:extLst>
            </p:cNvPr>
            <p:cNvSpPr/>
            <p:nvPr/>
          </p:nvSpPr>
          <p:spPr>
            <a:xfrm>
              <a:off x="4456568" y="2113207"/>
              <a:ext cx="4495800" cy="6207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0A9D51-7C19-1671-2940-C76902EE0B69}"/>
                </a:ext>
              </a:extLst>
            </p:cNvPr>
            <p:cNvSpPr txBox="1"/>
            <p:nvPr/>
          </p:nvSpPr>
          <p:spPr>
            <a:xfrm>
              <a:off x="5158545" y="2285744"/>
              <a:ext cx="3638028" cy="3350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출력 </a:t>
              </a:r>
              <a:r>
                <a:rPr lang="en-GB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GB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B49B01-E305-4704-AE9A-041AF61C07EC}"/>
              </a:ext>
            </a:extLst>
          </p:cNvPr>
          <p:cNvGrpSpPr/>
          <p:nvPr/>
        </p:nvGrpSpPr>
        <p:grpSpPr>
          <a:xfrm>
            <a:off x="5257800" y="2544784"/>
            <a:ext cx="2565400" cy="684301"/>
            <a:chOff x="4456568" y="2113207"/>
            <a:chExt cx="4495800" cy="62079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EF54C37-BD88-6653-6030-1F5CBDE89078}"/>
                </a:ext>
              </a:extLst>
            </p:cNvPr>
            <p:cNvSpPr/>
            <p:nvPr/>
          </p:nvSpPr>
          <p:spPr>
            <a:xfrm>
              <a:off x="4456568" y="2113207"/>
              <a:ext cx="4495800" cy="6207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7788E-ADCB-833E-8BC8-F7C181033B71}"/>
                </a:ext>
              </a:extLst>
            </p:cNvPr>
            <p:cNvSpPr txBox="1"/>
            <p:nvPr/>
          </p:nvSpPr>
          <p:spPr>
            <a:xfrm>
              <a:off x="5158545" y="2285744"/>
              <a:ext cx="3638028" cy="3350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출력 </a:t>
              </a:r>
              <a:r>
                <a:rPr lang="en-GB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GB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E53085-FF7D-7997-F2B6-748DFA688D7B}"/>
              </a:ext>
            </a:extLst>
          </p:cNvPr>
          <p:cNvGrpSpPr/>
          <p:nvPr/>
        </p:nvGrpSpPr>
        <p:grpSpPr>
          <a:xfrm>
            <a:off x="5410200" y="2697184"/>
            <a:ext cx="2565400" cy="684301"/>
            <a:chOff x="4456568" y="2113207"/>
            <a:chExt cx="4495800" cy="62079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C94C1C-DBB7-8B69-B812-C4FBB66F0DA3}"/>
                </a:ext>
              </a:extLst>
            </p:cNvPr>
            <p:cNvSpPr/>
            <p:nvPr/>
          </p:nvSpPr>
          <p:spPr>
            <a:xfrm>
              <a:off x="4456568" y="2113207"/>
              <a:ext cx="4495800" cy="6207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8ED6C7-7D7A-AED8-EE5A-E52A0662B1EE}"/>
                </a:ext>
              </a:extLst>
            </p:cNvPr>
            <p:cNvSpPr txBox="1"/>
            <p:nvPr/>
          </p:nvSpPr>
          <p:spPr>
            <a:xfrm>
              <a:off x="5158545" y="2285744"/>
              <a:ext cx="3638028" cy="3350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출력 </a:t>
              </a:r>
              <a:r>
                <a:rPr lang="en-GB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GB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6C6042-FB78-474A-A22E-A18FF4E157B5}"/>
              </a:ext>
            </a:extLst>
          </p:cNvPr>
          <p:cNvGrpSpPr/>
          <p:nvPr/>
        </p:nvGrpSpPr>
        <p:grpSpPr>
          <a:xfrm>
            <a:off x="5562600" y="2849584"/>
            <a:ext cx="2565400" cy="684301"/>
            <a:chOff x="4456568" y="2113207"/>
            <a:chExt cx="4495800" cy="62079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05CE215-536D-9AAA-B61F-09C5B1A52A12}"/>
                </a:ext>
              </a:extLst>
            </p:cNvPr>
            <p:cNvSpPr/>
            <p:nvPr/>
          </p:nvSpPr>
          <p:spPr>
            <a:xfrm>
              <a:off x="4456568" y="2113207"/>
              <a:ext cx="4495800" cy="6207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8F19C70-448E-4A86-B45D-9A0DDDE59DFE}"/>
                </a:ext>
              </a:extLst>
            </p:cNvPr>
            <p:cNvSpPr txBox="1"/>
            <p:nvPr/>
          </p:nvSpPr>
          <p:spPr>
            <a:xfrm>
              <a:off x="5158545" y="2285744"/>
              <a:ext cx="3638028" cy="3350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출력 </a:t>
              </a:r>
              <a:r>
                <a:rPr lang="en-GB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GB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647D81B4-4E64-DB5F-9A18-EBC347DB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364" y="3896285"/>
            <a:ext cx="476316" cy="106694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CD41EB-B00F-9FE5-FC95-8570197EE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015" y="3893958"/>
            <a:ext cx="495369" cy="10764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264CA01-D103-2488-A73D-137EDDEB6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342" y="3928889"/>
            <a:ext cx="476316" cy="102884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29E6285-37D1-6C06-666D-84F01A0B5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067" y="3906658"/>
            <a:ext cx="533474" cy="101931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907C6A0-910B-9D62-C13C-64793D1AF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8157" y="3957699"/>
            <a:ext cx="485843" cy="99073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CCDC87A-F8A1-7869-3BE5-751F155034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259" y="3833908"/>
            <a:ext cx="314369" cy="1162212"/>
          </a:xfrm>
          <a:prstGeom prst="rect">
            <a:avLst/>
          </a:prstGeom>
        </p:spPr>
      </p:pic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3732D963-BD21-558E-031C-7E9D9803E364}"/>
              </a:ext>
            </a:extLst>
          </p:cNvPr>
          <p:cNvSpPr/>
          <p:nvPr/>
        </p:nvSpPr>
        <p:spPr>
          <a:xfrm>
            <a:off x="6775593" y="5405008"/>
            <a:ext cx="2704814" cy="1140539"/>
          </a:xfrm>
          <a:prstGeom prst="wedgeRectCallout">
            <a:avLst>
              <a:gd name="adj1" fmla="val 15980"/>
              <a:gd name="adj2" fmla="val -81917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오프셋은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간격 조정으로 사용</a:t>
            </a:r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0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E95155-7025-6436-9FD3-24115AAE9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ACD07B-0BAC-A3F3-DFFA-4BDEC860A831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079FDC-875A-EE5F-5F83-FE2C3293418D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065FE-FD09-1B2E-C73D-B593315C6156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FC8CB-8465-7D4A-99F3-503C20F00DCB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출력 방법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D8E6-07AD-548D-2969-414498221BC7}"/>
              </a:ext>
            </a:extLst>
          </p:cNvPr>
          <p:cNvSpPr txBox="1"/>
          <p:nvPr/>
        </p:nvSpPr>
        <p:spPr>
          <a:xfrm>
            <a:off x="7823200" y="1326914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함수로 구현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2FA25B-13E3-BCA7-4F71-C94EFFE9D53A}"/>
              </a:ext>
            </a:extLst>
          </p:cNvPr>
          <p:cNvGrpSpPr/>
          <p:nvPr/>
        </p:nvGrpSpPr>
        <p:grpSpPr>
          <a:xfrm>
            <a:off x="534605" y="2363699"/>
            <a:ext cx="4055525" cy="3572644"/>
            <a:chOff x="534605" y="2363699"/>
            <a:chExt cx="4055525" cy="35726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4DFE074-E6A5-7A72-F195-1778B1334AA2}"/>
                </a:ext>
              </a:extLst>
            </p:cNvPr>
            <p:cNvSpPr/>
            <p:nvPr/>
          </p:nvSpPr>
          <p:spPr>
            <a:xfrm>
              <a:off x="534605" y="2363699"/>
              <a:ext cx="4055525" cy="3572644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8C0C5C-BB65-8BF9-4128-97185320C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74" y="2512738"/>
              <a:ext cx="3094186" cy="3274566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8E6CD08-B254-99F4-F639-B330BA469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736" y="4687469"/>
            <a:ext cx="476316" cy="1066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41B9E4-EC87-C329-291F-A63B64D7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387" y="4685142"/>
            <a:ext cx="495369" cy="1076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EF86D9-9C86-D6D5-F535-54323E2F0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714" y="4720073"/>
            <a:ext cx="476316" cy="1028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BEF4F4-E8D6-297A-D5D6-9B59379FA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439" y="4697842"/>
            <a:ext cx="533474" cy="10193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76BB97-B3F0-1C2E-27EC-8CC52D124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2529" y="4748883"/>
            <a:ext cx="485843" cy="990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611616-C73D-52D3-A54C-57FD05E104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631" y="4625092"/>
            <a:ext cx="314369" cy="11622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FBCC2E8-A106-92F2-3CDB-DAB37F743F05}"/>
              </a:ext>
            </a:extLst>
          </p:cNvPr>
          <p:cNvGrpSpPr/>
          <p:nvPr/>
        </p:nvGrpSpPr>
        <p:grpSpPr>
          <a:xfrm>
            <a:off x="5638150" y="2170530"/>
            <a:ext cx="4055525" cy="2128529"/>
            <a:chOff x="5638150" y="2170530"/>
            <a:chExt cx="4055525" cy="21285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46F5016-63E4-9338-E50B-060D83E091EC}"/>
                </a:ext>
              </a:extLst>
            </p:cNvPr>
            <p:cNvSpPr/>
            <p:nvPr/>
          </p:nvSpPr>
          <p:spPr>
            <a:xfrm>
              <a:off x="5638150" y="2170530"/>
              <a:ext cx="4055525" cy="212852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96458E-A9D0-749E-7A9D-1818B4FA70C5}"/>
                </a:ext>
              </a:extLst>
            </p:cNvPr>
            <p:cNvSpPr txBox="1"/>
            <p:nvPr/>
          </p:nvSpPr>
          <p:spPr>
            <a:xfrm>
              <a:off x="5781631" y="2408404"/>
              <a:ext cx="367986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아이디어 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::</a:t>
              </a:r>
            </a:p>
            <a:p>
              <a:endPara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 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target(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값이 초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순서대로 들어온다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위치를 초를 그리는 위치부터 시까지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Pow(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지수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이용하여 자리로 이동시킨다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en-GB" altLang="ko-KR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readSort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숫자 하나하나의 값이다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5683CBB1-484A-50AD-441B-C28D6F9615C2}"/>
              </a:ext>
            </a:extLst>
          </p:cNvPr>
          <p:cNvSpPr/>
          <p:nvPr/>
        </p:nvSpPr>
        <p:spPr>
          <a:xfrm>
            <a:off x="4669209" y="830599"/>
            <a:ext cx="2704814" cy="1140539"/>
          </a:xfrm>
          <a:prstGeom prst="wedgeRectCallout">
            <a:avLst>
              <a:gd name="adj1" fmla="val 24901"/>
              <a:gd name="adj2" fmla="val 88450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Pow(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제곱수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GB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GB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math.h</a:t>
            </a:r>
            <a:r>
              <a:rPr lang="en-GB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6084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51FB0-829A-37C7-43BF-1F5CDF606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9E5DC-10BE-053A-6EF9-F078C4F0F51D}"/>
              </a:ext>
            </a:extLst>
          </p:cNvPr>
          <p:cNvSpPr/>
          <p:nvPr/>
        </p:nvSpPr>
        <p:spPr>
          <a:xfrm>
            <a:off x="-148772" y="-139700"/>
            <a:ext cx="12992100" cy="7137400"/>
          </a:xfrm>
          <a:prstGeom prst="rect">
            <a:avLst/>
          </a:prstGeom>
          <a:solidFill>
            <a:srgbClr val="1B2F2E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D51463-BC20-1792-B66E-120528395C36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23F8-B937-BDDA-5647-78EB7EAFAC0C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B72F5-B8F7-9BD4-4974-44FE05B78898}"/>
              </a:ext>
            </a:extLst>
          </p:cNvPr>
          <p:cNvSpPr txBox="1"/>
          <p:nvPr/>
        </p:nvSpPr>
        <p:spPr>
          <a:xfrm>
            <a:off x="393700" y="2184113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1. Source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AD08F-56CE-93FE-FACB-9CA642C36960}"/>
              </a:ext>
            </a:extLst>
          </p:cNvPr>
          <p:cNvSpPr txBox="1"/>
          <p:nvPr/>
        </p:nvSpPr>
        <p:spPr>
          <a:xfrm>
            <a:off x="393700" y="3562636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2. Where to 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D4671-50A1-0A78-CA77-7CB4A911A8A1}"/>
              </a:ext>
            </a:extLst>
          </p:cNvPr>
          <p:cNvSpPr txBox="1"/>
          <p:nvPr/>
        </p:nvSpPr>
        <p:spPr>
          <a:xfrm>
            <a:off x="393700" y="4920962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3. Next Update</a:t>
            </a:r>
          </a:p>
        </p:txBody>
      </p:sp>
    </p:spTree>
    <p:extLst>
      <p:ext uri="{BB962C8B-B14F-4D97-AF65-F5344CB8AC3E}">
        <p14:creationId xmlns:p14="http://schemas.microsoft.com/office/powerpoint/2010/main" val="2328617546"/>
      </p:ext>
    </p:extLst>
  </p:cSld>
  <p:clrMapOvr>
    <a:masterClrMapping/>
  </p:clrMapOvr>
  <p:transition spd="slow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30AD5-D5DD-57D1-A789-FC0AFFB04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AC38EA-29C7-33D7-F182-4DE141500973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D7ACA4-CD1C-23A2-F390-0007863FA21A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A1DA94-ACAA-F269-B7C4-282F3E402C75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3586C-84BA-270D-BA1B-38D214771F5E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알람 구현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FD8995-6B07-39E1-09D7-4C87BF041669}"/>
              </a:ext>
            </a:extLst>
          </p:cNvPr>
          <p:cNvGrpSpPr/>
          <p:nvPr/>
        </p:nvGrpSpPr>
        <p:grpSpPr>
          <a:xfrm>
            <a:off x="5698756" y="1959448"/>
            <a:ext cx="4055525" cy="1080670"/>
            <a:chOff x="5698756" y="1754773"/>
            <a:chExt cx="4055525" cy="21285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E4DC128-039B-8A7F-FE8D-787AADE9F209}"/>
                </a:ext>
              </a:extLst>
            </p:cNvPr>
            <p:cNvSpPr/>
            <p:nvPr/>
          </p:nvSpPr>
          <p:spPr>
            <a:xfrm>
              <a:off x="5698756" y="1754773"/>
              <a:ext cx="4055525" cy="212852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A6643D-E91E-4C12-D612-054E3C17BEB8}"/>
                </a:ext>
              </a:extLst>
            </p:cNvPr>
            <p:cNvSpPr txBox="1"/>
            <p:nvPr/>
          </p:nvSpPr>
          <p:spPr>
            <a:xfrm>
              <a:off x="5842237" y="1992646"/>
              <a:ext cx="36798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아이디어 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::</a:t>
              </a:r>
            </a:p>
            <a:p>
              <a:endPara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altLang="ko-KR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Scanf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시간을 받은 후에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받은 시간 값을 전역 변수에 문자열로 받는다</a:t>
              </a:r>
              <a:endParaRPr lang="en-GB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2F5ACA-F9EB-44EA-E692-604693BD66D7}"/>
              </a:ext>
            </a:extLst>
          </p:cNvPr>
          <p:cNvGrpSpPr/>
          <p:nvPr/>
        </p:nvGrpSpPr>
        <p:grpSpPr>
          <a:xfrm>
            <a:off x="368826" y="1928004"/>
            <a:ext cx="4096657" cy="4494301"/>
            <a:chOff x="825500" y="2363699"/>
            <a:chExt cx="3263418" cy="35726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222D737-CA33-5964-7D26-A0F7550D14AA}"/>
                </a:ext>
              </a:extLst>
            </p:cNvPr>
            <p:cNvSpPr/>
            <p:nvPr/>
          </p:nvSpPr>
          <p:spPr>
            <a:xfrm>
              <a:off x="825500" y="2363699"/>
              <a:ext cx="3263418" cy="3572644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E3A6E7-EF65-FE74-293C-1E6418D4D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1882" y="2465694"/>
              <a:ext cx="2730911" cy="3398633"/>
            </a:xfrm>
            <a:prstGeom prst="rect">
              <a:avLst/>
            </a:prstGeom>
          </p:spPr>
        </p:pic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3F407E8-907F-5A5B-1464-1C34C531B795}"/>
              </a:ext>
            </a:extLst>
          </p:cNvPr>
          <p:cNvSpPr/>
          <p:nvPr/>
        </p:nvSpPr>
        <p:spPr>
          <a:xfrm>
            <a:off x="5842237" y="3429000"/>
            <a:ext cx="3491186" cy="1612900"/>
          </a:xfrm>
          <a:prstGeom prst="wedgeRectCallout">
            <a:avLst>
              <a:gd name="adj1" fmla="val 22084"/>
              <a:gd name="adj2" fmla="val -70782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Atoi</a:t>
            </a:r>
            <a:r>
              <a:rPr lang="en-GB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GB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algn="ctr"/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숫자로 변환시켜준다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GB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GB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string.h</a:t>
            </a:r>
            <a:r>
              <a:rPr lang="en-GB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B8A34E-9B6D-4B82-17C0-86EB4167D387}"/>
              </a:ext>
            </a:extLst>
          </p:cNvPr>
          <p:cNvGrpSpPr/>
          <p:nvPr/>
        </p:nvGrpSpPr>
        <p:grpSpPr>
          <a:xfrm>
            <a:off x="5698756" y="1955102"/>
            <a:ext cx="4055525" cy="1214893"/>
            <a:chOff x="5001408" y="2485738"/>
            <a:chExt cx="4055525" cy="121489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6EE91A6-F14D-ECBB-2076-78CC8705B221}"/>
                </a:ext>
              </a:extLst>
            </p:cNvPr>
            <p:cNvSpPr/>
            <p:nvPr/>
          </p:nvSpPr>
          <p:spPr>
            <a:xfrm>
              <a:off x="5001408" y="2485738"/>
              <a:ext cx="4055525" cy="1214893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184558-4EE2-59C4-5E42-84B579A8157A}"/>
                </a:ext>
              </a:extLst>
            </p:cNvPr>
            <p:cNvSpPr txBox="1"/>
            <p:nvPr/>
          </p:nvSpPr>
          <p:spPr>
            <a:xfrm>
              <a:off x="5189235" y="2754905"/>
              <a:ext cx="3679869" cy="60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 시간을 파라미터로 불러온 후에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시간을 현재 시간하고 비교 후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맞으면 알람이 울린다</a:t>
              </a:r>
              <a:r>
                <a:rPr lang="en-GB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5F5118-A774-CB65-4E8C-9DE208E9AA30}"/>
              </a:ext>
            </a:extLst>
          </p:cNvPr>
          <p:cNvGrpSpPr/>
          <p:nvPr/>
        </p:nvGrpSpPr>
        <p:grpSpPr>
          <a:xfrm>
            <a:off x="368826" y="2292065"/>
            <a:ext cx="4055525" cy="3473062"/>
            <a:chOff x="2597150" y="2599176"/>
            <a:chExt cx="4055525" cy="347306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A7C359C-69DD-A251-2952-2ECD74984E62}"/>
                </a:ext>
              </a:extLst>
            </p:cNvPr>
            <p:cNvSpPr/>
            <p:nvPr/>
          </p:nvSpPr>
          <p:spPr>
            <a:xfrm>
              <a:off x="2597150" y="2599176"/>
              <a:ext cx="4055525" cy="3473062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22F17B9-B49D-5924-4A83-AB2BC7A18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015" y="2831652"/>
              <a:ext cx="3839111" cy="297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6820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AA398-97CF-8E9C-D45C-F60F7190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814400-A5AD-D341-C2D5-3FE67849E2D6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5BFCE0-B83D-DD35-EBBF-65EF38B2152C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4F580-93C2-142D-49F3-527929429CA3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C20AF-9632-2E9A-7D31-F95C76532E7B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악보 헤더 작성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441446-A2EE-C3DA-591F-AD19E1F099CD}"/>
              </a:ext>
            </a:extLst>
          </p:cNvPr>
          <p:cNvGrpSpPr/>
          <p:nvPr/>
        </p:nvGrpSpPr>
        <p:grpSpPr>
          <a:xfrm>
            <a:off x="870810" y="1928004"/>
            <a:ext cx="9047890" cy="4494301"/>
            <a:chOff x="368826" y="1928004"/>
            <a:chExt cx="9047890" cy="449430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DB765FF-A3AC-58B2-F555-906DC70B084A}"/>
                </a:ext>
              </a:extLst>
            </p:cNvPr>
            <p:cNvSpPr/>
            <p:nvPr/>
          </p:nvSpPr>
          <p:spPr>
            <a:xfrm>
              <a:off x="368826" y="1928004"/>
              <a:ext cx="9047890" cy="4494301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34D693-5BA6-0B61-087A-71066ED9B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446" y="2038807"/>
              <a:ext cx="1944544" cy="43227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10C086-3094-BD53-48EF-5DFF29FC5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3941" y="2067976"/>
              <a:ext cx="1671685" cy="42643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6D09D-A4E5-B821-0F7A-58CEAED1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067976"/>
              <a:ext cx="3022730" cy="4301836"/>
            </a:xfrm>
            <a:prstGeom prst="rect">
              <a:avLst/>
            </a:prstGeom>
          </p:spPr>
        </p:pic>
      </p:grp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E10E66E-A4DC-8222-7E8A-1F094F7A085E}"/>
              </a:ext>
            </a:extLst>
          </p:cNvPr>
          <p:cNvSpPr/>
          <p:nvPr/>
        </p:nvSpPr>
        <p:spPr>
          <a:xfrm>
            <a:off x="8058784" y="2067976"/>
            <a:ext cx="3491186" cy="3190947"/>
          </a:xfrm>
          <a:prstGeom prst="wedgeRectCallout">
            <a:avLst>
              <a:gd name="adj1" fmla="val -61086"/>
              <a:gd name="adj2" fmla="val 19750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비프음 주파수마다 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도부터 시까지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샾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음표 길이 및 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옥타브까지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공식에 맞춰서 작성</a:t>
            </a:r>
            <a:endParaRPr lang="en-GB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06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240201-5A2A-0B12-F1ED-62652BFD0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03CFAC-FE0F-E3A9-8B1C-10E6E3158386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9E0C1B-B35D-219A-E518-617EEF91E340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39F8D-BD9E-8D24-D57C-109038204823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58D2F-7A82-A73F-1494-2914CE48AE7D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악보용 파일 제작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414C09-87EA-828E-4EF2-C6698316FE5F}"/>
              </a:ext>
            </a:extLst>
          </p:cNvPr>
          <p:cNvGrpSpPr/>
          <p:nvPr/>
        </p:nvGrpSpPr>
        <p:grpSpPr>
          <a:xfrm>
            <a:off x="2280557" y="2048319"/>
            <a:ext cx="6299247" cy="3485824"/>
            <a:chOff x="870810" y="1928005"/>
            <a:chExt cx="6299247" cy="348582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054D8B5-457A-22C8-66E0-6BB2C36A0D16}"/>
                </a:ext>
              </a:extLst>
            </p:cNvPr>
            <p:cNvSpPr/>
            <p:nvPr/>
          </p:nvSpPr>
          <p:spPr>
            <a:xfrm>
              <a:off x="870810" y="1928005"/>
              <a:ext cx="6299247" cy="3485824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1E860D-BEBE-17D1-0C3F-E84823CEC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605" y="2095399"/>
              <a:ext cx="3162741" cy="144800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659EB3-18E5-480C-0255-7509EDD5C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884" y="2113062"/>
              <a:ext cx="1857634" cy="3115709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9AE7DC3-EB08-7332-B6FA-D7C339A3811F}"/>
              </a:ext>
            </a:extLst>
          </p:cNvPr>
          <p:cNvSpPr/>
          <p:nvPr/>
        </p:nvSpPr>
        <p:spPr>
          <a:xfrm>
            <a:off x="3968946" y="4053978"/>
            <a:ext cx="1859916" cy="1005424"/>
          </a:xfrm>
          <a:prstGeom prst="wedgeRectCallout">
            <a:avLst>
              <a:gd name="adj1" fmla="val 65237"/>
              <a:gd name="adj2" fmla="val 18487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읽는 코드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숫자로 적으면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알아서 읽는다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3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1B561-0EAE-8A7B-C257-B26FE5C8D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D4DDF7-5F52-8708-B660-2592E9F4DA7A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AEB5C3-97C3-CD4F-0E68-823E49D69DDF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CC6EE-20DF-BC11-8D97-12F30AA587A6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15F1B-EC43-0FF3-5188-3D7A07F29295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악보용 파일 제작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11AF1D-05B5-CE44-8293-F6219EA2C054}"/>
              </a:ext>
            </a:extLst>
          </p:cNvPr>
          <p:cNvGrpSpPr/>
          <p:nvPr/>
        </p:nvGrpSpPr>
        <p:grpSpPr>
          <a:xfrm>
            <a:off x="596901" y="1848644"/>
            <a:ext cx="3869979" cy="4210635"/>
            <a:chOff x="596901" y="1848644"/>
            <a:chExt cx="3869979" cy="421063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12C1923-E2DE-2A80-5B17-1A67D0A9322C}"/>
                </a:ext>
              </a:extLst>
            </p:cNvPr>
            <p:cNvSpPr/>
            <p:nvPr/>
          </p:nvSpPr>
          <p:spPr>
            <a:xfrm>
              <a:off x="596901" y="1848644"/>
              <a:ext cx="3869979" cy="4210635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6E6D13-1392-A1BF-9E10-D97822BBD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247" y="2033484"/>
              <a:ext cx="3467285" cy="3840953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EBCA01A-B758-3825-A727-BDB21B8D7910}"/>
              </a:ext>
            </a:extLst>
          </p:cNvPr>
          <p:cNvSpPr/>
          <p:nvPr/>
        </p:nvSpPr>
        <p:spPr>
          <a:xfrm>
            <a:off x="4668226" y="4869013"/>
            <a:ext cx="1859916" cy="1005424"/>
          </a:xfrm>
          <a:prstGeom prst="wedgeRectCallout">
            <a:avLst>
              <a:gd name="adj1" fmla="val -72011"/>
              <a:gd name="adj2" fmla="val 18487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구분자를 이용하여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5638BF-93EF-3194-E1F7-50A016B9383C}"/>
              </a:ext>
            </a:extLst>
          </p:cNvPr>
          <p:cNvGrpSpPr/>
          <p:nvPr/>
        </p:nvGrpSpPr>
        <p:grpSpPr>
          <a:xfrm>
            <a:off x="4668226" y="1848644"/>
            <a:ext cx="3114357" cy="1874509"/>
            <a:chOff x="5168900" y="3040391"/>
            <a:chExt cx="3114357" cy="187450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0F8B80-BDB9-F0F7-0D9A-F5CE5DA10BCD}"/>
                </a:ext>
              </a:extLst>
            </p:cNvPr>
            <p:cNvSpPr/>
            <p:nvPr/>
          </p:nvSpPr>
          <p:spPr>
            <a:xfrm>
              <a:off x="5168900" y="3040391"/>
              <a:ext cx="3114357" cy="187450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FDAF2D8-46E5-606B-8AE5-904234D11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996" y="3206143"/>
              <a:ext cx="2591162" cy="1495634"/>
            </a:xfrm>
            <a:prstGeom prst="rect">
              <a:avLst/>
            </a:prstGeom>
          </p:spPr>
        </p:pic>
      </p:grp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861CAA6-DEAF-131A-F421-9CCFECDAD8FF}"/>
              </a:ext>
            </a:extLst>
          </p:cNvPr>
          <p:cNvSpPr/>
          <p:nvPr/>
        </p:nvSpPr>
        <p:spPr>
          <a:xfrm>
            <a:off x="7944758" y="2259501"/>
            <a:ext cx="1859916" cy="1463652"/>
          </a:xfrm>
          <a:prstGeom prst="wedgeRectCallout">
            <a:avLst>
              <a:gd name="adj1" fmla="val -72011"/>
              <a:gd name="adj2" fmla="val 18487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FILE, FOPEN 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열려면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GB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#include&lt;stdio.h&gt;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0AEE68B-544D-6366-DF91-11A5A966D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029" y="4687962"/>
            <a:ext cx="1667108" cy="1086002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266203D-9E06-ADE9-5338-D036722D6A70}"/>
              </a:ext>
            </a:extLst>
          </p:cNvPr>
          <p:cNvSpPr/>
          <p:nvPr/>
        </p:nvSpPr>
        <p:spPr>
          <a:xfrm>
            <a:off x="9229832" y="5204153"/>
            <a:ext cx="1667108" cy="639791"/>
          </a:xfrm>
          <a:prstGeom prst="wedgeRectCallout">
            <a:avLst>
              <a:gd name="adj1" fmla="val -72011"/>
              <a:gd name="adj2" fmla="val 18487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악보파일</a:t>
            </a:r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2899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5591B0-EE90-B28B-BCE1-27A9F2C9A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4B16B-1D74-5FAF-6B94-6481941889A5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B30D1C-30EB-2474-8089-665A99BC1C6F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C8C48-6ED7-5C4B-0183-5FA1E0526DC1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4AD90-4FAB-EB8B-F7C7-7CEA3B58409C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악보에 쓸 큐 자료형 추가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6C0882D-A18B-5BCB-52DE-A96B0C7190FF}"/>
              </a:ext>
            </a:extLst>
          </p:cNvPr>
          <p:cNvSpPr/>
          <p:nvPr/>
        </p:nvSpPr>
        <p:spPr>
          <a:xfrm>
            <a:off x="8398397" y="2014396"/>
            <a:ext cx="1859916" cy="1005424"/>
          </a:xfrm>
          <a:prstGeom prst="wedgeRectCallout">
            <a:avLst>
              <a:gd name="adj1" fmla="val -14263"/>
              <a:gd name="adj2" fmla="val -102775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놀랍게도 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기본 라이브러리에는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존재하지 않는다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DCF586-BA83-37E4-FB40-A284AAF34945}"/>
              </a:ext>
            </a:extLst>
          </p:cNvPr>
          <p:cNvGrpSpPr/>
          <p:nvPr/>
        </p:nvGrpSpPr>
        <p:grpSpPr>
          <a:xfrm>
            <a:off x="3421470" y="1993631"/>
            <a:ext cx="3835401" cy="4426855"/>
            <a:chOff x="870858" y="812802"/>
            <a:chExt cx="3439630" cy="524647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1D0D1F-C817-16D2-84D5-947B9D648961}"/>
                </a:ext>
              </a:extLst>
            </p:cNvPr>
            <p:cNvSpPr/>
            <p:nvPr/>
          </p:nvSpPr>
          <p:spPr>
            <a:xfrm>
              <a:off x="870858" y="812802"/>
              <a:ext cx="3439630" cy="5246478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83C9D7-F254-1506-8FA5-93922E275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6629" y="1047012"/>
              <a:ext cx="2845056" cy="4849961"/>
            </a:xfrm>
            <a:prstGeom prst="rect">
              <a:avLst/>
            </a:prstGeom>
          </p:spPr>
        </p:pic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D4DF1DD-AAA2-D93D-DBA0-720EE3676ACB}"/>
              </a:ext>
            </a:extLst>
          </p:cNvPr>
          <p:cNvSpPr/>
          <p:nvPr/>
        </p:nvSpPr>
        <p:spPr>
          <a:xfrm>
            <a:off x="7425668" y="3600847"/>
            <a:ext cx="1859916" cy="1273091"/>
          </a:xfrm>
          <a:prstGeom prst="wedgeRectCallout">
            <a:avLst>
              <a:gd name="adj1" fmla="val -68109"/>
              <a:gd name="adj2" fmla="val -17603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가지고 있던 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 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 수정해서 삽입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94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91396-ADDC-3421-1CAC-190860DE9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BBEB9-7F1A-ED76-0398-5CE0123A858F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C8A938-4DC9-12DB-8995-D34EA660E618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10C1F-A7F5-F161-86B8-3A579298E26E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9B2FB-2F80-BBE6-D2CE-B46871309130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A867-0F28-20A5-8152-1258CCF8649B}"/>
              </a:ext>
            </a:extLst>
          </p:cNvPr>
          <p:cNvGrpSpPr/>
          <p:nvPr/>
        </p:nvGrpSpPr>
        <p:grpSpPr>
          <a:xfrm>
            <a:off x="4030650" y="1742879"/>
            <a:ext cx="3506868" cy="4426855"/>
            <a:chOff x="3386301" y="1742879"/>
            <a:chExt cx="3835401" cy="44268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00E030-FE8E-AC58-FF3A-E229EC8B20A4}"/>
                </a:ext>
              </a:extLst>
            </p:cNvPr>
            <p:cNvSpPr/>
            <p:nvPr/>
          </p:nvSpPr>
          <p:spPr>
            <a:xfrm>
              <a:off x="3386301" y="1742879"/>
              <a:ext cx="3835401" cy="4426855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8FD2E2-7AD4-4F32-7C80-C524FB655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0015" y="1843957"/>
              <a:ext cx="3393831" cy="4325777"/>
            </a:xfrm>
            <a:prstGeom prst="rect">
              <a:avLst/>
            </a:prstGeom>
          </p:spPr>
        </p:pic>
      </p:grp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27C5E1D-5C27-A6BC-520C-A3E8B970B371}"/>
              </a:ext>
            </a:extLst>
          </p:cNvPr>
          <p:cNvSpPr/>
          <p:nvPr/>
        </p:nvSpPr>
        <p:spPr>
          <a:xfrm>
            <a:off x="8101631" y="2733754"/>
            <a:ext cx="1859916" cy="1273091"/>
          </a:xfrm>
          <a:prstGeom prst="wedgeRectCallout">
            <a:avLst>
              <a:gd name="adj1" fmla="val -68109"/>
              <a:gd name="adj2" fmla="val -17603"/>
            </a:avLst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 입력하면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글자색이 바뀜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969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7F890-DDC6-44F5-7510-5CF10026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EF2B93-B520-D5AE-A169-763D3CD14B1A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EF0D4E-81BB-ECD2-B477-DB182104A17B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Next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15D07-499D-5FCD-22C3-F2DB68A42DD6}"/>
              </a:ext>
            </a:extLst>
          </p:cNvPr>
          <p:cNvSpPr txBox="1"/>
          <p:nvPr/>
        </p:nvSpPr>
        <p:spPr>
          <a:xfrm>
            <a:off x="6021616" y="688266"/>
            <a:ext cx="38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시간관계상 구현 못했던 것들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73F68-2523-1B0F-0618-768EF29C1020}"/>
              </a:ext>
            </a:extLst>
          </p:cNvPr>
          <p:cNvSpPr txBox="1"/>
          <p:nvPr/>
        </p:nvSpPr>
        <p:spPr>
          <a:xfrm>
            <a:off x="2707064" y="1701087"/>
            <a:ext cx="54443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악보 읽을때 문자열을 제대로 못읽는 상황 발생</a:t>
            </a:r>
            <a:endParaRPr lang="en-GB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형변환만 하면 끝</a:t>
            </a:r>
            <a:endParaRPr lang="en-GB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GB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 배경색 코드 재작성</a:t>
            </a:r>
            <a:endParaRPr lang="en-GB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GB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악보 작성</a:t>
            </a:r>
            <a:endParaRPr lang="en-GB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GB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악보 선택 기능</a:t>
            </a:r>
            <a:endParaRPr lang="en-GB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GB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 이동 기능</a:t>
            </a:r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그냥 설정에 변수만 추가하면 끝</a:t>
            </a:r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GB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악보 제작 프로그램</a:t>
            </a:r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틀은 잡아놨음</a:t>
            </a:r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GB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소리 튜닝</a:t>
            </a:r>
            <a:endParaRPr lang="en-GB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GB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표현 방법 변경 설정 </a:t>
            </a:r>
            <a:endParaRPr lang="en-GB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특수문자가 콘솔에서 안넣어지는 현상이 발생</a:t>
            </a:r>
            <a:endParaRPr lang="en-GB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63481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53BCE-5DE4-A888-F001-2799BC423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913D44-AC8B-3F60-052C-898C40E23533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080671-304A-E6C6-E39F-F8804BC94FF2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Source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979EA8-8BC4-851E-81C5-FEF537D69134}"/>
              </a:ext>
            </a:extLst>
          </p:cNvPr>
          <p:cNvGrpSpPr/>
          <p:nvPr/>
        </p:nvGrpSpPr>
        <p:grpSpPr>
          <a:xfrm>
            <a:off x="393700" y="2116758"/>
            <a:ext cx="3670300" cy="4051299"/>
            <a:chOff x="393700" y="1638301"/>
            <a:chExt cx="3670300" cy="40512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BA941FC-FDD3-2396-155E-C8DEF060F11D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9D4EFA-E963-3409-F3D5-26E44A1AFF16}"/>
                </a:ext>
              </a:extLst>
            </p:cNvPr>
            <p:cNvSpPr txBox="1"/>
            <p:nvPr/>
          </p:nvSpPr>
          <p:spPr>
            <a:xfrm>
              <a:off x="520700" y="1778000"/>
              <a:ext cx="32893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 0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</a:t>
              </a:r>
              <a:r>
                <a:rPr lang="en-GB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숫자배열</a:t>
              </a:r>
              <a:endParaRPr lang="en-GB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GB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int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</a:t>
              </a:r>
              <a:r>
                <a:rPr lang="en-GB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long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r>
                <a:rPr lang="en-GB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endParaRPr lang="en-GB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GB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getch</a:t>
              </a:r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시계 출력</a:t>
              </a:r>
              <a:r>
                <a:rPr lang="en-GB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while(!</a:t>
              </a:r>
              <a:r>
                <a:rPr lang="en-GB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kbhit</a:t>
              </a:r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{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GB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gotoxy</a:t>
              </a:r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(1, 3);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</a:t>
              </a:r>
              <a:r>
                <a:rPr lang="en-GB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</a:t>
              </a:r>
              <a:r>
                <a:rPr lang="en-GB" altLang="ko-KR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time_to_number</a:t>
              </a:r>
              <a:r>
                <a:rPr lang="en-GB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for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라인이 </a:t>
              </a:r>
              <a:r>
                <a:rPr lang="en-GB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</a:t>
              </a:r>
              <a:r>
                <a:rPr lang="en-GB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증가</a:t>
              </a:r>
              <a:endParaRPr lang="en-GB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{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  <a:r>
                <a:rPr lang="en-GB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number_check</a:t>
              </a:r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GB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time_number</a:t>
              </a:r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</a:t>
              </a:r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}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GB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dot_print</a:t>
              </a:r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}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return;</a:t>
              </a:r>
            </a:p>
            <a:p>
              <a:r>
                <a:rPr lang="en-GB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15653A4-5A6F-DFAF-CAF9-347B8F2584CE}"/>
              </a:ext>
            </a:extLst>
          </p:cNvPr>
          <p:cNvSpPr/>
          <p:nvPr/>
        </p:nvSpPr>
        <p:spPr>
          <a:xfrm>
            <a:off x="393700" y="1574800"/>
            <a:ext cx="1435100" cy="534142"/>
          </a:xfrm>
          <a:prstGeom prst="wedgeRectCallout">
            <a:avLst/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D9E6E6-AF54-078B-6903-AD7F0A16AD6A}"/>
              </a:ext>
            </a:extLst>
          </p:cNvPr>
          <p:cNvGrpSpPr/>
          <p:nvPr/>
        </p:nvGrpSpPr>
        <p:grpSpPr>
          <a:xfrm>
            <a:off x="4457702" y="2091977"/>
            <a:ext cx="3670300" cy="4051299"/>
            <a:chOff x="393700" y="1638301"/>
            <a:chExt cx="3670300" cy="40512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4C0D27-0C6F-703B-5A50-BB1AA844F8D3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303A27-C4C5-3144-1FD8-45B3AF3E9FEB}"/>
                </a:ext>
              </a:extLst>
            </p:cNvPr>
            <p:cNvSpPr txBox="1"/>
            <p:nvPr/>
          </p:nvSpPr>
          <p:spPr>
            <a:xfrm>
              <a:off x="520700" y="1778000"/>
              <a:ext cx="32893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Long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time_to_number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(void)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time_t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현재시간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struct tm *d;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int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endPara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현재시간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time(NULL);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d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localtime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(&amp;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현재시간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endPara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d-&gt;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tm_hour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*10000;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d-&gt;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tm_min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* 100;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d-&gt;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tm_sec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endPara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return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hour+min+sec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88B4706-27ED-1BC0-41A3-360AA81CCA03}"/>
              </a:ext>
            </a:extLst>
          </p:cNvPr>
          <p:cNvSpPr/>
          <p:nvPr/>
        </p:nvSpPr>
        <p:spPr>
          <a:xfrm>
            <a:off x="4457701" y="1550019"/>
            <a:ext cx="2233083" cy="534142"/>
          </a:xfrm>
          <a:prstGeom prst="wedgeRectCallout">
            <a:avLst/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Time_to_number</a:t>
            </a:r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65084-8A22-8223-790A-DC64C96101B2}"/>
              </a:ext>
            </a:extLst>
          </p:cNvPr>
          <p:cNvGrpSpPr/>
          <p:nvPr/>
        </p:nvGrpSpPr>
        <p:grpSpPr>
          <a:xfrm>
            <a:off x="7334250" y="1991964"/>
            <a:ext cx="4154419" cy="1875185"/>
            <a:chOff x="7334250" y="1991964"/>
            <a:chExt cx="4154419" cy="187518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1C6234-72DD-42FA-B46D-E0A53BF35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4250" y="3405874"/>
              <a:ext cx="1581171" cy="4612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E792C40-7BB8-6C61-4E2C-DFDA388CE7B4}"/>
                </a:ext>
              </a:extLst>
            </p:cNvPr>
            <p:cNvGrpSpPr/>
            <p:nvPr/>
          </p:nvGrpSpPr>
          <p:grpSpPr>
            <a:xfrm>
              <a:off x="8885173" y="1991964"/>
              <a:ext cx="2603496" cy="1589436"/>
              <a:chOff x="9067804" y="3429000"/>
              <a:chExt cx="2603496" cy="158009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3F555A8-9D8C-149C-C3CA-16F0ABEC0F1A}"/>
                  </a:ext>
                </a:extLst>
              </p:cNvPr>
              <p:cNvSpPr/>
              <p:nvPr/>
            </p:nvSpPr>
            <p:spPr>
              <a:xfrm>
                <a:off x="9067804" y="3429000"/>
                <a:ext cx="2603496" cy="1580095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17E6E-B5C2-8483-97C7-3A9A390CF233}"/>
                  </a:ext>
                </a:extLst>
              </p:cNvPr>
              <p:cNvSpPr txBox="1"/>
              <p:nvPr/>
            </p:nvSpPr>
            <p:spPr>
              <a:xfrm>
                <a:off x="9229575" y="3603494"/>
                <a:ext cx="227995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time(); </a:t>
                </a:r>
                <a:endParaRPr lang="en-GB" sz="10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40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컴퓨터의 시계가 어디에 있는지를 찾아준다</a:t>
                </a:r>
                <a:r>
                  <a:rPr lang="en-GB" altLang="ko-KR" sz="140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GB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GB" sz="140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#include &lt;time.h&gt;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21FEFA-CEFE-52AD-F592-A603E55F6436}"/>
              </a:ext>
            </a:extLst>
          </p:cNvPr>
          <p:cNvGrpSpPr/>
          <p:nvPr/>
        </p:nvGrpSpPr>
        <p:grpSpPr>
          <a:xfrm>
            <a:off x="8915421" y="4042394"/>
            <a:ext cx="2603496" cy="1589436"/>
            <a:chOff x="9067804" y="3429000"/>
            <a:chExt cx="2603496" cy="158009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C6C481D-C71D-4E2B-E3BB-3E861242A81D}"/>
                </a:ext>
              </a:extLst>
            </p:cNvPr>
            <p:cNvSpPr/>
            <p:nvPr/>
          </p:nvSpPr>
          <p:spPr>
            <a:xfrm>
              <a:off x="9067804" y="3429000"/>
              <a:ext cx="2603496" cy="1580095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886C92-678A-5FDD-D64E-EF279255A57C}"/>
                </a:ext>
              </a:extLst>
            </p:cNvPr>
            <p:cNvSpPr txBox="1"/>
            <p:nvPr/>
          </p:nvSpPr>
          <p:spPr>
            <a:xfrm>
              <a:off x="9229574" y="3603494"/>
              <a:ext cx="2411477" cy="1223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localtime</a:t>
              </a:r>
              <a:r>
                <a:rPr lang="en-GB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GB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time_t</a:t>
              </a:r>
              <a:r>
                <a:rPr lang="en-GB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</a:t>
              </a:r>
              <a:endParaRPr lang="en-GB" sz="1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실제 컴퓨터에 뜨는 시간을 </a:t>
              </a:r>
              <a:r>
                <a:rPr lang="en-GB" altLang="ko-KR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tm</a:t>
              </a:r>
              <a:r>
                <a:rPr lang="ko-KR" altLang="en-US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구조체로 가져옴</a:t>
              </a:r>
              <a:endPara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GB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sz="1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#include &lt;time.h&gt;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18FEB9-8EB4-BE58-5E93-A96DBAB8CE3A}"/>
              </a:ext>
            </a:extLst>
          </p:cNvPr>
          <p:cNvCxnSpPr>
            <a:cxnSpLocks/>
          </p:cNvCxnSpPr>
          <p:nvPr/>
        </p:nvCxnSpPr>
        <p:spPr>
          <a:xfrm flipH="1">
            <a:off x="7658100" y="4217920"/>
            <a:ext cx="14190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72843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72887-BB87-209F-D9AF-F9D15322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B34AFE-2B84-61F3-DA51-1BEEB0EA1094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E5685E-81F8-6205-A0E1-C676C3B41ECF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Source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382833-8959-AF35-3EDF-AA798BC3E8DE}"/>
              </a:ext>
            </a:extLst>
          </p:cNvPr>
          <p:cNvGrpSpPr/>
          <p:nvPr/>
        </p:nvGrpSpPr>
        <p:grpSpPr>
          <a:xfrm>
            <a:off x="1130300" y="2116758"/>
            <a:ext cx="3670300" cy="4051299"/>
            <a:chOff x="393700" y="1638301"/>
            <a:chExt cx="3670300" cy="40512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AD76427-8862-CD96-AB28-A1EA173F0A30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F16146-04A3-F8EF-CEAE-281452C4C9B3}"/>
                </a:ext>
              </a:extLst>
            </p:cNvPr>
            <p:cNvSpPr txBox="1"/>
            <p:nvPr/>
          </p:nvSpPr>
          <p:spPr>
            <a:xfrm>
              <a:off x="520700" y="1778000"/>
              <a:ext cx="3289300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number_check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endPara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if 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&gt;= 1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이라면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number_check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/10,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switch(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% 10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0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</a:t>
              </a:r>
              <a:endPara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digit_print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숫자배열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}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1364AC5-3263-A2B6-E72E-2A9164F6048E}"/>
              </a:ext>
            </a:extLst>
          </p:cNvPr>
          <p:cNvSpPr/>
          <p:nvPr/>
        </p:nvSpPr>
        <p:spPr>
          <a:xfrm>
            <a:off x="1130299" y="1574800"/>
            <a:ext cx="2233083" cy="534142"/>
          </a:xfrm>
          <a:prstGeom prst="wedgeRectCallout">
            <a:avLst/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Number_check</a:t>
            </a:r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1313E4-2FA4-D118-4392-FDECB53CB4B4}"/>
              </a:ext>
            </a:extLst>
          </p:cNvPr>
          <p:cNvGrpSpPr/>
          <p:nvPr/>
        </p:nvGrpSpPr>
        <p:grpSpPr>
          <a:xfrm>
            <a:off x="7086602" y="2116758"/>
            <a:ext cx="3670300" cy="4051299"/>
            <a:chOff x="393700" y="1638301"/>
            <a:chExt cx="3670300" cy="40512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C85294-D636-97A0-A9BD-1DD2121A09E2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4542C-87D8-6C14-9991-9B3C90DC91A6}"/>
                </a:ext>
              </a:extLst>
            </p:cNvPr>
            <p:cNvSpPr txBox="1"/>
            <p:nvPr/>
          </p:nvSpPr>
          <p:spPr>
            <a:xfrm>
              <a:off x="520700" y="1778000"/>
              <a:ext cx="32893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digit_print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숫자배열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GB" altLang="ko-KR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check</a:t>
              </a:r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int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for(I = </a:t>
              </a:r>
              <a:r>
                <a:rPr lang="en-GB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*4; I &lt;= </a:t>
              </a:r>
              <a:r>
                <a:rPr lang="en-GB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*4+3;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If(dim[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]==1)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else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 “);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 “);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BFD1922-E557-0BF8-4335-BB50E529F6CB}"/>
              </a:ext>
            </a:extLst>
          </p:cNvPr>
          <p:cNvSpPr/>
          <p:nvPr/>
        </p:nvSpPr>
        <p:spPr>
          <a:xfrm>
            <a:off x="7086601" y="1574800"/>
            <a:ext cx="2233083" cy="534142"/>
          </a:xfrm>
          <a:prstGeom prst="wedgeRectCallout">
            <a:avLst/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Digit_print</a:t>
            </a:r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03964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3EB071-5547-3369-7B46-D14F366F6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761A5B-1F28-C299-8ADB-8D67072EA771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454E5D-B880-3739-3708-450AB03359E8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Source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F162C1-2A63-0E71-1DA4-43FAA4D539F9}"/>
              </a:ext>
            </a:extLst>
          </p:cNvPr>
          <p:cNvGrpSpPr/>
          <p:nvPr/>
        </p:nvGrpSpPr>
        <p:grpSpPr>
          <a:xfrm>
            <a:off x="1130300" y="2116758"/>
            <a:ext cx="3670300" cy="4051299"/>
            <a:chOff x="393700" y="1638301"/>
            <a:chExt cx="3670300" cy="40512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F1D675A-BAA5-850E-4C21-08F95BC00058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8399DC-5142-79D6-7E8E-233356F2F51F}"/>
                </a:ext>
              </a:extLst>
            </p:cNvPr>
            <p:cNvSpPr txBox="1"/>
            <p:nvPr/>
          </p:nvSpPr>
          <p:spPr>
            <a:xfrm>
              <a:off x="520700" y="1778000"/>
              <a:ext cx="32893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dot_print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int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콤마개수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if(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시간이 출력 개수보다 작다면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for(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콤마개수만큼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print(“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for(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콤마개수만큼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print(“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}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else 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만약에 최대크기 넘기면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위치를 조정해서 출력</a:t>
              </a:r>
              <a:endPara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}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1E39049-1309-D4A2-86F2-5A802868DFEE}"/>
              </a:ext>
            </a:extLst>
          </p:cNvPr>
          <p:cNvSpPr/>
          <p:nvPr/>
        </p:nvSpPr>
        <p:spPr>
          <a:xfrm>
            <a:off x="1130299" y="1574800"/>
            <a:ext cx="2233083" cy="534142"/>
          </a:xfrm>
          <a:prstGeom prst="wedgeRectCallout">
            <a:avLst/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Dot_print</a:t>
            </a:r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132599-CE20-6476-478B-39A5E522D222}"/>
              </a:ext>
            </a:extLst>
          </p:cNvPr>
          <p:cNvGrpSpPr/>
          <p:nvPr/>
        </p:nvGrpSpPr>
        <p:grpSpPr>
          <a:xfrm>
            <a:off x="7086602" y="2116759"/>
            <a:ext cx="3670300" cy="2498784"/>
            <a:chOff x="393700" y="1638301"/>
            <a:chExt cx="3670300" cy="40512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030501-48DB-B0D2-3F91-889F3DF7D7B1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B6D8CD-F3AD-D561-3F22-5CFEB0A84272}"/>
                </a:ext>
              </a:extLst>
            </p:cNvPr>
            <p:cNvSpPr txBox="1"/>
            <p:nvPr/>
          </p:nvSpPr>
          <p:spPr>
            <a:xfrm>
              <a:off x="520700" y="1778000"/>
              <a:ext cx="32893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gotoxy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x,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COORD Pos = {x-1,y-1};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SetConsoleCursorPosition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GetStdHandle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(STD_OUTPUT_HANDLE),Pos);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D8D4053-AFAC-7C57-7ADC-E5D25A499400}"/>
              </a:ext>
            </a:extLst>
          </p:cNvPr>
          <p:cNvSpPr/>
          <p:nvPr/>
        </p:nvSpPr>
        <p:spPr>
          <a:xfrm>
            <a:off x="7086601" y="1574800"/>
            <a:ext cx="2233083" cy="534142"/>
          </a:xfrm>
          <a:prstGeom prst="wedgeRectCallout">
            <a:avLst/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gotoxy</a:t>
            </a:r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248292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41239-B68B-8E96-0707-8B46E11AC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DB905D-E909-B8D1-FE10-2353558E2E7D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0D377A-F6DC-2D10-4D06-7479344F1717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Source Analysis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9E66DC-6A90-E2A3-0A64-782AC59AA892}"/>
              </a:ext>
            </a:extLst>
          </p:cNvPr>
          <p:cNvGrpSpPr/>
          <p:nvPr/>
        </p:nvGrpSpPr>
        <p:grpSpPr>
          <a:xfrm>
            <a:off x="914402" y="2116758"/>
            <a:ext cx="3670300" cy="4051299"/>
            <a:chOff x="393700" y="1638301"/>
            <a:chExt cx="3670300" cy="40512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4250A31-035C-4B1A-EBAE-F87243318127}"/>
                </a:ext>
              </a:extLst>
            </p:cNvPr>
            <p:cNvSpPr/>
            <p:nvPr/>
          </p:nvSpPr>
          <p:spPr>
            <a:xfrm>
              <a:off x="393700" y="1638301"/>
              <a:ext cx="3670300" cy="4051299"/>
            </a:xfrm>
            <a:prstGeom prst="roundRect">
              <a:avLst>
                <a:gd name="adj" fmla="val 753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B32288-8227-FCEF-F8D9-FD69AFF66140}"/>
                </a:ext>
              </a:extLst>
            </p:cNvPr>
            <p:cNvSpPr txBox="1"/>
            <p:nvPr/>
          </p:nvSpPr>
          <p:spPr>
            <a:xfrm>
              <a:off x="520700" y="1778000"/>
              <a:ext cx="32893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digit_print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숫자배열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GB" altLang="ko-KR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check</a:t>
              </a:r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int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for(I = </a:t>
              </a:r>
              <a:r>
                <a:rPr lang="en-GB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*4; I &lt;= </a:t>
              </a:r>
              <a:r>
                <a:rPr lang="en-GB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*4+3;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If(dim[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]==1)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else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 “);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 “);</a:t>
              </a:r>
            </a:p>
            <a:p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F1ADD06-0030-37FF-826D-62ED41C7D7C6}"/>
              </a:ext>
            </a:extLst>
          </p:cNvPr>
          <p:cNvSpPr/>
          <p:nvPr/>
        </p:nvSpPr>
        <p:spPr>
          <a:xfrm>
            <a:off x="914401" y="1574800"/>
            <a:ext cx="2233083" cy="534142"/>
          </a:xfrm>
          <a:prstGeom prst="wedgeRectCallout">
            <a:avLst/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Digit_print</a:t>
            </a:r>
            <a:endParaRPr lang="en-GB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CD454D-D3E0-F66A-36E4-BC1256DB3CEE}"/>
              </a:ext>
            </a:extLst>
          </p:cNvPr>
          <p:cNvGrpSpPr/>
          <p:nvPr/>
        </p:nvGrpSpPr>
        <p:grpSpPr>
          <a:xfrm>
            <a:off x="5298574" y="2116759"/>
            <a:ext cx="4620126" cy="1990020"/>
            <a:chOff x="5298574" y="2116758"/>
            <a:chExt cx="4620126" cy="4051299"/>
          </a:xfrm>
        </p:grpSpPr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8B53B10C-E514-6CA0-BBC0-E0D3663C13E8}"/>
                </a:ext>
              </a:extLst>
            </p:cNvPr>
            <p:cNvSpPr/>
            <p:nvPr/>
          </p:nvSpPr>
          <p:spPr>
            <a:xfrm>
              <a:off x="5298574" y="2116758"/>
              <a:ext cx="4620126" cy="4051299"/>
            </a:xfrm>
            <a:prstGeom prst="wedgeRectCallout">
              <a:avLst>
                <a:gd name="adj1" fmla="val -62500"/>
                <a:gd name="adj2" fmla="val -26417"/>
              </a:avLst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844EA8-86C7-2386-2955-953E4CE581C4}"/>
                </a:ext>
              </a:extLst>
            </p:cNvPr>
            <p:cNvSpPr txBox="1"/>
            <p:nvPr/>
          </p:nvSpPr>
          <p:spPr>
            <a:xfrm>
              <a:off x="5637464" y="2408858"/>
              <a:ext cx="3522577" cy="3195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:</a:t>
              </a:r>
            </a:p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파라미터의 이름이 맞지 않다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2:</a:t>
              </a:r>
            </a:p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출력시 위치 계산이 잘못되고 있다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AE6CAA2-136B-A961-8A56-7A21B7A01475}"/>
              </a:ext>
            </a:extLst>
          </p:cNvPr>
          <p:cNvSpPr/>
          <p:nvPr/>
        </p:nvSpPr>
        <p:spPr>
          <a:xfrm>
            <a:off x="5298574" y="4250260"/>
            <a:ext cx="4620126" cy="19900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B68AF-E7B4-DCC4-EB19-79DB5B9879BC}"/>
              </a:ext>
            </a:extLst>
          </p:cNvPr>
          <p:cNvSpPr txBox="1"/>
          <p:nvPr/>
        </p:nvSpPr>
        <p:spPr>
          <a:xfrm>
            <a:off x="5637464" y="4385714"/>
            <a:ext cx="3987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</a:t>
            </a:r>
            <a:r>
              <a: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: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 이름을 고친다</a:t>
            </a:r>
            <a:endParaRPr lang="en-GB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GB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</a:t>
            </a:r>
            <a:r>
              <a: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출력을 특정 위치에서부터 출력되게 만든다</a:t>
            </a:r>
            <a:r>
              <a: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61409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CAF24E-698C-E444-01E3-E32F6A215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C88569-C942-B938-DEAF-F70450251330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8166E5-6491-12F1-B816-3FDF7B8A3DAC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7F6970-DABF-2F9B-7599-DD4FF26A364E}"/>
              </a:ext>
            </a:extLst>
          </p:cNvPr>
          <p:cNvGrpSpPr/>
          <p:nvPr/>
        </p:nvGrpSpPr>
        <p:grpSpPr>
          <a:xfrm>
            <a:off x="3437689" y="2433990"/>
            <a:ext cx="4620126" cy="1990020"/>
            <a:chOff x="5298574" y="4250260"/>
            <a:chExt cx="4620126" cy="19900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448981-A36D-145A-6E89-C139D559495D}"/>
                </a:ext>
              </a:extLst>
            </p:cNvPr>
            <p:cNvSpPr/>
            <p:nvPr/>
          </p:nvSpPr>
          <p:spPr>
            <a:xfrm>
              <a:off x="5298574" y="4250260"/>
              <a:ext cx="4620126" cy="199002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9D866-925E-3798-06D7-16640E4DF3C1}"/>
                </a:ext>
              </a:extLst>
            </p:cNvPr>
            <p:cNvSpPr txBox="1"/>
            <p:nvPr/>
          </p:nvSpPr>
          <p:spPr>
            <a:xfrm>
              <a:off x="5637464" y="4385714"/>
              <a:ext cx="39877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:</a:t>
              </a:r>
            </a:p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파라미터의 이름을 고친다</a:t>
              </a:r>
              <a:endPara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2:</a:t>
              </a:r>
            </a:p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출력을 특정 위치에서부터 출력되게 만든다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E6045D-FBD4-A36F-74D7-9AD05C9933D0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1</a:t>
            </a:r>
          </a:p>
        </p:txBody>
      </p:sp>
    </p:spTree>
    <p:extLst>
      <p:ext uri="{BB962C8B-B14F-4D97-AF65-F5344CB8AC3E}">
        <p14:creationId xmlns:p14="http://schemas.microsoft.com/office/powerpoint/2010/main" val="35646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2C721-CC65-08CD-F19B-598B9783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90894-55BA-54A2-962E-9C8576BA4760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D3A3F9-1BE9-2738-2421-EAE375D8FBFC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A61DA-6E3C-B593-AC44-E6C744A6F35C}"/>
              </a:ext>
            </a:extLst>
          </p:cNvPr>
          <p:cNvGrpSpPr/>
          <p:nvPr/>
        </p:nvGrpSpPr>
        <p:grpSpPr>
          <a:xfrm>
            <a:off x="3427855" y="3259395"/>
            <a:ext cx="4620126" cy="1140539"/>
            <a:chOff x="5298574" y="4250260"/>
            <a:chExt cx="4620126" cy="19900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4E04D6-C5B1-864A-A0CD-B14A9B2F628F}"/>
                </a:ext>
              </a:extLst>
            </p:cNvPr>
            <p:cNvSpPr/>
            <p:nvPr/>
          </p:nvSpPr>
          <p:spPr>
            <a:xfrm>
              <a:off x="5298574" y="4250260"/>
              <a:ext cx="4620126" cy="199002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7BBB1C-00C9-D287-E7DA-A0D592B4F512}"/>
                </a:ext>
              </a:extLst>
            </p:cNvPr>
            <p:cNvSpPr txBox="1"/>
            <p:nvPr/>
          </p:nvSpPr>
          <p:spPr>
            <a:xfrm>
              <a:off x="5614737" y="4660494"/>
              <a:ext cx="3987799" cy="102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:</a:t>
              </a:r>
            </a:p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파라미터의 이름을 고친다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E7ACE64-1F41-B45B-25C9-DCC588D4519E}"/>
              </a:ext>
            </a:extLst>
          </p:cNvPr>
          <p:cNvGrpSpPr/>
          <p:nvPr/>
        </p:nvGrpSpPr>
        <p:grpSpPr>
          <a:xfrm>
            <a:off x="1122708" y="3829664"/>
            <a:ext cx="4610292" cy="2102467"/>
            <a:chOff x="5298574" y="4250260"/>
            <a:chExt cx="4620126" cy="19900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F19C5F-8EBC-3C49-6E87-FF20C09A3CF7}"/>
                </a:ext>
              </a:extLst>
            </p:cNvPr>
            <p:cNvSpPr/>
            <p:nvPr/>
          </p:nvSpPr>
          <p:spPr>
            <a:xfrm>
              <a:off x="5298574" y="4250260"/>
              <a:ext cx="4620126" cy="199002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49BDEE-831E-DC6C-ADBD-233421659A4F}"/>
                </a:ext>
              </a:extLst>
            </p:cNvPr>
            <p:cNvSpPr txBox="1"/>
            <p:nvPr/>
          </p:nvSpPr>
          <p:spPr>
            <a:xfrm>
              <a:off x="5686731" y="4468958"/>
              <a:ext cx="3987799" cy="1718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digit_print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숫자배열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GB" altLang="ko-KR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check</a:t>
              </a:r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int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for(I = </a:t>
              </a:r>
              <a:r>
                <a:rPr lang="en-GB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*4; I &lt;= </a:t>
              </a:r>
              <a:r>
                <a:rPr lang="en-GB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*4+3;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3B5487-698D-9917-64D3-DC31C9E2F681}"/>
              </a:ext>
            </a:extLst>
          </p:cNvPr>
          <p:cNvGrpSpPr/>
          <p:nvPr/>
        </p:nvGrpSpPr>
        <p:grpSpPr>
          <a:xfrm>
            <a:off x="6049163" y="3774135"/>
            <a:ext cx="4610292" cy="2102467"/>
            <a:chOff x="5298574" y="4250260"/>
            <a:chExt cx="4620126" cy="19900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6B60D6-F019-993A-2D76-E14B4BAFCE69}"/>
                </a:ext>
              </a:extLst>
            </p:cNvPr>
            <p:cNvSpPr/>
            <p:nvPr/>
          </p:nvSpPr>
          <p:spPr>
            <a:xfrm>
              <a:off x="5298574" y="4250260"/>
              <a:ext cx="4620126" cy="199002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950D8-C7B9-D295-4985-150A0CEC8B6E}"/>
                </a:ext>
              </a:extLst>
            </p:cNvPr>
            <p:cNvSpPr txBox="1"/>
            <p:nvPr/>
          </p:nvSpPr>
          <p:spPr>
            <a:xfrm>
              <a:off x="5686731" y="4468958"/>
              <a:ext cx="3987799" cy="1718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digit_print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숫자배열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GB" altLang="ko-KR" sz="16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int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I;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for(I = </a:t>
              </a:r>
              <a:r>
                <a:rPr lang="en-GB" sz="16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*4; I &lt;= </a:t>
              </a:r>
              <a:r>
                <a:rPr lang="en-GB" sz="16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*4+3; </a:t>
              </a:r>
              <a:r>
                <a:rPr lang="en-GB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1A3FD51-EB3D-7AD7-CFAC-DC55E266CB96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8C9F6-95CB-C227-79B7-F73721222800}"/>
              </a:ext>
            </a:extLst>
          </p:cNvPr>
          <p:cNvSpPr txBox="1"/>
          <p:nvPr/>
        </p:nvSpPr>
        <p:spPr>
          <a:xfrm>
            <a:off x="8004628" y="669979"/>
            <a:ext cx="3145970" cy="3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코드 수정 </a:t>
            </a:r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42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2.91667E-6 -0.217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2F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7C3EF0-F44E-16A8-8FF4-C86FE56FC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29BCBD-13B5-D2D6-832A-2EA076192857}"/>
              </a:ext>
            </a:extLst>
          </p:cNvPr>
          <p:cNvCxnSpPr/>
          <p:nvPr/>
        </p:nvCxnSpPr>
        <p:spPr>
          <a:xfrm>
            <a:off x="165100" y="1168400"/>
            <a:ext cx="9753600" cy="0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D1D059-31C8-3217-F45C-576EEC321163}"/>
              </a:ext>
            </a:extLst>
          </p:cNvPr>
          <p:cNvSpPr txBox="1"/>
          <p:nvPr/>
        </p:nvSpPr>
        <p:spPr>
          <a:xfrm>
            <a:off x="393700" y="355599"/>
            <a:ext cx="44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to Change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614E79-B052-CF63-4820-85C563B176E2}"/>
              </a:ext>
            </a:extLst>
          </p:cNvPr>
          <p:cNvGrpSpPr/>
          <p:nvPr/>
        </p:nvGrpSpPr>
        <p:grpSpPr>
          <a:xfrm>
            <a:off x="3427855" y="1761827"/>
            <a:ext cx="4620126" cy="1140539"/>
            <a:chOff x="5298574" y="4250260"/>
            <a:chExt cx="4620126" cy="19900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19FF31-944B-F14D-CC28-CD465AEB7DB8}"/>
                </a:ext>
              </a:extLst>
            </p:cNvPr>
            <p:cNvSpPr/>
            <p:nvPr/>
          </p:nvSpPr>
          <p:spPr>
            <a:xfrm>
              <a:off x="5298574" y="4250260"/>
              <a:ext cx="4620126" cy="199002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2A0AA6-E4AE-FBF8-F324-15954C5193E4}"/>
                </a:ext>
              </a:extLst>
            </p:cNvPr>
            <p:cNvSpPr txBox="1"/>
            <p:nvPr/>
          </p:nvSpPr>
          <p:spPr>
            <a:xfrm>
              <a:off x="5614737" y="4660494"/>
              <a:ext cx="3987799" cy="144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 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:</a:t>
              </a:r>
            </a:p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출력을 특정 위치에서부터 출력되게 만든다</a:t>
              </a:r>
              <a:r>
                <a:rPr lang="en-GB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832DE9-A977-7826-A12F-AFE83E248E27}"/>
              </a:ext>
            </a:extLst>
          </p:cNvPr>
          <p:cNvGrpSpPr/>
          <p:nvPr/>
        </p:nvGrpSpPr>
        <p:grpSpPr>
          <a:xfrm>
            <a:off x="2597150" y="3774556"/>
            <a:ext cx="2128492" cy="2102467"/>
            <a:chOff x="5298574" y="4250260"/>
            <a:chExt cx="4620126" cy="19900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243879-8847-42F5-93D9-F30B7A5605B7}"/>
                </a:ext>
              </a:extLst>
            </p:cNvPr>
            <p:cNvSpPr/>
            <p:nvPr/>
          </p:nvSpPr>
          <p:spPr>
            <a:xfrm>
              <a:off x="5298574" y="4250260"/>
              <a:ext cx="4620126" cy="199002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D52127-F2B0-F005-87AA-D08A24DCFD9C}"/>
                </a:ext>
              </a:extLst>
            </p:cNvPr>
            <p:cNvSpPr txBox="1"/>
            <p:nvPr/>
          </p:nvSpPr>
          <p:spPr>
            <a:xfrm>
              <a:off x="5614737" y="4314439"/>
              <a:ext cx="3987799" cy="1718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 zero[20] = 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1,1,1,1,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1,1,1,1,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1,1,1,1,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1,1,1,1</a:t>
              </a:r>
            </a:p>
            <a:p>
              <a:r>
                <a:rPr lang="en-GB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04C82-EA0A-1530-046F-F450383FE331}"/>
              </a:ext>
            </a:extLst>
          </p:cNvPr>
          <p:cNvGrpSpPr/>
          <p:nvPr/>
        </p:nvGrpSpPr>
        <p:grpSpPr>
          <a:xfrm>
            <a:off x="6049163" y="3774135"/>
            <a:ext cx="4610292" cy="2102467"/>
            <a:chOff x="5298574" y="4250260"/>
            <a:chExt cx="4620126" cy="19900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7B0544-68E1-B3D3-E474-EEF0EC93EA53}"/>
                </a:ext>
              </a:extLst>
            </p:cNvPr>
            <p:cNvSpPr/>
            <p:nvPr/>
          </p:nvSpPr>
          <p:spPr>
            <a:xfrm>
              <a:off x="5298574" y="4250260"/>
              <a:ext cx="4620126" cy="199002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D13DE0-4E2D-34E5-4A31-3170BCED9F05}"/>
                </a:ext>
              </a:extLst>
            </p:cNvPr>
            <p:cNvSpPr txBox="1"/>
            <p:nvPr/>
          </p:nvSpPr>
          <p:spPr>
            <a:xfrm>
              <a:off x="5490198" y="4468958"/>
              <a:ext cx="4260225" cy="1514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GB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zero[</a:t>
              </a:r>
              <a:r>
                <a:rPr lang="en-GB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ArraySize</a:t>
              </a:r>
              <a:r>
                <a:rPr lang="en-GB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::HEIGHT][</a:t>
              </a:r>
              <a:r>
                <a:rPr lang="en-GB" altLang="ko-KR"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ArraySize</a:t>
              </a:r>
              <a:r>
                <a:rPr lang="en-GB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::WIDTH]=</a:t>
              </a:r>
            </a:p>
            <a:p>
              <a:r>
                <a:rPr lang="en-GB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GB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{1,1,1,1},</a:t>
              </a:r>
            </a:p>
            <a:p>
              <a:r>
                <a:rPr lang="en-GB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{1,0,0,1},</a:t>
              </a:r>
            </a:p>
            <a:p>
              <a:r>
                <a:rPr lang="en-GB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{1,0,0,1},</a:t>
              </a:r>
            </a:p>
            <a:p>
              <a:r>
                <a:rPr lang="en-GB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{1,1,1,1}</a:t>
              </a:r>
            </a:p>
            <a:p>
              <a:r>
                <a:rPr lang="en-GB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71B4D9B-5C9B-BA8A-2B11-6F4EC4CBA4F3}"/>
              </a:ext>
            </a:extLst>
          </p:cNvPr>
          <p:cNvSpPr/>
          <p:nvPr/>
        </p:nvSpPr>
        <p:spPr>
          <a:xfrm>
            <a:off x="8364144" y="2633595"/>
            <a:ext cx="2704814" cy="1140539"/>
          </a:xfrm>
          <a:prstGeom prst="wedgeRectCallout">
            <a:avLst/>
          </a:prstGeom>
          <a:solidFill>
            <a:srgbClr val="E3D477"/>
          </a:solidFill>
          <a:ln w="285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파라미터는</a:t>
            </a:r>
            <a:endParaRPr lang="en-GB" altLang="ko-KR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GB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관리중</a:t>
            </a:r>
            <a:endParaRPr lang="en-GB" sz="1400" b="1" dirty="0">
              <a:solidFill>
                <a:schemeClr val="bg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305BD-9EF2-2952-529D-C7136287E966}"/>
              </a:ext>
            </a:extLst>
          </p:cNvPr>
          <p:cNvSpPr txBox="1"/>
          <p:nvPr/>
        </p:nvSpPr>
        <p:spPr>
          <a:xfrm>
            <a:off x="393700" y="1323857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 ::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3FBE6-F45D-D9AA-DED1-EFD7468E78B5}"/>
              </a:ext>
            </a:extLst>
          </p:cNvPr>
          <p:cNvSpPr txBox="1"/>
          <p:nvPr/>
        </p:nvSpPr>
        <p:spPr>
          <a:xfrm>
            <a:off x="8004628" y="669979"/>
            <a:ext cx="3145970" cy="3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코드 수정 </a:t>
            </a:r>
            <a:r>
              <a:rPr lang="en-GB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GB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4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1877</Words>
  <Application>Microsoft Office PowerPoint</Application>
  <PresentationFormat>Widescreen</PresentationFormat>
  <Paragraphs>429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Walbaum Display</vt:lpstr>
      <vt:lpstr>RegattaVTI</vt:lpstr>
      <vt:lpstr>Code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최범규</dc:creator>
  <cp:lastModifiedBy>최범규</cp:lastModifiedBy>
  <cp:revision>162</cp:revision>
  <dcterms:created xsi:type="dcterms:W3CDTF">2024-10-09T02:34:20Z</dcterms:created>
  <dcterms:modified xsi:type="dcterms:W3CDTF">2024-10-10T00:56:55Z</dcterms:modified>
</cp:coreProperties>
</file>