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85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3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7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67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6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90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99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8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6715-04C5-472A-8FE9-37787F647035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B74-1933-4C8D-A5CA-21A015B97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1267818"/>
            <a:ext cx="5070558" cy="520141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err="1" smtClean="0"/>
              <a:t>Homepage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54" y="1267818"/>
            <a:ext cx="4988185" cy="52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smtClean="0"/>
              <a:t>Productos</a:t>
            </a:r>
            <a:endParaRPr lang="es-ES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3" y="1221958"/>
            <a:ext cx="5568981" cy="48981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86" y="1221958"/>
            <a:ext cx="5697956" cy="38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smtClean="0"/>
              <a:t>Ficha producto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1225466"/>
            <a:ext cx="5090342" cy="54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smtClean="0"/>
              <a:t>Cesta compra</a:t>
            </a:r>
            <a:endParaRPr lang="es-ES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1250783"/>
            <a:ext cx="7324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smtClean="0"/>
              <a:t>Entrega</a:t>
            </a:r>
            <a:endParaRPr lang="es-E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3" y="1241509"/>
            <a:ext cx="5868153" cy="52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3758" y="489284"/>
            <a:ext cx="10515600" cy="61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smtClean="0"/>
              <a:t>Método de pago</a:t>
            </a:r>
            <a:endParaRPr lang="es-ES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9" y="1242510"/>
            <a:ext cx="6260781" cy="5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ESCRIBANO</dc:creator>
  <cp:lastModifiedBy>David ESCRIBANO</cp:lastModifiedBy>
  <cp:revision>4</cp:revision>
  <dcterms:created xsi:type="dcterms:W3CDTF">2021-06-07T14:05:44Z</dcterms:created>
  <dcterms:modified xsi:type="dcterms:W3CDTF">2021-06-07T14:26:58Z</dcterms:modified>
</cp:coreProperties>
</file>