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A8-C5F6-7FB0-B581-4A0F9F99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4B7B-59CA-764C-9B76-45F112D1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9504-7DD1-450A-8A5D-BFC32A0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EAB-4550-8A60-9F23-E579CD3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7FFE-C41F-966B-1CB2-E45401D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06B-A30C-8086-EF29-4AB44A6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03AE-18B9-62BC-8873-681F8447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C54-371A-A795-7B3F-1E29044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16F9-C995-0E7E-91A3-028EEDC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2E83-28E9-815F-1586-BBE211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78A6-105C-BC8C-7C39-6A8E7FF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00D5-B679-9EAE-81B8-613B17DA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7E43-1E00-C22E-0E5A-A01DC682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8ED-B5AD-F583-64B1-5327F6B0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FEA6-D328-C7A5-73DD-31542C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778-96B3-F872-2662-90CDC61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7BC6-0BD1-AA32-79B1-C2C4CF88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E61-CEB2-E8F1-F6D0-3CBD86DB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C8A1-55A1-0845-FD28-C4962BF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8C24-8F86-84D4-F65E-85B6FB9D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B1D-DF84-E166-13F3-FD3930D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850E-6FA4-6A24-3301-39E12D47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75D1-DD63-C03A-7ADE-C8EB87C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713-CD71-36CD-6871-8255B09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35C-AC13-D4A8-4897-185B5C4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433-9C2F-9AA9-90B2-1F3BB83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FEA-9C8D-7243-27D1-D4E25A84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38EF-4577-56C2-32D3-46F4326A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088E-3494-D5A1-6750-BF506A4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FAE3-3644-8E47-35AC-8BD5C744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FE10-D4E5-81A7-7E3E-FBE0A81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D96-27B0-58FD-936F-A8C4F8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449-F729-4654-E0CA-C258E219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637-8CFE-8E43-40BD-BF7659E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D766-17FF-BCED-06D1-2B656EB5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C77B-E646-BAA5-2E82-C6E80978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8A-759F-E93E-B1DE-EC66484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B49-FD26-1D79-1D78-C8022767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7063-8463-C7B2-3BC6-0ED53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2C7-917B-4487-CE13-5D76AD1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DADE-1FAC-3310-4E17-040063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F12-9B91-32F4-52AE-3F2BC14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A8BB-992D-4D5C-CDFC-C07F96B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0CF-984E-D478-8D69-CB97E586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EF72-E246-463A-F958-CB50737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2953-72AE-B8C9-F5FB-A75B23B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182-2C9C-D956-259E-C7C52F2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EFF-BD52-94BA-3B39-38616438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A508-1C03-F1B5-0AE9-19A8173F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FF9A-A4C1-F77F-2691-5D94F2B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894-E2CB-F3CE-F1B8-144EAD8C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15EA-2BCF-5AF4-2171-24988E1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38-B741-8184-635E-E5DC587C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90B6-1E84-E4A4-9712-0D420920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2525F-9999-C873-641D-01869A2B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D6EF-6D21-837A-4D2B-9C8C027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E1C9-5A17-C6BF-FA2B-27EAAEF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5C80-A007-1E4B-E3BD-54D818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13EC6-9F53-DCCF-70E1-6C616B8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F836-08F6-04B7-21E3-567D5994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6156-CCA5-DD72-E2A9-0F86CD82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C06-FBCA-4C28-84D1-3187E30F45C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998-434D-DF02-41DC-F09DD71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299F-0932-61AB-F9C7-60050F13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6D53E-B1D6-864A-FD9A-4F643EE13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11965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5982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/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 l="-294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DD024-C04C-BD54-8C21-AAB4D4322E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14805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E376D-0179-C4FD-0316-D8523C43A1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68822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/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/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blipFill>
                <a:blip r:embed="rId8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319994"/>
            <a:ext cx="1" cy="5384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9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36888B-016D-4D89-2055-FE859688916F}"/>
              </a:ext>
            </a:extLst>
          </p:cNvPr>
          <p:cNvGrpSpPr/>
          <p:nvPr/>
        </p:nvGrpSpPr>
        <p:grpSpPr>
          <a:xfrm>
            <a:off x="995151" y="652138"/>
            <a:ext cx="4935707" cy="2129464"/>
            <a:chOff x="995151" y="652138"/>
            <a:chExt cx="4935707" cy="2129464"/>
          </a:xfrm>
        </p:grpSpPr>
        <p:pic>
          <p:nvPicPr>
            <p:cNvPr id="2" name="Graphic 1" descr="Car with solid fill">
              <a:extLst>
                <a:ext uri="{FF2B5EF4-FFF2-40B4-BE49-F238E27FC236}">
                  <a16:creationId xmlns:a16="http://schemas.microsoft.com/office/drawing/2014/main" id="{6C9AC655-F390-4D76-80D5-A5356BED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509" y="1373521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22D160-2ECB-42FF-9D9D-043F4EC09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67" y="2067425"/>
              <a:ext cx="490253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ar with solid fill">
              <a:extLst>
                <a:ext uri="{FF2B5EF4-FFF2-40B4-BE49-F238E27FC236}">
                  <a16:creationId xmlns:a16="http://schemas.microsoft.com/office/drawing/2014/main" id="{777B9392-5552-4A5D-94D8-A23A0BB9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0839" y="1373521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9F763-9E59-4ACF-A4CF-9467609B9241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1960909" y="1830721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/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/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3C65F-5894-42FF-B7A6-DF19405F82F9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479499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/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9891FA-C804-4721-8F49-B20C68CA1C3C}"/>
                </a:ext>
              </a:extLst>
            </p:cNvPr>
            <p:cNvCxnSpPr>
              <a:cxnSpLocks/>
            </p:cNvCxnSpPr>
            <p:nvPr/>
          </p:nvCxnSpPr>
          <p:spPr>
            <a:xfrm>
              <a:off x="4929275" y="1476418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/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441970-6B21-4B90-B5EA-ABAD7B95F6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054041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/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519726-4CFA-4976-A259-0BFBCBEA4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32" y="1035436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27C983-22B2-41B2-86B4-0491CA97B94B}"/>
                </a:ext>
              </a:extLst>
            </p:cNvPr>
            <p:cNvSpPr txBox="1"/>
            <p:nvPr/>
          </p:nvSpPr>
          <p:spPr>
            <a:xfrm>
              <a:off x="995151" y="2443048"/>
              <a:ext cx="14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36E81E-D2B7-4683-930D-7333C73786D6}"/>
                </a:ext>
              </a:extLst>
            </p:cNvPr>
            <p:cNvSpPr txBox="1"/>
            <p:nvPr/>
          </p:nvSpPr>
          <p:spPr>
            <a:xfrm>
              <a:off x="4240839" y="2435399"/>
              <a:ext cx="160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Vehicle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/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/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2AEE3-D205-449E-936A-A48A6142325B}"/>
                </a:ext>
              </a:extLst>
            </p:cNvPr>
            <p:cNvCxnSpPr/>
            <p:nvPr/>
          </p:nvCxnSpPr>
          <p:spPr>
            <a:xfrm>
              <a:off x="2593824" y="1479499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/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/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13C76-7ADB-ED59-8F3A-4061FF807767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V="1">
            <a:off x="7634266" y="1587683"/>
            <a:ext cx="1448779" cy="6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C2BA-0251-91B3-6FFA-D11B453A72C8}"/>
              </a:ext>
            </a:extLst>
          </p:cNvPr>
          <p:cNvSpPr/>
          <p:nvPr/>
        </p:nvSpPr>
        <p:spPr>
          <a:xfrm>
            <a:off x="7783313" y="723086"/>
            <a:ext cx="3362178" cy="2058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BD53-6F99-62A1-6CFC-7F5DD81C70B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0920532" y="1588149"/>
            <a:ext cx="780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/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/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/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/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0B7B8-423A-24D5-4BD0-44251B5B035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658329" y="982772"/>
            <a:ext cx="1267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/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/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A55CD50-D5F6-899D-D26C-8FBA75590A5A}"/>
              </a:ext>
            </a:extLst>
          </p:cNvPr>
          <p:cNvSpPr/>
          <p:nvPr/>
        </p:nvSpPr>
        <p:spPr>
          <a:xfrm>
            <a:off x="10667868" y="1461817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A2DD75-1FEA-35E1-438B-CAB7C01A1F00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9481576" y="982772"/>
            <a:ext cx="1312624" cy="479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16E36-3F3D-244C-E751-9D7A4A739C5D}"/>
              </a:ext>
            </a:extLst>
          </p:cNvPr>
          <p:cNvSpPr/>
          <p:nvPr/>
        </p:nvSpPr>
        <p:spPr>
          <a:xfrm>
            <a:off x="9083045" y="1461351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/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7EB59-4DCF-2166-A42E-DB6BCD23DF99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9335709" y="1587683"/>
            <a:ext cx="39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3B921-E986-1D9A-A9E2-40E9F6820709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>
            <a:off x="10291484" y="1587683"/>
            <a:ext cx="376384" cy="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F1F6C-1A77-50F2-1D15-C32DCE2AE3E8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7658328" y="2457357"/>
            <a:ext cx="496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121FA7-0816-66A2-B02B-6B059CDD5F78}"/>
              </a:ext>
            </a:extLst>
          </p:cNvPr>
          <p:cNvSpPr/>
          <p:nvPr/>
        </p:nvSpPr>
        <p:spPr>
          <a:xfrm>
            <a:off x="9077475" y="2331024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7E228-9784-397B-9DDE-0B57345CE19D}"/>
              </a:ext>
            </a:extLst>
          </p:cNvPr>
          <p:cNvCxnSpPr>
            <a:cxnSpLocks/>
            <a:stCxn id="18" idx="3"/>
            <a:endCxn id="39" idx="2"/>
          </p:cNvCxnSpPr>
          <p:nvPr/>
        </p:nvCxnSpPr>
        <p:spPr>
          <a:xfrm flipV="1">
            <a:off x="8710312" y="2457356"/>
            <a:ext cx="3671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1B70CE-5C9D-0E95-D6DB-17D0162050B1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9203807" y="1714015"/>
            <a:ext cx="5570" cy="617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C5D4F-7EDE-7804-1882-30ECD27509DC}"/>
              </a:ext>
            </a:extLst>
          </p:cNvPr>
          <p:cNvCxnSpPr>
            <a:cxnSpLocks/>
            <a:stCxn id="43" idx="1"/>
            <a:endCxn id="39" idx="6"/>
          </p:cNvCxnSpPr>
          <p:nvPr/>
        </p:nvCxnSpPr>
        <p:spPr>
          <a:xfrm flipH="1">
            <a:off x="9330139" y="2457356"/>
            <a:ext cx="436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/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/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/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/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/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/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/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blipFill>
                <a:blip r:embed="rId23"/>
                <a:stretch>
                  <a:fillRect r="-3333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4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/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60" y="1559712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/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69" y="2140433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/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67" y="872314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5136DE-0E27-C373-4699-F6FACA1CF4DE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3633285" y="1180091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2B34EEB-533E-3011-146A-8859B588ADC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>
            <a:off x="4811111" y="1836914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/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7" y="2534286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60973DF-D135-B5E3-8536-EBDD2D2C7C9F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H="1">
            <a:off x="1900426" y="1836914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/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734" y="2534299"/>
                <a:ext cx="1532538" cy="554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/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18" y="2140434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134CC-8007-C77A-3581-10626AEF44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432965" y="2811488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/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81" y="3464843"/>
                <a:ext cx="15325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2C231-939E-1C73-34A0-E0047BF3CE3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4604003" y="3088688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/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85" y="2811488"/>
                <a:ext cx="31438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/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10E82C-82E2-BAF9-C4AF-22CDC80A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3855400"/>
                <a:ext cx="2355651" cy="554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/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43E00C-5E79-9140-4649-369D116F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4436121"/>
                <a:ext cx="3318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70063DE-8D52-8F03-2715-F10D60387D85}"/>
              </a:ext>
            </a:extLst>
          </p:cNvPr>
          <p:cNvCxnSpPr>
            <a:cxnSpLocks/>
            <a:stCxn id="54" idx="3"/>
            <a:endCxn id="61" idx="3"/>
          </p:cNvCxnSpPr>
          <p:nvPr/>
        </p:nvCxnSpPr>
        <p:spPr>
          <a:xfrm>
            <a:off x="10109252" y="4132602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/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B2955A-C8AF-0346-00D1-5FFA24EDF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4829974"/>
                <a:ext cx="1532538" cy="5544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2690560-142D-9BD7-38FE-B5D152A3DC40}"/>
              </a:ext>
            </a:extLst>
          </p:cNvPr>
          <p:cNvCxnSpPr>
            <a:cxnSpLocks/>
            <a:stCxn id="59" idx="1"/>
            <a:endCxn id="54" idx="1"/>
          </p:cNvCxnSpPr>
          <p:nvPr/>
        </p:nvCxnSpPr>
        <p:spPr>
          <a:xfrm rot="10800000" flipH="1">
            <a:off x="7198567" y="4132602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/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0F97B8-05D2-2AA3-3E55-596CB2ED6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4829987"/>
                <a:ext cx="1532538" cy="5543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/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77F545-B5CA-1A88-0ACC-458A3C4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4436122"/>
                <a:ext cx="3263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92A61F-0937-A1E2-CCE0-929F317F734C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flipH="1" flipV="1">
            <a:off x="8731106" y="5107176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/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32CE29-93F7-ECCC-2677-E26A4CA9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22" y="5760531"/>
                <a:ext cx="15325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77CC41-6E5B-0212-5E6D-667C2D918C78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H="1" flipV="1">
            <a:off x="9902144" y="5384376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/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C2F65C-0598-42AB-F1E0-C46F11248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5107176"/>
                <a:ext cx="3143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/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D5BCC5-D41E-C4C5-9C54-884A1FF4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601" y="1559699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/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71631F8-4062-F8B6-989D-E8137D32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10" y="2140420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/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7349B8-C2D1-B23D-CC0B-0603EA6B9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08" y="872301"/>
                <a:ext cx="157743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FF6799-FF09-59BE-E9B4-BE8BB0A70A0E}"/>
              </a:ext>
            </a:extLst>
          </p:cNvPr>
          <p:cNvCxnSpPr>
            <a:cxnSpLocks/>
            <a:stCxn id="82" idx="2"/>
            <a:endCxn id="80" idx="0"/>
          </p:cNvCxnSpPr>
          <p:nvPr/>
        </p:nvCxnSpPr>
        <p:spPr>
          <a:xfrm>
            <a:off x="8931426" y="1180078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95BB339-D841-7400-F928-AC4938B1DF42}"/>
              </a:ext>
            </a:extLst>
          </p:cNvPr>
          <p:cNvCxnSpPr>
            <a:cxnSpLocks/>
            <a:stCxn id="80" idx="3"/>
            <a:endCxn id="87" idx="3"/>
          </p:cNvCxnSpPr>
          <p:nvPr/>
        </p:nvCxnSpPr>
        <p:spPr>
          <a:xfrm>
            <a:off x="10109252" y="1836901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/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6C4F2A-3B30-6660-183B-1C5BD1190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68" y="2534273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303F16C-239F-E494-0836-77B99AAE94A8}"/>
              </a:ext>
            </a:extLst>
          </p:cNvPr>
          <p:cNvCxnSpPr>
            <a:cxnSpLocks/>
            <a:stCxn id="85" idx="1"/>
            <a:endCxn id="80" idx="1"/>
          </p:cNvCxnSpPr>
          <p:nvPr/>
        </p:nvCxnSpPr>
        <p:spPr>
          <a:xfrm rot="10800000" flipH="1">
            <a:off x="7198567" y="1836901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/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9C2226-2754-F587-A191-6AEC019A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75" y="2534286"/>
                <a:ext cx="1532538" cy="5543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/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9FEF6B-A098-B5BD-26BF-7461E08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59" y="2140421"/>
                <a:ext cx="32637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451F30-2C35-78BF-33B8-686B031E5FA7}"/>
              </a:ext>
            </a:extLst>
          </p:cNvPr>
          <p:cNvCxnSpPr>
            <a:cxnSpLocks/>
            <a:stCxn id="87" idx="1"/>
            <a:endCxn id="85" idx="3"/>
          </p:cNvCxnSpPr>
          <p:nvPr/>
        </p:nvCxnSpPr>
        <p:spPr>
          <a:xfrm flipH="1" flipV="1">
            <a:off x="8731106" y="2811475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/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5767315-953F-0C0D-8366-1D0379F34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26" y="2811475"/>
                <a:ext cx="31438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/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8" y="2686107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/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88" y="3296706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/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65" y="1998709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65666-D735-1210-FAA3-81A956DD67A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049983" y="2306486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7A2DF-0924-AB43-5B3C-9719EE2BEB33}"/>
              </a:ext>
            </a:extLst>
          </p:cNvPr>
          <p:cNvCxnSpPr>
            <a:cxnSpLocks/>
            <a:stCxn id="30" idx="3"/>
            <a:endCxn id="35" idx="3"/>
          </p:cNvCxnSpPr>
          <p:nvPr/>
        </p:nvCxnSpPr>
        <p:spPr>
          <a:xfrm flipH="1">
            <a:off x="5227808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/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7" y="3660681"/>
                <a:ext cx="2355651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652D245-FD94-A62A-F8E8-F192E10E7D9B}"/>
              </a:ext>
            </a:extLst>
          </p:cNvPr>
          <p:cNvCxnSpPr>
            <a:cxnSpLocks/>
            <a:stCxn id="35" idx="1"/>
            <a:endCxn id="30" idx="1"/>
          </p:cNvCxnSpPr>
          <p:nvPr/>
        </p:nvCxnSpPr>
        <p:spPr>
          <a:xfrm rot="10800000" flipH="1">
            <a:off x="2872156" y="2963309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/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90" y="3296707"/>
                <a:ext cx="3263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/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DE99F2-2ABA-9491-85BD-2743AA0C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7" y="2653058"/>
                <a:ext cx="2355651" cy="554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/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C18FDB-49BA-2B26-E310-9A7DFB0A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37" y="3263657"/>
                <a:ext cx="3318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FB75E7-FCD0-567D-25A6-A1E21B6437C1}"/>
              </a:ext>
            </a:extLst>
          </p:cNvPr>
          <p:cNvCxnSpPr>
            <a:cxnSpLocks/>
            <a:stCxn id="46" idx="3"/>
            <a:endCxn id="51" idx="3"/>
          </p:cNvCxnSpPr>
          <p:nvPr/>
        </p:nvCxnSpPr>
        <p:spPr>
          <a:xfrm flipH="1">
            <a:off x="9710157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/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9EC7FF-7CBA-75C9-69AB-E2BF4B45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6" y="3627632"/>
                <a:ext cx="2355651" cy="554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411A11E-0122-B881-AC5D-0FACFE259E88}"/>
              </a:ext>
            </a:extLst>
          </p:cNvPr>
          <p:cNvCxnSpPr>
            <a:cxnSpLocks/>
            <a:stCxn id="51" idx="1"/>
            <a:endCxn id="46" idx="1"/>
          </p:cNvCxnSpPr>
          <p:nvPr/>
        </p:nvCxnSpPr>
        <p:spPr>
          <a:xfrm rot="10800000" flipH="1">
            <a:off x="7354505" y="2930260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/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0A0CCB-53B1-BFDE-F5C0-7B96BE33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39" y="3263658"/>
                <a:ext cx="32637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209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Chanwook Oh</dc:creator>
  <cp:lastModifiedBy>Chanwook Oh</cp:lastModifiedBy>
  <cp:revision>7</cp:revision>
  <dcterms:created xsi:type="dcterms:W3CDTF">2022-10-13T02:11:16Z</dcterms:created>
  <dcterms:modified xsi:type="dcterms:W3CDTF">2022-10-19T23:24:15Z</dcterms:modified>
</cp:coreProperties>
</file>