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0" r:id="rId3"/>
    <p:sldId id="2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62A8-C5F6-7FB0-B581-4A0F9F99B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84B7B-59CA-764C-9B76-45F112D1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9504-7DD1-450A-8A5D-BFC32A07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32EAB-4550-8A60-9F23-E579CD3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7FFE-C41F-966B-1CB2-E45401D1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F06B-A30C-8086-EF29-4AB44A6F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703AE-18B9-62BC-8873-681F84472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AC54-371A-A795-7B3F-1E290448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C16F9-C995-0E7E-91A3-028EEDCC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2E83-28E9-815F-1586-BBE21159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7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378A6-105C-BC8C-7C39-6A8E7FF47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500D5-B679-9EAE-81B8-613B17DAB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07E43-1E00-C22E-0E5A-A01DC682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E8ED-B5AD-F583-64B1-5327F6B0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FEA6-D328-C7A5-73DD-31542C14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8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A778-96B3-F872-2662-90CDC61C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7BC6-0BD1-AA32-79B1-C2C4CF88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9E61-CEB2-E8F1-F6D0-3CBD86DB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C8A1-55A1-0845-FD28-C4962BFB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8C24-8F86-84D4-F65E-85B6FB9D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7B1D-DF84-E166-13F3-FD3930DA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2850E-6FA4-6A24-3301-39E12D47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75D1-DD63-C03A-7ADE-C8EB87C5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5713-CD71-36CD-6871-8255B096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F35C-AC13-D4A8-4897-185B5C46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3433-9C2F-9AA9-90B2-1F3BB835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DFEA-9C8D-7243-27D1-D4E25A84F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538EF-4577-56C2-32D3-46F4326A0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C088E-3494-D5A1-6750-BF506A4A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FFAE3-3644-8E47-35AC-8BD5C744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FE10-D4E5-81A7-7E3E-FBE0A81C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CD96-27B0-58FD-936F-A8C4F864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B449-F729-4654-E0CA-C258E219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76637-8CFE-8E43-40BD-BF7659E88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BD766-17FF-BCED-06D1-2B656EB57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7C77B-E646-BAA5-2E82-C6E80978E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4268A-759F-E93E-B1DE-EC664840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8AB49-FD26-1D79-1D78-C8022767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F7063-8463-C7B2-3BC6-0ED5333E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82C7-917B-4487-CE13-5D76AD19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9DADE-1FAC-3310-4E17-040063A0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F12-9B91-32F4-52AE-3F2BC148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AA8BB-992D-4D5C-CDFC-C07F96B9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130CF-984E-D478-8D69-CB97E586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AEF72-E246-463A-F958-CB507374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C2953-72AE-B8C9-F5FB-A75B23BA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4182-2C9C-D956-259E-C7C52F2F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BEFF-BD52-94BA-3B39-38616438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6A508-1C03-F1B5-0AE9-19A8173F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3FF9A-A4C1-F77F-2691-5D94F2BA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7894-E2CB-F3CE-F1B8-144EAD8C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15EA-2BCF-5AF4-2171-24988E16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0338-B741-8184-635E-E5DC587C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D90B6-1E84-E4A4-9712-0D4209204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2525F-9999-C873-641D-01869A2B6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2D6EF-6D21-837A-4D2B-9C8C0271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DE1C9-5A17-C6BF-FA2B-27EAAEFC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85C80-A007-1E4B-E3BD-54D8189C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8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13EC6-9F53-DCCF-70E1-6C616B86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BF836-08F6-04B7-21E3-567D5994F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6156-CCA5-DD72-E2A9-0F86CD821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C06-FBCA-4C28-84D1-3187E30F45CE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9C998-434D-DF02-41DC-F09DD711D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299F-0932-61AB-F9C7-60050F139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4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/>
              <p:nvPr/>
            </p:nvSpPr>
            <p:spPr>
              <a:xfrm>
                <a:off x="2557669" y="1391479"/>
                <a:ext cx="1908313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669" y="1391479"/>
                <a:ext cx="1908313" cy="1060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96D53E-B1D6-864A-FD9A-4F643EE13AD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11965" y="1921566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76139F-8C68-CEC8-010E-25C8C8E48C3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465982" y="1921566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4BCFDD-5862-073B-DA3D-7E295EA2AAF4}"/>
                  </a:ext>
                </a:extLst>
              </p:cNvPr>
              <p:cNvSpPr txBox="1"/>
              <p:nvPr/>
            </p:nvSpPr>
            <p:spPr>
              <a:xfrm>
                <a:off x="1623391" y="1440023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4BCFDD-5862-073B-DA3D-7E295EA2A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91" y="1440023"/>
                <a:ext cx="6228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/>
              <p:nvPr/>
            </p:nvSpPr>
            <p:spPr>
              <a:xfrm>
                <a:off x="4777408" y="1391479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08" y="1391479"/>
                <a:ext cx="622852" cy="461665"/>
              </a:xfrm>
              <a:prstGeom prst="rect">
                <a:avLst/>
              </a:prstGeom>
              <a:blipFill>
                <a:blip r:embed="rId4"/>
                <a:stretch>
                  <a:fillRect l="-294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/>
              <p:nvPr/>
            </p:nvSpPr>
            <p:spPr>
              <a:xfrm>
                <a:off x="7060509" y="3858454"/>
                <a:ext cx="1908313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509" y="3858454"/>
                <a:ext cx="1908313" cy="1060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8DD024-C04C-BD54-8C21-AAB4D4322EE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814805" y="4388541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6E376D-0179-C4FD-0316-D8523C43A10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968822" y="4388541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C7574-AE74-5CB9-82BA-B3CFCCEC489D}"/>
                  </a:ext>
                </a:extLst>
              </p:cNvPr>
              <p:cNvSpPr txBox="1"/>
              <p:nvPr/>
            </p:nvSpPr>
            <p:spPr>
              <a:xfrm>
                <a:off x="6126231" y="3906998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C7574-AE74-5CB9-82BA-B3CFCCEC4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31" y="3906998"/>
                <a:ext cx="6228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2EC368-9172-7F62-BB07-CDD81921C0BC}"/>
                  </a:ext>
                </a:extLst>
              </p:cNvPr>
              <p:cNvSpPr txBox="1"/>
              <p:nvPr/>
            </p:nvSpPr>
            <p:spPr>
              <a:xfrm>
                <a:off x="9280248" y="3858454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2EC368-9172-7F62-BB07-CDD81921C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248" y="3858454"/>
                <a:ext cx="622852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60F027-104C-8145-F946-B79063A70BEA}"/>
                  </a:ext>
                </a:extLst>
              </p:cNvPr>
              <p:cNvSpPr txBox="1"/>
              <p:nvPr/>
            </p:nvSpPr>
            <p:spPr>
              <a:xfrm>
                <a:off x="7533032" y="2858329"/>
                <a:ext cx="9632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60F027-104C-8145-F946-B79063A70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32" y="2858329"/>
                <a:ext cx="963266" cy="461665"/>
              </a:xfrm>
              <a:prstGeom prst="rect">
                <a:avLst/>
              </a:prstGeom>
              <a:blipFill>
                <a:blip r:embed="rId8"/>
                <a:stretch>
                  <a:fillRect r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310376-5EA1-7696-6E27-B7800D712F8B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8014665" y="3319994"/>
            <a:ext cx="1" cy="5384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06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A36888B-016D-4D89-2055-FE859688916F}"/>
              </a:ext>
            </a:extLst>
          </p:cNvPr>
          <p:cNvGrpSpPr/>
          <p:nvPr/>
        </p:nvGrpSpPr>
        <p:grpSpPr>
          <a:xfrm>
            <a:off x="995151" y="652138"/>
            <a:ext cx="4935707" cy="2129464"/>
            <a:chOff x="995151" y="652138"/>
            <a:chExt cx="4935707" cy="2129464"/>
          </a:xfrm>
        </p:grpSpPr>
        <p:pic>
          <p:nvPicPr>
            <p:cNvPr id="2" name="Graphic 1" descr="Car with solid fill">
              <a:extLst>
                <a:ext uri="{FF2B5EF4-FFF2-40B4-BE49-F238E27FC236}">
                  <a16:creationId xmlns:a16="http://schemas.microsoft.com/office/drawing/2014/main" id="{6C9AC655-F390-4D76-80D5-A5356BED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6509" y="1373521"/>
              <a:ext cx="914400" cy="914400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D22D160-2ECB-42FF-9D9D-043F4EC099C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967" y="2067425"/>
              <a:ext cx="4902534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phic 4" descr="Car with solid fill">
              <a:extLst>
                <a:ext uri="{FF2B5EF4-FFF2-40B4-BE49-F238E27FC236}">
                  <a16:creationId xmlns:a16="http://schemas.microsoft.com/office/drawing/2014/main" id="{777B9392-5552-4A5D-94D8-A23A0BB9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40839" y="1373521"/>
              <a:ext cx="914400" cy="9144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89F763-9E59-4ACF-A4CF-9467609B9241}"/>
                </a:ext>
              </a:extLst>
            </p:cNvPr>
            <p:cNvCxnSpPr>
              <a:stCxn id="2" idx="3"/>
              <a:endCxn id="5" idx="1"/>
            </p:cNvCxnSpPr>
            <p:nvPr/>
          </p:nvCxnSpPr>
          <p:spPr>
            <a:xfrm>
              <a:off x="1960909" y="1830721"/>
              <a:ext cx="22799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2BF71E9-9403-4AD7-92AA-4637EE2F2ED5}"/>
                    </a:ext>
                  </a:extLst>
                </p:cNvPr>
                <p:cNvSpPr txBox="1"/>
                <p:nvPr/>
              </p:nvSpPr>
              <p:spPr>
                <a:xfrm>
                  <a:off x="2662964" y="1495881"/>
                  <a:ext cx="7744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2BF71E9-9403-4AD7-92AA-4637EE2F2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964" y="1495881"/>
                  <a:ext cx="774441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A83514-9C3F-4603-9E19-F1D46706951E}"/>
                    </a:ext>
                  </a:extLst>
                </p:cNvPr>
                <p:cNvSpPr txBox="1"/>
                <p:nvPr/>
              </p:nvSpPr>
              <p:spPr>
                <a:xfrm>
                  <a:off x="1486566" y="1096201"/>
                  <a:ext cx="1076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A83514-9C3F-4603-9E19-F1D467069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566" y="1096201"/>
                  <a:ext cx="1076205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53C65F-5894-42FF-B7A6-DF19405F82F9}"/>
                </a:ext>
              </a:extLst>
            </p:cNvPr>
            <p:cNvCxnSpPr>
              <a:cxnSpLocks/>
            </p:cNvCxnSpPr>
            <p:nvPr/>
          </p:nvCxnSpPr>
          <p:spPr>
            <a:xfrm>
              <a:off x="1563545" y="1479499"/>
              <a:ext cx="999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5360EF-73C9-4979-95A4-22309EA4E3CD}"/>
                    </a:ext>
                  </a:extLst>
                </p:cNvPr>
                <p:cNvSpPr txBox="1"/>
                <p:nvPr/>
              </p:nvSpPr>
              <p:spPr>
                <a:xfrm>
                  <a:off x="4852296" y="1093120"/>
                  <a:ext cx="1076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5360EF-73C9-4979-95A4-22309EA4E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296" y="1093120"/>
                  <a:ext cx="1076205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9891FA-C804-4721-8F49-B20C68CA1C3C}"/>
                </a:ext>
              </a:extLst>
            </p:cNvPr>
            <p:cNvCxnSpPr>
              <a:cxnSpLocks/>
            </p:cNvCxnSpPr>
            <p:nvPr/>
          </p:nvCxnSpPr>
          <p:spPr>
            <a:xfrm>
              <a:off x="4929275" y="1476418"/>
              <a:ext cx="999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6DE130-3FE1-48CD-9971-0CDCB1383D5D}"/>
                    </a:ext>
                  </a:extLst>
                </p:cNvPr>
                <p:cNvSpPr txBox="1"/>
                <p:nvPr/>
              </p:nvSpPr>
              <p:spPr>
                <a:xfrm>
                  <a:off x="1486566" y="670743"/>
                  <a:ext cx="1076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6DE130-3FE1-48CD-9971-0CDCB1383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566" y="670743"/>
                  <a:ext cx="1076205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C441970-6B21-4B90-B5EA-ABAD7B95F69C}"/>
                </a:ext>
              </a:extLst>
            </p:cNvPr>
            <p:cNvCxnSpPr>
              <a:cxnSpLocks/>
            </p:cNvCxnSpPr>
            <p:nvPr/>
          </p:nvCxnSpPr>
          <p:spPr>
            <a:xfrm>
              <a:off x="1563545" y="1054041"/>
              <a:ext cx="999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DD65652-75F7-4C18-810E-87A3795D0A6A}"/>
                    </a:ext>
                  </a:extLst>
                </p:cNvPr>
                <p:cNvSpPr txBox="1"/>
                <p:nvPr/>
              </p:nvSpPr>
              <p:spPr>
                <a:xfrm>
                  <a:off x="4854653" y="652138"/>
                  <a:ext cx="1076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DD65652-75F7-4C18-810E-87A3795D0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653" y="652138"/>
                  <a:ext cx="1076205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7519726-4CFA-4976-A259-0BFBCBEA4220}"/>
                </a:ext>
              </a:extLst>
            </p:cNvPr>
            <p:cNvCxnSpPr>
              <a:cxnSpLocks/>
            </p:cNvCxnSpPr>
            <p:nvPr/>
          </p:nvCxnSpPr>
          <p:spPr>
            <a:xfrm>
              <a:off x="4931632" y="1035436"/>
              <a:ext cx="999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27C983-22B2-41B2-86B4-0491CA97B94B}"/>
                </a:ext>
              </a:extLst>
            </p:cNvPr>
            <p:cNvSpPr txBox="1"/>
            <p:nvPr/>
          </p:nvSpPr>
          <p:spPr>
            <a:xfrm>
              <a:off x="995151" y="2443048"/>
              <a:ext cx="1464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Ego Vehicle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36E81E-D2B7-4683-930D-7333C73786D6}"/>
                </a:ext>
              </a:extLst>
            </p:cNvPr>
            <p:cNvSpPr txBox="1"/>
            <p:nvPr/>
          </p:nvSpPr>
          <p:spPr>
            <a:xfrm>
              <a:off x="4240839" y="2435399"/>
              <a:ext cx="1608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Leading Vehicle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E87E4E5-E8B5-4640-B91B-D2DB2B19C034}"/>
                    </a:ext>
                  </a:extLst>
                </p:cNvPr>
                <p:cNvSpPr txBox="1"/>
                <p:nvPr/>
              </p:nvSpPr>
              <p:spPr>
                <a:xfrm>
                  <a:off x="1046509" y="2104477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E87E4E5-E8B5-4640-B91B-D2DB2B19C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509" y="2104477"/>
                  <a:ext cx="91440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A0961A-66FA-4390-B463-5B0C63F015A6}"/>
                    </a:ext>
                  </a:extLst>
                </p:cNvPr>
                <p:cNvSpPr txBox="1"/>
                <p:nvPr/>
              </p:nvSpPr>
              <p:spPr>
                <a:xfrm>
                  <a:off x="4240839" y="2104477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A0961A-66FA-4390-B463-5B0C63F01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839" y="2104477"/>
                  <a:ext cx="91440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132AEE3-D205-449E-936A-A48A6142325B}"/>
                </a:ext>
              </a:extLst>
            </p:cNvPr>
            <p:cNvCxnSpPr/>
            <p:nvPr/>
          </p:nvCxnSpPr>
          <p:spPr>
            <a:xfrm>
              <a:off x="2593824" y="1479499"/>
              <a:ext cx="22799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DC360C-7EF6-4E27-A914-9D848CE125D1}"/>
                    </a:ext>
                  </a:extLst>
                </p:cNvPr>
                <p:cNvSpPr txBox="1"/>
                <p:nvPr/>
              </p:nvSpPr>
              <p:spPr>
                <a:xfrm>
                  <a:off x="3174228" y="1124194"/>
                  <a:ext cx="10040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DC360C-7EF6-4E27-A914-9D848CE12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228" y="1124194"/>
                  <a:ext cx="1004088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D3EB7D-5801-440A-E306-A7422A1C6CD4}"/>
                  </a:ext>
                </a:extLst>
              </p:cNvPr>
              <p:cNvSpPr/>
              <p:nvPr/>
            </p:nvSpPr>
            <p:spPr>
              <a:xfrm>
                <a:off x="8925723" y="827295"/>
                <a:ext cx="555853" cy="3109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D3EB7D-5801-440A-E306-A7422A1C6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723" y="827295"/>
                <a:ext cx="555853" cy="3109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113C76-7ADB-ED59-8F3A-4061FF807767}"/>
              </a:ext>
            </a:extLst>
          </p:cNvPr>
          <p:cNvCxnSpPr>
            <a:cxnSpLocks/>
            <a:stCxn id="30" idx="3"/>
            <a:endCxn id="34" idx="2"/>
          </p:cNvCxnSpPr>
          <p:nvPr/>
        </p:nvCxnSpPr>
        <p:spPr>
          <a:xfrm flipV="1">
            <a:off x="7634266" y="1587683"/>
            <a:ext cx="1448779" cy="67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1BC2BA-0251-91B3-6FFA-D11B453A72C8}"/>
              </a:ext>
            </a:extLst>
          </p:cNvPr>
          <p:cNvSpPr/>
          <p:nvPr/>
        </p:nvSpPr>
        <p:spPr>
          <a:xfrm>
            <a:off x="7783313" y="723086"/>
            <a:ext cx="3362178" cy="20585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D3BD53-6F99-62A1-6CFC-7F5DD81C70B1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10920532" y="1588149"/>
            <a:ext cx="7808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6E5F8-4B7B-1999-8479-AC7CEEAA9246}"/>
                  </a:ext>
                </a:extLst>
              </p:cNvPr>
              <p:cNvSpPr txBox="1"/>
              <p:nvPr/>
            </p:nvSpPr>
            <p:spPr>
              <a:xfrm>
                <a:off x="10787786" y="1154518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6E5F8-4B7B-1999-8479-AC7CEEAA9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786" y="1154518"/>
                <a:ext cx="304561" cy="277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6B088D-512B-91DE-CD16-300F7C8A47F3}"/>
                  </a:ext>
                </a:extLst>
              </p:cNvPr>
              <p:cNvSpPr txBox="1"/>
              <p:nvPr/>
            </p:nvSpPr>
            <p:spPr>
              <a:xfrm>
                <a:off x="7190396" y="813495"/>
                <a:ext cx="467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6B088D-512B-91DE-CD16-300F7C8A4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396" y="813495"/>
                <a:ext cx="467933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80DAED-8F51-A4BD-0060-59063C17D7A3}"/>
                  </a:ext>
                </a:extLst>
              </p:cNvPr>
              <p:cNvSpPr txBox="1"/>
              <p:nvPr/>
            </p:nvSpPr>
            <p:spPr>
              <a:xfrm>
                <a:off x="11126683" y="1248439"/>
                <a:ext cx="5243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80DAED-8F51-A4BD-0060-59063C17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683" y="1248439"/>
                <a:ext cx="524319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6C0BEE-B56A-FBC5-B7F4-E011C1200329}"/>
                  </a:ext>
                </a:extLst>
              </p:cNvPr>
              <p:cNvSpPr/>
              <p:nvPr/>
            </p:nvSpPr>
            <p:spPr>
              <a:xfrm>
                <a:off x="8154459" y="2301880"/>
                <a:ext cx="555853" cy="3109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6C0BEE-B56A-FBC5-B7F4-E011C1200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459" y="2301880"/>
                <a:ext cx="555853" cy="3109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50B7B8-423A-24D5-4BD0-44251B5B0354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7658329" y="982772"/>
            <a:ext cx="12673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145BA0-D2B2-79B7-A7B6-FC582F4ED2F5}"/>
                  </a:ext>
                </a:extLst>
              </p:cNvPr>
              <p:cNvSpPr txBox="1"/>
              <p:nvPr/>
            </p:nvSpPr>
            <p:spPr>
              <a:xfrm>
                <a:off x="6346652" y="1418474"/>
                <a:ext cx="1287614" cy="35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145BA0-D2B2-79B7-A7B6-FC582F4E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652" y="1418474"/>
                <a:ext cx="1287614" cy="3518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AD2DBB-3931-55DB-94E1-F665AD2C8675}"/>
                  </a:ext>
                </a:extLst>
              </p:cNvPr>
              <p:cNvSpPr txBox="1"/>
              <p:nvPr/>
            </p:nvSpPr>
            <p:spPr>
              <a:xfrm>
                <a:off x="7190395" y="2288080"/>
                <a:ext cx="467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AD2DBB-3931-55DB-94E1-F665AD2C8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395" y="2288080"/>
                <a:ext cx="467933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CA55CD50-D5F6-899D-D26C-8FBA75590A5A}"/>
              </a:ext>
            </a:extLst>
          </p:cNvPr>
          <p:cNvSpPr/>
          <p:nvPr/>
        </p:nvSpPr>
        <p:spPr>
          <a:xfrm>
            <a:off x="10667868" y="1461817"/>
            <a:ext cx="252664" cy="2526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6A2DD75-1FEA-35E1-438B-CAB7C01A1F00}"/>
              </a:ext>
            </a:extLst>
          </p:cNvPr>
          <p:cNvCxnSpPr>
            <a:cxnSpLocks/>
            <a:stCxn id="4" idx="3"/>
            <a:endCxn id="32" idx="0"/>
          </p:cNvCxnSpPr>
          <p:nvPr/>
        </p:nvCxnSpPr>
        <p:spPr>
          <a:xfrm>
            <a:off x="9481576" y="982772"/>
            <a:ext cx="1312624" cy="4790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B616E36-3F3D-244C-E751-9D7A4A739C5D}"/>
              </a:ext>
            </a:extLst>
          </p:cNvPr>
          <p:cNvSpPr/>
          <p:nvPr/>
        </p:nvSpPr>
        <p:spPr>
          <a:xfrm>
            <a:off x="9083045" y="1461351"/>
            <a:ext cx="252664" cy="2526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6B0DD40-DC2B-8EEE-399C-DB26177D5D6C}"/>
                  </a:ext>
                </a:extLst>
              </p:cNvPr>
              <p:cNvSpPr/>
              <p:nvPr/>
            </p:nvSpPr>
            <p:spPr>
              <a:xfrm>
                <a:off x="9735631" y="1432206"/>
                <a:ext cx="555853" cy="3109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6B0DD40-DC2B-8EEE-399C-DB26177D5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631" y="1432206"/>
                <a:ext cx="555853" cy="3109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97EB59-4DCF-2166-A42E-DB6BCD23DF99}"/>
              </a:ext>
            </a:extLst>
          </p:cNvPr>
          <p:cNvCxnSpPr>
            <a:cxnSpLocks/>
            <a:stCxn id="34" idx="6"/>
            <a:endCxn id="35" idx="1"/>
          </p:cNvCxnSpPr>
          <p:nvPr/>
        </p:nvCxnSpPr>
        <p:spPr>
          <a:xfrm>
            <a:off x="9335709" y="1587683"/>
            <a:ext cx="399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F3B921-E986-1D9A-A9E2-40E9F6820709}"/>
              </a:ext>
            </a:extLst>
          </p:cNvPr>
          <p:cNvCxnSpPr>
            <a:cxnSpLocks/>
            <a:stCxn id="35" idx="3"/>
            <a:endCxn id="32" idx="2"/>
          </p:cNvCxnSpPr>
          <p:nvPr/>
        </p:nvCxnSpPr>
        <p:spPr>
          <a:xfrm>
            <a:off x="10291484" y="1587683"/>
            <a:ext cx="376384" cy="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1F1F6C-1A77-50F2-1D15-C32DCE2AE3E8}"/>
              </a:ext>
            </a:extLst>
          </p:cNvPr>
          <p:cNvCxnSpPr>
            <a:cxnSpLocks/>
            <a:stCxn id="31" idx="3"/>
            <a:endCxn id="18" idx="1"/>
          </p:cNvCxnSpPr>
          <p:nvPr/>
        </p:nvCxnSpPr>
        <p:spPr>
          <a:xfrm>
            <a:off x="7658328" y="2457357"/>
            <a:ext cx="4961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2121FA7-0816-66A2-B02B-6B059CDD5F78}"/>
              </a:ext>
            </a:extLst>
          </p:cNvPr>
          <p:cNvSpPr/>
          <p:nvPr/>
        </p:nvSpPr>
        <p:spPr>
          <a:xfrm>
            <a:off x="9077475" y="2331024"/>
            <a:ext cx="252664" cy="2526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27E228-9784-397B-9DDE-0B57345CE19D}"/>
              </a:ext>
            </a:extLst>
          </p:cNvPr>
          <p:cNvCxnSpPr>
            <a:cxnSpLocks/>
            <a:stCxn id="18" idx="3"/>
            <a:endCxn id="39" idx="2"/>
          </p:cNvCxnSpPr>
          <p:nvPr/>
        </p:nvCxnSpPr>
        <p:spPr>
          <a:xfrm flipV="1">
            <a:off x="8710312" y="2457356"/>
            <a:ext cx="3671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1B70CE-5C9D-0E95-D6DB-17D0162050B1}"/>
              </a:ext>
            </a:extLst>
          </p:cNvPr>
          <p:cNvCxnSpPr>
            <a:cxnSpLocks/>
            <a:stCxn id="39" idx="0"/>
            <a:endCxn id="34" idx="4"/>
          </p:cNvCxnSpPr>
          <p:nvPr/>
        </p:nvCxnSpPr>
        <p:spPr>
          <a:xfrm flipV="1">
            <a:off x="9203807" y="1714015"/>
            <a:ext cx="5570" cy="617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AC5D4F-7EDE-7804-1882-30ECD27509DC}"/>
              </a:ext>
            </a:extLst>
          </p:cNvPr>
          <p:cNvCxnSpPr>
            <a:cxnSpLocks/>
            <a:stCxn id="43" idx="1"/>
            <a:endCxn id="39" idx="6"/>
          </p:cNvCxnSpPr>
          <p:nvPr/>
        </p:nvCxnSpPr>
        <p:spPr>
          <a:xfrm flipH="1">
            <a:off x="9330139" y="2457356"/>
            <a:ext cx="4363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67297E-7591-A9D0-A576-A9AE0EF372AE}"/>
                  </a:ext>
                </a:extLst>
              </p:cNvPr>
              <p:cNvSpPr txBox="1"/>
              <p:nvPr/>
            </p:nvSpPr>
            <p:spPr>
              <a:xfrm>
                <a:off x="9766488" y="2278204"/>
                <a:ext cx="731481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67297E-7591-A9D0-A576-A9AE0EF37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488" y="2278204"/>
                <a:ext cx="731481" cy="358303"/>
              </a:xfrm>
              <a:prstGeom prst="rect">
                <a:avLst/>
              </a:prstGeom>
              <a:blipFill>
                <a:blip r:embed="rId2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1EED16-B4D4-C0A5-E39B-D27CCBE24407}"/>
                  </a:ext>
                </a:extLst>
              </p:cNvPr>
              <p:cNvSpPr txBox="1"/>
              <p:nvPr/>
            </p:nvSpPr>
            <p:spPr>
              <a:xfrm>
                <a:off x="10350821" y="1293362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1EED16-B4D4-C0A5-E39B-D27CCBE24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821" y="1293362"/>
                <a:ext cx="304561" cy="277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6855D4-AD05-504F-DEB6-86E24632F91F}"/>
                  </a:ext>
                </a:extLst>
              </p:cNvPr>
              <p:cNvSpPr txBox="1"/>
              <p:nvPr/>
            </p:nvSpPr>
            <p:spPr>
              <a:xfrm>
                <a:off x="8761316" y="1322506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6855D4-AD05-504F-DEB6-86E24632F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316" y="1322506"/>
                <a:ext cx="304561" cy="2776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813F66-B930-7698-E2D5-3756F60DCF7F}"/>
                  </a:ext>
                </a:extLst>
              </p:cNvPr>
              <p:cNvSpPr txBox="1"/>
              <p:nvPr/>
            </p:nvSpPr>
            <p:spPr>
              <a:xfrm>
                <a:off x="8757759" y="2495720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813F66-B930-7698-E2D5-3756F60DC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59" y="2495720"/>
                <a:ext cx="304561" cy="277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8390F0-B9CE-69AD-345A-A49C06B333A1}"/>
                  </a:ext>
                </a:extLst>
              </p:cNvPr>
              <p:cNvSpPr txBox="1"/>
              <p:nvPr/>
            </p:nvSpPr>
            <p:spPr>
              <a:xfrm>
                <a:off x="9358688" y="2503913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8390F0-B9CE-69AD-345A-A49C06B3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688" y="2503913"/>
                <a:ext cx="304561" cy="2776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376AF9-F1A4-6779-3FFB-CBFCEA090253}"/>
                  </a:ext>
                </a:extLst>
              </p:cNvPr>
              <p:cNvSpPr txBox="1"/>
              <p:nvPr/>
            </p:nvSpPr>
            <p:spPr>
              <a:xfrm>
                <a:off x="8902031" y="1683180"/>
                <a:ext cx="3045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376AF9-F1A4-6779-3FFB-CBFCEA090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31" y="1683180"/>
                <a:ext cx="30456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C19D37-7ED5-9037-C44D-3C100D5C4961}"/>
                  </a:ext>
                </a:extLst>
              </p:cNvPr>
              <p:cNvSpPr txBox="1"/>
              <p:nvPr/>
            </p:nvSpPr>
            <p:spPr>
              <a:xfrm>
                <a:off x="8467833" y="1828467"/>
                <a:ext cx="731481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C19D37-7ED5-9037-C44D-3C100D5C4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833" y="1828467"/>
                <a:ext cx="731481" cy="358560"/>
              </a:xfrm>
              <a:prstGeom prst="rect">
                <a:avLst/>
              </a:prstGeom>
              <a:blipFill>
                <a:blip r:embed="rId23"/>
                <a:stretch>
                  <a:fillRect r="-3333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79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D195965-22B0-FECC-3DB4-D90A944A1501}"/>
                  </a:ext>
                </a:extLst>
              </p:cNvPr>
              <p:cNvSpPr/>
              <p:nvPr/>
            </p:nvSpPr>
            <p:spPr>
              <a:xfrm>
                <a:off x="4751294" y="1416277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D195965-22B0-FECC-3DB4-D90A944A1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94" y="1416277"/>
                <a:ext cx="2355651" cy="554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A0953B-5685-627D-2161-E787F41FF206}"/>
                  </a:ext>
                </a:extLst>
              </p:cNvPr>
              <p:cNvSpPr/>
              <p:nvPr/>
            </p:nvSpPr>
            <p:spPr>
              <a:xfrm>
                <a:off x="3624003" y="1996998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A0953B-5685-627D-2161-E787F41FF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003" y="1996998"/>
                <a:ext cx="33188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124C0D-05CD-ABD3-4903-1A1D17005D2E}"/>
                  </a:ext>
                </a:extLst>
              </p:cNvPr>
              <p:cNvSpPr/>
              <p:nvPr/>
            </p:nvSpPr>
            <p:spPr>
              <a:xfrm>
                <a:off x="5140401" y="728879"/>
                <a:ext cx="15774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124C0D-05CD-ABD3-4903-1A1D17005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401" y="728879"/>
                <a:ext cx="1577436" cy="307777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5136DE-0E27-C373-4699-F6FACA1CF4DE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5929119" y="1036656"/>
            <a:ext cx="1" cy="3796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2B34EEB-533E-3011-146A-8859B588ADCF}"/>
              </a:ext>
            </a:extLst>
          </p:cNvPr>
          <p:cNvCxnSpPr>
            <a:cxnSpLocks/>
            <a:stCxn id="2" idx="3"/>
            <a:endCxn id="9" idx="3"/>
          </p:cNvCxnSpPr>
          <p:nvPr/>
        </p:nvCxnSpPr>
        <p:spPr>
          <a:xfrm>
            <a:off x="7106945" y="1693479"/>
            <a:ext cx="559161" cy="974580"/>
          </a:xfrm>
          <a:prstGeom prst="bentConnector3">
            <a:avLst>
              <a:gd name="adj1" fmla="val 140883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8F6EDC-1632-612C-B321-7501A7E541C5}"/>
                  </a:ext>
                </a:extLst>
              </p:cNvPr>
              <p:cNvSpPr/>
              <p:nvPr/>
            </p:nvSpPr>
            <p:spPr>
              <a:xfrm>
                <a:off x="4196261" y="2390851"/>
                <a:ext cx="1532538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8F6EDC-1632-612C-B321-7501A7E54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261" y="2390851"/>
                <a:ext cx="1532538" cy="554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60973DF-D135-B5E3-8536-EBDD2D2C7C9F}"/>
              </a:ext>
            </a:extLst>
          </p:cNvPr>
          <p:cNvCxnSpPr>
            <a:cxnSpLocks/>
            <a:stCxn id="7" idx="1"/>
            <a:endCxn id="2" idx="1"/>
          </p:cNvCxnSpPr>
          <p:nvPr/>
        </p:nvCxnSpPr>
        <p:spPr>
          <a:xfrm rot="10800000" flipH="1">
            <a:off x="4196260" y="1693479"/>
            <a:ext cx="555033" cy="974574"/>
          </a:xfrm>
          <a:prstGeom prst="bentConnector3">
            <a:avLst>
              <a:gd name="adj1" fmla="val -41187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82849C-B999-B600-70F6-70C1EAFDFE22}"/>
                  </a:ext>
                </a:extLst>
              </p:cNvPr>
              <p:cNvSpPr/>
              <p:nvPr/>
            </p:nvSpPr>
            <p:spPr>
              <a:xfrm>
                <a:off x="6133568" y="2390864"/>
                <a:ext cx="1532538" cy="554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82849C-B999-B600-70F6-70C1EAFDF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568" y="2390864"/>
                <a:ext cx="1532538" cy="5543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A1A997-E9BC-9893-278C-4BB3EC3C345E}"/>
                  </a:ext>
                </a:extLst>
              </p:cNvPr>
              <p:cNvSpPr/>
              <p:nvPr/>
            </p:nvSpPr>
            <p:spPr>
              <a:xfrm>
                <a:off x="7894852" y="1996999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A1A997-E9BC-9893-278C-4BB3EC3C3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52" y="1996999"/>
                <a:ext cx="32637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3134CC-8007-C77A-3581-10626AEF44C8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5728799" y="2668053"/>
            <a:ext cx="404769" cy="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D2AC00-5B6B-7A5D-8525-82BD385C29B2}"/>
                  </a:ext>
                </a:extLst>
              </p:cNvPr>
              <p:cNvSpPr/>
              <p:nvPr/>
            </p:nvSpPr>
            <p:spPr>
              <a:xfrm>
                <a:off x="6143015" y="3321408"/>
                <a:ext cx="153253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D2AC00-5B6B-7A5D-8525-82BD385C2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015" y="3321408"/>
                <a:ext cx="153253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72C231-939E-1C73-34A0-E0047BF3CE3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H="1" flipV="1">
            <a:off x="6899837" y="2945253"/>
            <a:ext cx="9447" cy="37615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228EF1-AD97-F850-6D55-22C4D38B7B80}"/>
                  </a:ext>
                </a:extLst>
              </p:cNvPr>
              <p:cNvSpPr/>
              <p:nvPr/>
            </p:nvSpPr>
            <p:spPr>
              <a:xfrm>
                <a:off x="5781619" y="2668053"/>
                <a:ext cx="3143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228EF1-AD97-F850-6D55-22C4D38B7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619" y="2668053"/>
                <a:ext cx="31438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7B4B59C-15AA-9BBD-A159-64DDC471E014}"/>
                  </a:ext>
                </a:extLst>
              </p:cNvPr>
              <p:cNvSpPr/>
              <p:nvPr/>
            </p:nvSpPr>
            <p:spPr>
              <a:xfrm>
                <a:off x="4751293" y="4467149"/>
                <a:ext cx="2355651" cy="5544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7B4B59C-15AA-9BBD-A159-64DDC471E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93" y="4467149"/>
                <a:ext cx="2355651" cy="5544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2C31C89-C0EF-8D73-5A97-27B7050E7A97}"/>
                  </a:ext>
                </a:extLst>
              </p:cNvPr>
              <p:cNvSpPr/>
              <p:nvPr/>
            </p:nvSpPr>
            <p:spPr>
              <a:xfrm>
                <a:off x="4139823" y="5077748"/>
                <a:ext cx="331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2C31C89-C0EF-8D73-5A97-27B7050E7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823" y="5077748"/>
                <a:ext cx="33188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DD1C6A5-AD19-25F7-A815-653C81A1AD6E}"/>
                  </a:ext>
                </a:extLst>
              </p:cNvPr>
              <p:cNvSpPr/>
              <p:nvPr/>
            </p:nvSpPr>
            <p:spPr>
              <a:xfrm>
                <a:off x="5140400" y="3779751"/>
                <a:ext cx="15774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DD1C6A5-AD19-25F7-A815-653C81A1A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400" y="3779751"/>
                <a:ext cx="1577436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665666-D735-1210-FAA3-81A956DD67AC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5929118" y="4087528"/>
            <a:ext cx="1" cy="3796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A7A2DF-0924-AB43-5B3C-9719EE2BEB33}"/>
              </a:ext>
            </a:extLst>
          </p:cNvPr>
          <p:cNvCxnSpPr>
            <a:cxnSpLocks/>
            <a:stCxn id="30" idx="3"/>
            <a:endCxn id="35" idx="3"/>
          </p:cNvCxnSpPr>
          <p:nvPr/>
        </p:nvCxnSpPr>
        <p:spPr>
          <a:xfrm flipH="1">
            <a:off x="7106943" y="4744351"/>
            <a:ext cx="1" cy="974574"/>
          </a:xfrm>
          <a:prstGeom prst="bentConnector3">
            <a:avLst>
              <a:gd name="adj1" fmla="val -22860000000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237B8AD-02D3-65CB-670C-0CDE716EF639}"/>
                  </a:ext>
                </a:extLst>
              </p:cNvPr>
              <p:cNvSpPr/>
              <p:nvPr/>
            </p:nvSpPr>
            <p:spPr>
              <a:xfrm>
                <a:off x="4751292" y="5441723"/>
                <a:ext cx="2355651" cy="5544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</a:t>
                </a: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237B8AD-02D3-65CB-670C-0CDE716EF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92" y="5441723"/>
                <a:ext cx="2355651" cy="5544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652D245-FD94-A62A-F8E8-F192E10E7D9B}"/>
              </a:ext>
            </a:extLst>
          </p:cNvPr>
          <p:cNvCxnSpPr>
            <a:cxnSpLocks/>
            <a:stCxn id="35" idx="1"/>
            <a:endCxn id="30" idx="1"/>
          </p:cNvCxnSpPr>
          <p:nvPr/>
        </p:nvCxnSpPr>
        <p:spPr>
          <a:xfrm rot="10800000" flipH="1">
            <a:off x="4751291" y="4744351"/>
            <a:ext cx="1" cy="974574"/>
          </a:xfrm>
          <a:prstGeom prst="bentConnector3">
            <a:avLst>
              <a:gd name="adj1" fmla="val -22860000000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8D445B-B5DF-F052-42EA-7C9128A6E789}"/>
                  </a:ext>
                </a:extLst>
              </p:cNvPr>
              <p:cNvSpPr/>
              <p:nvPr/>
            </p:nvSpPr>
            <p:spPr>
              <a:xfrm>
                <a:off x="7386525" y="5077749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8D445B-B5DF-F052-42EA-7C9128A6E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525" y="5077749"/>
                <a:ext cx="32637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6426</TotalTime>
  <Words>136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Chanwook Oh</dc:creator>
  <cp:lastModifiedBy>Chanwook Oh</cp:lastModifiedBy>
  <cp:revision>6</cp:revision>
  <dcterms:created xsi:type="dcterms:W3CDTF">2022-10-13T02:11:16Z</dcterms:created>
  <dcterms:modified xsi:type="dcterms:W3CDTF">2022-10-18T06:51:26Z</dcterms:modified>
</cp:coreProperties>
</file>