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62A8-C5F6-7FB0-B581-4A0F9F99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84B7B-59CA-764C-9B76-45F112D1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9504-7DD1-450A-8A5D-BFC32A07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2EAB-4550-8A60-9F23-E579CD3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7FFE-C41F-966B-1CB2-E45401D1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F06B-A30C-8086-EF29-4AB44A6F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03AE-18B9-62BC-8873-681F8447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AC54-371A-A795-7B3F-1E290448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16F9-C995-0E7E-91A3-028EEDCC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2E83-28E9-815F-1586-BBE21159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378A6-105C-BC8C-7C39-6A8E7FF4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500D5-B679-9EAE-81B8-613B17DAB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7E43-1E00-C22E-0E5A-A01DC682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E8ED-B5AD-F583-64B1-5327F6B0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FEA6-D328-C7A5-73DD-31542C14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A778-96B3-F872-2662-90CDC61C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7BC6-0BD1-AA32-79B1-C2C4CF88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9E61-CEB2-E8F1-F6D0-3CBD86DB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C8A1-55A1-0845-FD28-C4962BFB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8C24-8F86-84D4-F65E-85B6FB9D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7B1D-DF84-E166-13F3-FD3930DA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2850E-6FA4-6A24-3301-39E12D47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75D1-DD63-C03A-7ADE-C8EB87C5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5713-CD71-36CD-6871-8255B096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F35C-AC13-D4A8-4897-185B5C46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433-9C2F-9AA9-90B2-1F3BB835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DFEA-9C8D-7243-27D1-D4E25A84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538EF-4577-56C2-32D3-46F4326A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088E-3494-D5A1-6750-BF506A4A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FAE3-3644-8E47-35AC-8BD5C744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FE10-D4E5-81A7-7E3E-FBE0A81C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CD96-27B0-58FD-936F-A8C4F864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B449-F729-4654-E0CA-C258E219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76637-8CFE-8E43-40BD-BF7659E8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BD766-17FF-BCED-06D1-2B656EB57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7C77B-E646-BAA5-2E82-C6E80978E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4268A-759F-E93E-B1DE-EC664840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8AB49-FD26-1D79-1D78-C8022767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F7063-8463-C7B2-3BC6-0ED5333E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82C7-917B-4487-CE13-5D76AD19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9DADE-1FAC-3310-4E17-040063A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F12-9B91-32F4-52AE-3F2BC148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AA8BB-992D-4D5C-CDFC-C07F96B9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130CF-984E-D478-8D69-CB97E586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AEF72-E246-463A-F958-CB507374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C2953-72AE-B8C9-F5FB-A75B23BA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182-2C9C-D956-259E-C7C52F2F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BEFF-BD52-94BA-3B39-38616438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A508-1C03-F1B5-0AE9-19A8173F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FF9A-A4C1-F77F-2691-5D94F2BA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7894-E2CB-F3CE-F1B8-144EAD8C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15EA-2BCF-5AF4-2171-24988E1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0338-B741-8184-635E-E5DC587C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D90B6-1E84-E4A4-9712-0D4209204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2525F-9999-C873-641D-01869A2B6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D6EF-6D21-837A-4D2B-9C8C0271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DE1C9-5A17-C6BF-FA2B-27EAAEFC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5C80-A007-1E4B-E3BD-54D8189C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8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13EC6-9F53-DCCF-70E1-6C616B86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F836-08F6-04B7-21E3-567D5994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6156-CCA5-DD72-E2A9-0F86CD821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C06-FBCA-4C28-84D1-3187E30F45C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C998-434D-DF02-41DC-F09DD711D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299F-0932-61AB-F9C7-60050F139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8CEB-BAA9-45F5-AB8D-FBB2204C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/>
              <p:nvPr/>
            </p:nvSpPr>
            <p:spPr>
              <a:xfrm>
                <a:off x="2557669" y="1391479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7CEE-E40C-8AF1-39F1-8792A7BBB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669" y="1391479"/>
                <a:ext cx="1908313" cy="1060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96D53E-B1D6-864A-FD9A-4F643EE13AD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11965" y="1921566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76139F-8C68-CEC8-010E-25C8C8E48C3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65982" y="1921566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BCFDD-5862-073B-DA3D-7E295EA2AAF4}"/>
                  </a:ext>
                </a:extLst>
              </p:cNvPr>
              <p:cNvSpPr txBox="1"/>
              <p:nvPr/>
            </p:nvSpPr>
            <p:spPr>
              <a:xfrm>
                <a:off x="1623391" y="1440023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BCFDD-5862-073B-DA3D-7E295EA2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91" y="1440023"/>
                <a:ext cx="6228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/>
              <p:nvPr/>
            </p:nvSpPr>
            <p:spPr>
              <a:xfrm>
                <a:off x="4777408" y="1391479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F76764-698E-B5B3-EC2C-6914FA54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08" y="1391479"/>
                <a:ext cx="622852" cy="461665"/>
              </a:xfrm>
              <a:prstGeom prst="rect">
                <a:avLst/>
              </a:prstGeom>
              <a:blipFill>
                <a:blip r:embed="rId4"/>
                <a:stretch>
                  <a:fillRect l="-294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/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7991F8-4164-812F-66F6-C8E515568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09" y="3858454"/>
                <a:ext cx="1908313" cy="1060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DD024-C04C-BD54-8C21-AAB4D4322EE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14805" y="4388541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6E376D-0179-C4FD-0316-D8523C43A10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968822" y="4388541"/>
            <a:ext cx="1245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C7574-AE74-5CB9-82BA-B3CFCCEC489D}"/>
                  </a:ext>
                </a:extLst>
              </p:cNvPr>
              <p:cNvSpPr txBox="1"/>
              <p:nvPr/>
            </p:nvSpPr>
            <p:spPr>
              <a:xfrm>
                <a:off x="6126231" y="3906998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C7574-AE74-5CB9-82BA-B3CFCCEC4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31" y="3906998"/>
                <a:ext cx="6228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EC368-9172-7F62-BB07-CDD81921C0BC}"/>
                  </a:ext>
                </a:extLst>
              </p:cNvPr>
              <p:cNvSpPr txBox="1"/>
              <p:nvPr/>
            </p:nvSpPr>
            <p:spPr>
              <a:xfrm>
                <a:off x="9280248" y="3858454"/>
                <a:ext cx="62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2EC368-9172-7F62-BB07-CDD81921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248" y="3858454"/>
                <a:ext cx="622852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/>
              <p:nvPr/>
            </p:nvSpPr>
            <p:spPr>
              <a:xfrm>
                <a:off x="7533032" y="2858329"/>
                <a:ext cx="9632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60F027-104C-8145-F946-B79063A70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32" y="2858329"/>
                <a:ext cx="963266" cy="461665"/>
              </a:xfrm>
              <a:prstGeom prst="rect">
                <a:avLst/>
              </a:prstGeom>
              <a:blipFill>
                <a:blip r:embed="rId8"/>
                <a:stretch>
                  <a:fillRect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10376-5EA1-7696-6E27-B7800D712F8B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8014665" y="3319994"/>
            <a:ext cx="1" cy="5384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6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ar with solid fill">
            <a:extLst>
              <a:ext uri="{FF2B5EF4-FFF2-40B4-BE49-F238E27FC236}">
                <a16:creationId xmlns:a16="http://schemas.microsoft.com/office/drawing/2014/main" id="{6C9AC655-F390-4D76-80D5-A5356BED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509" y="1373521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22D160-2ECB-42FF-9D9D-043F4EC099C5}"/>
              </a:ext>
            </a:extLst>
          </p:cNvPr>
          <p:cNvCxnSpPr>
            <a:cxnSpLocks/>
          </p:cNvCxnSpPr>
          <p:nvPr/>
        </p:nvCxnSpPr>
        <p:spPr>
          <a:xfrm>
            <a:off x="1025967" y="2067425"/>
            <a:ext cx="4902534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ar with solid fill">
            <a:extLst>
              <a:ext uri="{FF2B5EF4-FFF2-40B4-BE49-F238E27FC236}">
                <a16:creationId xmlns:a16="http://schemas.microsoft.com/office/drawing/2014/main" id="{777B9392-5552-4A5D-94D8-A23A0BB9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0839" y="1373521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89F763-9E59-4ACF-A4CF-9467609B924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1960909" y="1830721"/>
            <a:ext cx="22799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BF71E9-9403-4AD7-92AA-4637EE2F2ED5}"/>
                  </a:ext>
                </a:extLst>
              </p:cNvPr>
              <p:cNvSpPr txBox="1"/>
              <p:nvPr/>
            </p:nvSpPr>
            <p:spPr>
              <a:xfrm>
                <a:off x="2662964" y="1495881"/>
                <a:ext cx="7744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BF71E9-9403-4AD7-92AA-4637EE2F2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964" y="1495881"/>
                <a:ext cx="774441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A83514-9C3F-4603-9E19-F1D46706951E}"/>
                  </a:ext>
                </a:extLst>
              </p:cNvPr>
              <p:cNvSpPr txBox="1"/>
              <p:nvPr/>
            </p:nvSpPr>
            <p:spPr>
              <a:xfrm>
                <a:off x="1486566" y="1096201"/>
                <a:ext cx="1076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A83514-9C3F-4603-9E19-F1D467069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66" y="1096201"/>
                <a:ext cx="1076205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3C65F-5894-42FF-B7A6-DF19405F82F9}"/>
              </a:ext>
            </a:extLst>
          </p:cNvPr>
          <p:cNvCxnSpPr>
            <a:cxnSpLocks/>
          </p:cNvCxnSpPr>
          <p:nvPr/>
        </p:nvCxnSpPr>
        <p:spPr>
          <a:xfrm>
            <a:off x="1563545" y="1479499"/>
            <a:ext cx="999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5360EF-73C9-4979-95A4-22309EA4E3CD}"/>
                  </a:ext>
                </a:extLst>
              </p:cNvPr>
              <p:cNvSpPr txBox="1"/>
              <p:nvPr/>
            </p:nvSpPr>
            <p:spPr>
              <a:xfrm>
                <a:off x="4852296" y="1093120"/>
                <a:ext cx="1076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5360EF-73C9-4979-95A4-22309EA4E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296" y="1093120"/>
                <a:ext cx="1076205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9891FA-C804-4721-8F49-B20C68CA1C3C}"/>
              </a:ext>
            </a:extLst>
          </p:cNvPr>
          <p:cNvCxnSpPr>
            <a:cxnSpLocks/>
          </p:cNvCxnSpPr>
          <p:nvPr/>
        </p:nvCxnSpPr>
        <p:spPr>
          <a:xfrm>
            <a:off x="4929275" y="1476418"/>
            <a:ext cx="999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6DE130-3FE1-48CD-9971-0CDCB1383D5D}"/>
                  </a:ext>
                </a:extLst>
              </p:cNvPr>
              <p:cNvSpPr txBox="1"/>
              <p:nvPr/>
            </p:nvSpPr>
            <p:spPr>
              <a:xfrm>
                <a:off x="1486566" y="670743"/>
                <a:ext cx="1076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6DE130-3FE1-48CD-9971-0CDCB138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66" y="670743"/>
                <a:ext cx="1076205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441970-6B21-4B90-B5EA-ABAD7B95F69C}"/>
              </a:ext>
            </a:extLst>
          </p:cNvPr>
          <p:cNvCxnSpPr>
            <a:cxnSpLocks/>
          </p:cNvCxnSpPr>
          <p:nvPr/>
        </p:nvCxnSpPr>
        <p:spPr>
          <a:xfrm>
            <a:off x="1563545" y="1054041"/>
            <a:ext cx="999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D65652-75F7-4C18-810E-87A3795D0A6A}"/>
                  </a:ext>
                </a:extLst>
              </p:cNvPr>
              <p:cNvSpPr txBox="1"/>
              <p:nvPr/>
            </p:nvSpPr>
            <p:spPr>
              <a:xfrm>
                <a:off x="4854653" y="652138"/>
                <a:ext cx="1076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D65652-75F7-4C18-810E-87A3795D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53" y="652138"/>
                <a:ext cx="1076205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519726-4CFA-4976-A259-0BFBCBEA4220}"/>
              </a:ext>
            </a:extLst>
          </p:cNvPr>
          <p:cNvCxnSpPr>
            <a:cxnSpLocks/>
          </p:cNvCxnSpPr>
          <p:nvPr/>
        </p:nvCxnSpPr>
        <p:spPr>
          <a:xfrm>
            <a:off x="4931632" y="1035436"/>
            <a:ext cx="999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27C983-22B2-41B2-86B4-0491CA97B94B}"/>
              </a:ext>
            </a:extLst>
          </p:cNvPr>
          <p:cNvSpPr txBox="1"/>
          <p:nvPr/>
        </p:nvSpPr>
        <p:spPr>
          <a:xfrm>
            <a:off x="995151" y="2443048"/>
            <a:ext cx="1464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 Vehicle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6E81E-D2B7-4683-930D-7333C73786D6}"/>
              </a:ext>
            </a:extLst>
          </p:cNvPr>
          <p:cNvSpPr txBox="1"/>
          <p:nvPr/>
        </p:nvSpPr>
        <p:spPr>
          <a:xfrm>
            <a:off x="4240839" y="2435399"/>
            <a:ext cx="160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Vehicle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87E4E5-E8B5-4640-B91B-D2DB2B19C034}"/>
                  </a:ext>
                </a:extLst>
              </p:cNvPr>
              <p:cNvSpPr txBox="1"/>
              <p:nvPr/>
            </p:nvSpPr>
            <p:spPr>
              <a:xfrm>
                <a:off x="1046509" y="210447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87E4E5-E8B5-4640-B91B-D2DB2B19C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09" y="2104477"/>
                <a:ext cx="914400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A0961A-66FA-4390-B463-5B0C63F015A6}"/>
                  </a:ext>
                </a:extLst>
              </p:cNvPr>
              <p:cNvSpPr txBox="1"/>
              <p:nvPr/>
            </p:nvSpPr>
            <p:spPr>
              <a:xfrm>
                <a:off x="4240839" y="210447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A0961A-66FA-4390-B463-5B0C63F01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839" y="2104477"/>
                <a:ext cx="91440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32AEE3-D205-449E-936A-A48A6142325B}"/>
              </a:ext>
            </a:extLst>
          </p:cNvPr>
          <p:cNvCxnSpPr/>
          <p:nvPr/>
        </p:nvCxnSpPr>
        <p:spPr>
          <a:xfrm>
            <a:off x="2593824" y="1479499"/>
            <a:ext cx="22799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DC360C-7EF6-4E27-A914-9D848CE125D1}"/>
                  </a:ext>
                </a:extLst>
              </p:cNvPr>
              <p:cNvSpPr txBox="1"/>
              <p:nvPr/>
            </p:nvSpPr>
            <p:spPr>
              <a:xfrm>
                <a:off x="3174228" y="1124194"/>
                <a:ext cx="1004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DC360C-7EF6-4E27-A914-9D848CE12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228" y="1124194"/>
                <a:ext cx="1004088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D3EB7D-5801-440A-E306-A7422A1C6CD4}"/>
                  </a:ext>
                </a:extLst>
              </p:cNvPr>
              <p:cNvSpPr/>
              <p:nvPr/>
            </p:nvSpPr>
            <p:spPr>
              <a:xfrm>
                <a:off x="7608272" y="3868257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D3EB7D-5801-440A-E306-A7422A1C6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272" y="3868257"/>
                <a:ext cx="555853" cy="3109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113C76-7ADB-ED59-8F3A-4061FF807767}"/>
              </a:ext>
            </a:extLst>
          </p:cNvPr>
          <p:cNvCxnSpPr>
            <a:cxnSpLocks/>
            <a:stCxn id="30" idx="3"/>
            <a:endCxn id="34" idx="2"/>
          </p:cNvCxnSpPr>
          <p:nvPr/>
        </p:nvCxnSpPr>
        <p:spPr>
          <a:xfrm flipV="1">
            <a:off x="6316814" y="4628645"/>
            <a:ext cx="1448780" cy="6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1BC2BA-0251-91B3-6FFA-D11B453A72C8}"/>
              </a:ext>
            </a:extLst>
          </p:cNvPr>
          <p:cNvSpPr/>
          <p:nvPr/>
        </p:nvSpPr>
        <p:spPr>
          <a:xfrm>
            <a:off x="6465862" y="3764048"/>
            <a:ext cx="3362178" cy="20585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3BD53-6F99-62A1-6CFC-7F5DD81C70B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9603081" y="4629111"/>
            <a:ext cx="7808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6E5F8-4B7B-1999-8479-AC7CEEAA9246}"/>
                  </a:ext>
                </a:extLst>
              </p:cNvPr>
              <p:cNvSpPr txBox="1"/>
              <p:nvPr/>
            </p:nvSpPr>
            <p:spPr>
              <a:xfrm>
                <a:off x="9470335" y="4195480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6E5F8-4B7B-1999-8479-AC7CEEAA9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335" y="4195480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6B088D-512B-91DE-CD16-300F7C8A47F3}"/>
                  </a:ext>
                </a:extLst>
              </p:cNvPr>
              <p:cNvSpPr txBox="1"/>
              <p:nvPr/>
            </p:nvSpPr>
            <p:spPr>
              <a:xfrm>
                <a:off x="5872945" y="3854457"/>
                <a:ext cx="46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6B088D-512B-91DE-CD16-300F7C8A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45" y="3854457"/>
                <a:ext cx="467933" cy="338554"/>
              </a:xfrm>
              <a:prstGeom prst="rect">
                <a:avLst/>
              </a:prstGeom>
              <a:blipFill>
                <a:blip r:embed="rId1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80DAED-8F51-A4BD-0060-59063C17D7A3}"/>
                  </a:ext>
                </a:extLst>
              </p:cNvPr>
              <p:cNvSpPr txBox="1"/>
              <p:nvPr/>
            </p:nvSpPr>
            <p:spPr>
              <a:xfrm>
                <a:off x="9809232" y="4289401"/>
                <a:ext cx="524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80DAED-8F51-A4BD-0060-59063C17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232" y="4289401"/>
                <a:ext cx="52431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6C0BEE-B56A-FBC5-B7F4-E011C1200329}"/>
                  </a:ext>
                </a:extLst>
              </p:cNvPr>
              <p:cNvSpPr/>
              <p:nvPr/>
            </p:nvSpPr>
            <p:spPr>
              <a:xfrm>
                <a:off x="6837008" y="5342842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6C0BEE-B56A-FBC5-B7F4-E011C1200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08" y="5342842"/>
                <a:ext cx="555853" cy="3109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50B7B8-423A-24D5-4BD0-44251B5B0354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6340878" y="4023734"/>
            <a:ext cx="12673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45BA0-D2B2-79B7-A7B6-FC582F4ED2F5}"/>
                  </a:ext>
                </a:extLst>
              </p:cNvPr>
              <p:cNvSpPr txBox="1"/>
              <p:nvPr/>
            </p:nvSpPr>
            <p:spPr>
              <a:xfrm>
                <a:off x="5848881" y="4459436"/>
                <a:ext cx="467933" cy="35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45BA0-D2B2-79B7-A7B6-FC582F4E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81" y="4459436"/>
                <a:ext cx="467933" cy="351828"/>
              </a:xfrm>
              <a:prstGeom prst="rect">
                <a:avLst/>
              </a:prstGeom>
              <a:blipFill>
                <a:blip r:embed="rId17"/>
                <a:stretch>
                  <a:fillRect r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AD2DBB-3931-55DB-94E1-F665AD2C8675}"/>
                  </a:ext>
                </a:extLst>
              </p:cNvPr>
              <p:cNvSpPr txBox="1"/>
              <p:nvPr/>
            </p:nvSpPr>
            <p:spPr>
              <a:xfrm>
                <a:off x="5872944" y="5329042"/>
                <a:ext cx="46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AD2DBB-3931-55DB-94E1-F665AD2C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44" y="5329042"/>
                <a:ext cx="467933" cy="338554"/>
              </a:xfrm>
              <a:prstGeom prst="rect">
                <a:avLst/>
              </a:prstGeom>
              <a:blipFill>
                <a:blip r:embed="rId18"/>
                <a:stretch>
                  <a:fillRect r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CA55CD50-D5F6-899D-D26C-8FBA75590A5A}"/>
              </a:ext>
            </a:extLst>
          </p:cNvPr>
          <p:cNvSpPr/>
          <p:nvPr/>
        </p:nvSpPr>
        <p:spPr>
          <a:xfrm>
            <a:off x="9350417" y="4502779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A2DD75-1FEA-35E1-438B-CAB7C01A1F00}"/>
              </a:ext>
            </a:extLst>
          </p:cNvPr>
          <p:cNvCxnSpPr>
            <a:cxnSpLocks/>
            <a:stCxn id="4" idx="3"/>
            <a:endCxn id="32" idx="0"/>
          </p:cNvCxnSpPr>
          <p:nvPr/>
        </p:nvCxnSpPr>
        <p:spPr>
          <a:xfrm>
            <a:off x="8164125" y="4023734"/>
            <a:ext cx="1312624" cy="4790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B616E36-3F3D-244C-E751-9D7A4A739C5D}"/>
              </a:ext>
            </a:extLst>
          </p:cNvPr>
          <p:cNvSpPr/>
          <p:nvPr/>
        </p:nvSpPr>
        <p:spPr>
          <a:xfrm>
            <a:off x="7765594" y="4502313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6B0DD40-DC2B-8EEE-399C-DB26177D5D6C}"/>
                  </a:ext>
                </a:extLst>
              </p:cNvPr>
              <p:cNvSpPr/>
              <p:nvPr/>
            </p:nvSpPr>
            <p:spPr>
              <a:xfrm>
                <a:off x="8418180" y="4473168"/>
                <a:ext cx="555853" cy="31095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6B0DD40-DC2B-8EEE-399C-DB26177D5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80" y="4473168"/>
                <a:ext cx="555853" cy="3109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97EB59-4DCF-2166-A42E-DB6BCD23DF99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8018258" y="4628645"/>
            <a:ext cx="399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F3B921-E986-1D9A-A9E2-40E9F6820709}"/>
              </a:ext>
            </a:extLst>
          </p:cNvPr>
          <p:cNvCxnSpPr>
            <a:cxnSpLocks/>
            <a:stCxn id="35" idx="3"/>
            <a:endCxn id="32" idx="2"/>
          </p:cNvCxnSpPr>
          <p:nvPr/>
        </p:nvCxnSpPr>
        <p:spPr>
          <a:xfrm>
            <a:off x="8974033" y="4628645"/>
            <a:ext cx="376384" cy="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F1F6C-1A77-50F2-1D15-C32DCE2AE3E8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>
            <a:off x="6340877" y="5498319"/>
            <a:ext cx="4961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2121FA7-0816-66A2-B02B-6B059CDD5F78}"/>
              </a:ext>
            </a:extLst>
          </p:cNvPr>
          <p:cNvSpPr/>
          <p:nvPr/>
        </p:nvSpPr>
        <p:spPr>
          <a:xfrm>
            <a:off x="7760024" y="5371986"/>
            <a:ext cx="252664" cy="2526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27E228-9784-397B-9DDE-0B57345CE19D}"/>
              </a:ext>
            </a:extLst>
          </p:cNvPr>
          <p:cNvCxnSpPr>
            <a:cxnSpLocks/>
            <a:stCxn id="18" idx="3"/>
            <a:endCxn id="39" idx="2"/>
          </p:cNvCxnSpPr>
          <p:nvPr/>
        </p:nvCxnSpPr>
        <p:spPr>
          <a:xfrm flipV="1">
            <a:off x="7392861" y="5498318"/>
            <a:ext cx="3671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1B70CE-5C9D-0E95-D6DB-17D0162050B1}"/>
              </a:ext>
            </a:extLst>
          </p:cNvPr>
          <p:cNvCxnSpPr>
            <a:cxnSpLocks/>
            <a:stCxn id="39" idx="0"/>
            <a:endCxn id="34" idx="4"/>
          </p:cNvCxnSpPr>
          <p:nvPr/>
        </p:nvCxnSpPr>
        <p:spPr>
          <a:xfrm flipV="1">
            <a:off x="7886356" y="4754977"/>
            <a:ext cx="5570" cy="617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AC5D4F-7EDE-7804-1882-30ECD27509DC}"/>
              </a:ext>
            </a:extLst>
          </p:cNvPr>
          <p:cNvCxnSpPr>
            <a:cxnSpLocks/>
            <a:stCxn id="43" idx="1"/>
            <a:endCxn id="39" idx="6"/>
          </p:cNvCxnSpPr>
          <p:nvPr/>
        </p:nvCxnSpPr>
        <p:spPr>
          <a:xfrm flipH="1">
            <a:off x="8012688" y="5498318"/>
            <a:ext cx="4363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67297E-7591-A9D0-A576-A9AE0EF372AE}"/>
                  </a:ext>
                </a:extLst>
              </p:cNvPr>
              <p:cNvSpPr txBox="1"/>
              <p:nvPr/>
            </p:nvSpPr>
            <p:spPr>
              <a:xfrm>
                <a:off x="8449037" y="5319166"/>
                <a:ext cx="731481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67297E-7591-A9D0-A576-A9AE0EF37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037" y="5319166"/>
                <a:ext cx="731481" cy="358303"/>
              </a:xfrm>
              <a:prstGeom prst="rect">
                <a:avLst/>
              </a:prstGeom>
              <a:blipFill>
                <a:blip r:embed="rId2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1EED16-B4D4-C0A5-E39B-D27CCBE24407}"/>
                  </a:ext>
                </a:extLst>
              </p:cNvPr>
              <p:cNvSpPr txBox="1"/>
              <p:nvPr/>
            </p:nvSpPr>
            <p:spPr>
              <a:xfrm>
                <a:off x="9033370" y="4334324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1EED16-B4D4-C0A5-E39B-D27CCBE24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370" y="4334324"/>
                <a:ext cx="304561" cy="277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6855D4-AD05-504F-DEB6-86E24632F91F}"/>
                  </a:ext>
                </a:extLst>
              </p:cNvPr>
              <p:cNvSpPr txBox="1"/>
              <p:nvPr/>
            </p:nvSpPr>
            <p:spPr>
              <a:xfrm>
                <a:off x="7443865" y="4363468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6855D4-AD05-504F-DEB6-86E24632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865" y="4363468"/>
                <a:ext cx="304561" cy="2776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813F66-B930-7698-E2D5-3756F60DCF7F}"/>
                  </a:ext>
                </a:extLst>
              </p:cNvPr>
              <p:cNvSpPr txBox="1"/>
              <p:nvPr/>
            </p:nvSpPr>
            <p:spPr>
              <a:xfrm>
                <a:off x="7440308" y="5536682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813F66-B930-7698-E2D5-3756F60D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08" y="5536682"/>
                <a:ext cx="304561" cy="277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8390F0-B9CE-69AD-345A-A49C06B333A1}"/>
                  </a:ext>
                </a:extLst>
              </p:cNvPr>
              <p:cNvSpPr txBox="1"/>
              <p:nvPr/>
            </p:nvSpPr>
            <p:spPr>
              <a:xfrm>
                <a:off x="8041237" y="5544875"/>
                <a:ext cx="304561" cy="27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8390F0-B9CE-69AD-345A-A49C06B3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237" y="5544875"/>
                <a:ext cx="304561" cy="2776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76AF9-F1A4-6779-3FFB-CBFCEA090253}"/>
                  </a:ext>
                </a:extLst>
              </p:cNvPr>
              <p:cNvSpPr txBox="1"/>
              <p:nvPr/>
            </p:nvSpPr>
            <p:spPr>
              <a:xfrm>
                <a:off x="7584580" y="4724142"/>
                <a:ext cx="3045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76AF9-F1A4-6779-3FFB-CBFCEA090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80" y="4724142"/>
                <a:ext cx="304561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C19D37-7ED5-9037-C44D-3C100D5C4961}"/>
                  </a:ext>
                </a:extLst>
              </p:cNvPr>
              <p:cNvSpPr txBox="1"/>
              <p:nvPr/>
            </p:nvSpPr>
            <p:spPr>
              <a:xfrm>
                <a:off x="7150382" y="4869429"/>
                <a:ext cx="731481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C19D37-7ED5-9037-C44D-3C100D5C4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382" y="4869429"/>
                <a:ext cx="731481" cy="358560"/>
              </a:xfrm>
              <a:prstGeom prst="rect">
                <a:avLst/>
              </a:prstGeom>
              <a:blipFill>
                <a:blip r:embed="rId24"/>
                <a:stretch>
                  <a:fillRect r="-2500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79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Chanwook Oh</dc:creator>
  <cp:lastModifiedBy>Chanwook Oh</cp:lastModifiedBy>
  <cp:revision>3</cp:revision>
  <dcterms:created xsi:type="dcterms:W3CDTF">2022-10-13T02:11:16Z</dcterms:created>
  <dcterms:modified xsi:type="dcterms:W3CDTF">2022-10-13T06:13:57Z</dcterms:modified>
</cp:coreProperties>
</file>