
<file path=[Content_Types].xml><?xml version="1.0" encoding="utf-8"?>
<Types xmlns="http://schemas.openxmlformats.org/package/2006/content-types">
  <Default Extension="gif" ContentType="image/gif"/>
  <Default Extension="glb" ContentType="model/gltf.binary"/>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4"/>
  </p:sldMasterIdLst>
  <p:notesMasterIdLst>
    <p:notesMasterId r:id="rId60"/>
  </p:notesMasterIdLst>
  <p:handoutMasterIdLst>
    <p:handoutMasterId r:id="rId61"/>
  </p:handoutMasterIdLst>
  <p:sldIdLst>
    <p:sldId id="444" r:id="rId5"/>
    <p:sldId id="494" r:id="rId6"/>
    <p:sldId id="500" r:id="rId7"/>
    <p:sldId id="509" r:id="rId8"/>
    <p:sldId id="545" r:id="rId9"/>
    <p:sldId id="546" r:id="rId10"/>
    <p:sldId id="560" r:id="rId11"/>
    <p:sldId id="501" r:id="rId12"/>
    <p:sldId id="503" r:id="rId13"/>
    <p:sldId id="504" r:id="rId14"/>
    <p:sldId id="505" r:id="rId15"/>
    <p:sldId id="506" r:id="rId16"/>
    <p:sldId id="507" r:id="rId17"/>
    <p:sldId id="559" r:id="rId18"/>
    <p:sldId id="508" r:id="rId19"/>
    <p:sldId id="510" r:id="rId20"/>
    <p:sldId id="511" r:id="rId21"/>
    <p:sldId id="512" r:id="rId22"/>
    <p:sldId id="514" r:id="rId23"/>
    <p:sldId id="515" r:id="rId24"/>
    <p:sldId id="516" r:id="rId25"/>
    <p:sldId id="517" r:id="rId26"/>
    <p:sldId id="519" r:id="rId27"/>
    <p:sldId id="520" r:id="rId28"/>
    <p:sldId id="564" r:id="rId29"/>
    <p:sldId id="566" r:id="rId30"/>
    <p:sldId id="567" r:id="rId31"/>
    <p:sldId id="568" r:id="rId32"/>
    <p:sldId id="521" r:id="rId33"/>
    <p:sldId id="542" r:id="rId34"/>
    <p:sldId id="522" r:id="rId35"/>
    <p:sldId id="530" r:id="rId36"/>
    <p:sldId id="540" r:id="rId37"/>
    <p:sldId id="569" r:id="rId38"/>
    <p:sldId id="518" r:id="rId39"/>
    <p:sldId id="525" r:id="rId40"/>
    <p:sldId id="531" r:id="rId41"/>
    <p:sldId id="544" r:id="rId42"/>
    <p:sldId id="571" r:id="rId43"/>
    <p:sldId id="532" r:id="rId44"/>
    <p:sldId id="533" r:id="rId45"/>
    <p:sldId id="534" r:id="rId46"/>
    <p:sldId id="535" r:id="rId47"/>
    <p:sldId id="547" r:id="rId48"/>
    <p:sldId id="550" r:id="rId49"/>
    <p:sldId id="549" r:id="rId50"/>
    <p:sldId id="537" r:id="rId51"/>
    <p:sldId id="551" r:id="rId52"/>
    <p:sldId id="538" r:id="rId53"/>
    <p:sldId id="539" r:id="rId54"/>
    <p:sldId id="561" r:id="rId55"/>
    <p:sldId id="555" r:id="rId56"/>
    <p:sldId id="570" r:id="rId57"/>
    <p:sldId id="553" r:id="rId58"/>
    <p:sldId id="558" r:id="rId59"/>
  </p:sldIdLst>
  <p:sldSz cx="12192000" cy="6858000"/>
  <p:notesSz cx="6858000" cy="9144000"/>
  <p:custDataLst>
    <p:tags r:id="rId62"/>
  </p:custDataLst>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C54920B-5D54-5543-3875-5FB710EA2528}" name="Tom de Goede" initials="TdG" userId="S::TDG@afasgroep.nl::a3abf47c-afc7-4579-bffa-512057a39f0e" providerId="AD"/>
  <p188:author id="{9477F7C5-5ED1-5F10-282E-784C97AC70D7}" name="Paul Paschedag" initials="PP" userId="S::PPA@afasgroep.nl::966ace17-ac6f-4827-ab40-71f3b27ee514"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996633"/>
    <a:srgbClr val="0060A9"/>
    <a:srgbClr val="000000"/>
    <a:srgbClr val="E74D51"/>
    <a:srgbClr val="FFC000"/>
    <a:srgbClr val="3A3A3A"/>
    <a:srgbClr val="005FAA"/>
    <a:srgbClr val="1452A2"/>
    <a:srgbClr val="1452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100D92-6B07-458B-B452-A2DE6BC03B79}" v="1417" dt="2024-02-05T13:45:02.153"/>
    <p1510:client id="{B70F307E-A369-412E-8A5A-B1E2C952E5BB}" v="47" dt="2024-02-06T11:30:23.461"/>
  </p1510:revLst>
</p1510:revInfo>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67" autoAdjust="0"/>
    <p:restoredTop sz="80993" autoAdjust="0"/>
  </p:normalViewPr>
  <p:slideViewPr>
    <p:cSldViewPr snapToGrid="0">
      <p:cViewPr varScale="1">
        <p:scale>
          <a:sx n="86" d="100"/>
          <a:sy n="86" d="100"/>
        </p:scale>
        <p:origin x="1374" y="84"/>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presProps" Target="presProps.xml"/><Relationship Id="rId68" Type="http://schemas.microsoft.com/office/2018/10/relationships/authors" Targe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handoutMaster" Target="handoutMasters/handoutMaster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EE0E52-9FA9-4B42-B8AF-6D441E01BAE7}" type="datetimeFigureOut">
              <a:rPr lang="nl-NL"/>
              <a:t>14-8-2024</a:t>
            </a:fld>
            <a:endParaRPr lang="nl-NL"/>
          </a:p>
        </p:txBody>
      </p:sp>
      <p:sp>
        <p:nvSpPr>
          <p:cNvPr id="4" name="Tijdelijke aanduiding voor voettekst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29130D-5678-4701-ACC0-C6D607BA8146}" type="slidenum">
              <a:rPr lang="nl-NL"/>
              <a:t>‹nr.›</a:t>
            </a:fld>
            <a:endParaRPr lang="nl-NL"/>
          </a:p>
        </p:txBody>
      </p:sp>
    </p:spTree>
    <p:extLst>
      <p:ext uri="{BB962C8B-B14F-4D97-AF65-F5344CB8AC3E}">
        <p14:creationId xmlns:p14="http://schemas.microsoft.com/office/powerpoint/2010/main" val="22485646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77C25E-6688-43F9-8010-6219F97B2F0D}" type="datetimeFigureOut">
              <a:rPr lang="nl-NL"/>
              <a:t>14-8-2024</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A6CEBA-87D9-4668-ADDB-ADABD8CF91EC}" type="slidenum">
              <a:rPr lang="nl-NL"/>
              <a:t>‹nr.›</a:t>
            </a:fld>
            <a:endParaRPr lang="nl-NL"/>
          </a:p>
        </p:txBody>
      </p:sp>
    </p:spTree>
    <p:extLst>
      <p:ext uri="{BB962C8B-B14F-4D97-AF65-F5344CB8AC3E}">
        <p14:creationId xmlns:p14="http://schemas.microsoft.com/office/powerpoint/2010/main" val="39553382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36A6CEBA-87D9-4668-ADDB-ADABD8CF91EC}" type="slidenum">
              <a:rPr lang="nl-NL"/>
              <a:t>1</a:t>
            </a:fld>
            <a:endParaRPr lang="nl-NL"/>
          </a:p>
        </p:txBody>
      </p:sp>
    </p:spTree>
    <p:extLst>
      <p:ext uri="{BB962C8B-B14F-4D97-AF65-F5344CB8AC3E}">
        <p14:creationId xmlns:p14="http://schemas.microsoft.com/office/powerpoint/2010/main" val="25979876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Hoe doe je thread safe? </a:t>
            </a:r>
            <a:r>
              <a:rPr lang="nl-NL" sz="1800" dirty="0">
                <a:solidFill>
                  <a:srgbClr val="000000"/>
                </a:solidFill>
                <a:latin typeface="Cascadia Mono" panose="020B0609020000020004" pitchFamily="49" charset="0"/>
              </a:rPr>
              <a:t>Overleg altijd met een </a:t>
            </a:r>
            <a:r>
              <a:rPr lang="nl-NL" sz="1800" dirty="0" err="1">
                <a:solidFill>
                  <a:srgbClr val="000000"/>
                </a:solidFill>
                <a:latin typeface="Cascadia Mono" panose="020B0609020000020004" pitchFamily="49" charset="0"/>
              </a:rPr>
              <a:t>threading</a:t>
            </a:r>
            <a:r>
              <a:rPr lang="nl-NL" sz="1800" dirty="0">
                <a:solidFill>
                  <a:srgbClr val="000000"/>
                </a:solidFill>
                <a:latin typeface="Cascadia Mono" panose="020B0609020000020004" pitchFamily="49" charset="0"/>
              </a:rPr>
              <a:t> specialist voordat je </a:t>
            </a:r>
            <a:r>
              <a:rPr lang="nl-NL" sz="1800" dirty="0">
                <a:solidFill>
                  <a:srgbClr val="0000FF"/>
                </a:solidFill>
                <a:latin typeface="Cascadia Mono" panose="020B0609020000020004" pitchFamily="49" charset="0"/>
              </a:rPr>
              <a:t>`</a:t>
            </a:r>
            <a:r>
              <a:rPr lang="nl-NL" sz="1800" dirty="0" err="1">
                <a:solidFill>
                  <a:srgbClr val="0000FF"/>
                </a:solidFill>
                <a:latin typeface="Cascadia Mono" panose="020B0609020000020004" pitchFamily="49" charset="0"/>
              </a:rPr>
              <a:t>SyncLock</a:t>
            </a:r>
            <a:r>
              <a:rPr lang="nl-NL" sz="1800" dirty="0">
                <a:solidFill>
                  <a:srgbClr val="0000FF"/>
                </a:solidFill>
                <a:latin typeface="Cascadia Mono" panose="020B0609020000020004" pitchFamily="49" charset="0"/>
              </a:rPr>
              <a:t>`</a:t>
            </a:r>
            <a:r>
              <a:rPr lang="nl-NL" sz="1800" dirty="0">
                <a:solidFill>
                  <a:srgbClr val="000000"/>
                </a:solidFill>
                <a:latin typeface="Cascadia Mono" panose="020B0609020000020004" pitchFamily="49" charset="0"/>
              </a:rPr>
              <a:t> of </a:t>
            </a:r>
            <a:r>
              <a:rPr lang="nl-NL" sz="1800" dirty="0" err="1">
                <a:solidFill>
                  <a:srgbClr val="000000"/>
                </a:solidFill>
                <a:latin typeface="Cascadia Mono" panose="020B0609020000020004" pitchFamily="49" charset="0"/>
              </a:rPr>
              <a:t>multi</a:t>
            </a:r>
            <a:r>
              <a:rPr lang="nl-NL" sz="1800" dirty="0">
                <a:solidFill>
                  <a:srgbClr val="000000"/>
                </a:solidFill>
                <a:latin typeface="Cascadia Mono" panose="020B0609020000020004" pitchFamily="49" charset="0"/>
              </a:rPr>
              <a:t> </a:t>
            </a:r>
            <a:r>
              <a:rPr lang="nl-NL" sz="1800" dirty="0" err="1">
                <a:solidFill>
                  <a:srgbClr val="000000"/>
                </a:solidFill>
                <a:latin typeface="Cascadia Mono" panose="020B0609020000020004" pitchFamily="49" charset="0"/>
              </a:rPr>
              <a:t>threading</a:t>
            </a:r>
            <a:r>
              <a:rPr lang="nl-NL" sz="1800" dirty="0">
                <a:solidFill>
                  <a:srgbClr val="000000"/>
                </a:solidFill>
                <a:latin typeface="Cascadia Mono" panose="020B0609020000020004" pitchFamily="49" charset="0"/>
              </a:rPr>
              <a:t> constructies </a:t>
            </a:r>
            <a:r>
              <a:rPr lang="nl-NL" sz="1800" dirty="0" err="1">
                <a:solidFill>
                  <a:srgbClr val="000000"/>
                </a:solidFill>
                <a:latin typeface="Cascadia Mono" panose="020B0609020000020004" pitchFamily="49" charset="0"/>
              </a:rPr>
              <a:t>inplementeert</a:t>
            </a:r>
            <a:r>
              <a:rPr lang="nl-NL" sz="1800" dirty="0">
                <a:solidFill>
                  <a:srgbClr val="000000"/>
                </a:solidFill>
                <a:latin typeface="Cascadia Mono" panose="020B0609020000020004" pitchFamily="49" charset="0"/>
              </a:rPr>
              <a:t> zoals </a:t>
            </a:r>
            <a:r>
              <a:rPr lang="nl-NL" sz="1800" dirty="0" err="1">
                <a:solidFill>
                  <a:srgbClr val="000000"/>
                </a:solidFill>
                <a:latin typeface="Cascadia Mono" panose="020B0609020000020004" pitchFamily="49" charset="0"/>
              </a:rPr>
              <a:t>Semaphore</a:t>
            </a:r>
            <a:r>
              <a:rPr lang="nl-NL" sz="1800" dirty="0">
                <a:solidFill>
                  <a:srgbClr val="000000"/>
                </a:solidFill>
                <a:latin typeface="Cascadia Mono" panose="020B0609020000020004" pitchFamily="49" charset="0"/>
              </a:rPr>
              <a:t>, Monitor, </a:t>
            </a:r>
            <a:r>
              <a:rPr lang="nl-NL" sz="1800" dirty="0" err="1">
                <a:solidFill>
                  <a:srgbClr val="000000"/>
                </a:solidFill>
                <a:latin typeface="Cascadia Mono" panose="020B0609020000020004" pitchFamily="49" charset="0"/>
              </a:rPr>
              <a:t>Mutex</a:t>
            </a:r>
            <a:r>
              <a:rPr lang="nl-NL" sz="1800" dirty="0">
                <a:solidFill>
                  <a:srgbClr val="000000"/>
                </a:solidFill>
                <a:latin typeface="Cascadia Mono" panose="020B0609020000020004" pitchFamily="49" charset="0"/>
              </a:rPr>
              <a:t>, </a:t>
            </a:r>
            <a:r>
              <a:rPr lang="nl-NL" sz="1800" dirty="0" err="1">
                <a:solidFill>
                  <a:srgbClr val="000000"/>
                </a:solidFill>
                <a:latin typeface="Cascadia Mono" panose="020B0609020000020004" pitchFamily="49" charset="0"/>
              </a:rPr>
              <a:t>Volatile</a:t>
            </a:r>
            <a:r>
              <a:rPr lang="nl-NL" sz="1800" dirty="0">
                <a:solidFill>
                  <a:srgbClr val="000000"/>
                </a:solidFill>
                <a:latin typeface="Cascadia Mono" panose="020B0609020000020004" pitchFamily="49" charset="0"/>
              </a:rPr>
              <a:t>, enz. </a:t>
            </a:r>
            <a:endParaRPr lang="en-US" dirty="0"/>
          </a:p>
        </p:txBody>
      </p:sp>
      <p:sp>
        <p:nvSpPr>
          <p:cNvPr id="4" name="Tijdelijke aanduiding voor dianummer 3"/>
          <p:cNvSpPr>
            <a:spLocks noGrp="1"/>
          </p:cNvSpPr>
          <p:nvPr>
            <p:ph type="sldNum" sz="quarter" idx="5"/>
          </p:nvPr>
        </p:nvSpPr>
        <p:spPr/>
        <p:txBody>
          <a:bodyPr/>
          <a:lstStyle/>
          <a:p>
            <a:fld id="{36A6CEBA-87D9-4668-ADDB-ADABD8CF91EC}" type="slidenum">
              <a:rPr lang="nl-NL" smtClean="0"/>
              <a:t>10</a:t>
            </a:fld>
            <a:endParaRPr lang="nl-NL"/>
          </a:p>
        </p:txBody>
      </p:sp>
    </p:spTree>
    <p:extLst>
      <p:ext uri="{BB962C8B-B14F-4D97-AF65-F5344CB8AC3E}">
        <p14:creationId xmlns:p14="http://schemas.microsoft.com/office/powerpoint/2010/main" val="3620186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Tijdelijke aanduiding voor dianummer 3"/>
          <p:cNvSpPr>
            <a:spLocks noGrp="1"/>
          </p:cNvSpPr>
          <p:nvPr>
            <p:ph type="sldNum" sz="quarter" idx="5"/>
          </p:nvPr>
        </p:nvSpPr>
        <p:spPr/>
        <p:txBody>
          <a:bodyPr/>
          <a:lstStyle/>
          <a:p>
            <a:fld id="{36A6CEBA-87D9-4668-ADDB-ADABD8CF91EC}" type="slidenum">
              <a:rPr lang="nl-NL" smtClean="0"/>
              <a:t>11</a:t>
            </a:fld>
            <a:endParaRPr lang="nl-NL"/>
          </a:p>
        </p:txBody>
      </p:sp>
    </p:spTree>
    <p:extLst>
      <p:ext uri="{BB962C8B-B14F-4D97-AF65-F5344CB8AC3E}">
        <p14:creationId xmlns:p14="http://schemas.microsoft.com/office/powerpoint/2010/main" val="10423395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Tijdelijke aanduiding voor dianummer 3"/>
          <p:cNvSpPr>
            <a:spLocks noGrp="1"/>
          </p:cNvSpPr>
          <p:nvPr>
            <p:ph type="sldNum" sz="quarter" idx="5"/>
          </p:nvPr>
        </p:nvSpPr>
        <p:spPr/>
        <p:txBody>
          <a:bodyPr/>
          <a:lstStyle/>
          <a:p>
            <a:fld id="{36A6CEBA-87D9-4668-ADDB-ADABD8CF91EC}" type="slidenum">
              <a:rPr lang="nl-NL" smtClean="0"/>
              <a:t>12</a:t>
            </a:fld>
            <a:endParaRPr lang="nl-NL"/>
          </a:p>
        </p:txBody>
      </p:sp>
    </p:spTree>
    <p:extLst>
      <p:ext uri="{BB962C8B-B14F-4D97-AF65-F5344CB8AC3E}">
        <p14:creationId xmlns:p14="http://schemas.microsoft.com/office/powerpoint/2010/main" val="20973508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Demo 3a &amp; Demo 3b</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[Click]</a:t>
            </a:r>
          </a:p>
        </p:txBody>
      </p:sp>
      <p:sp>
        <p:nvSpPr>
          <p:cNvPr id="4" name="Tijdelijke aanduiding voor dianummer 3"/>
          <p:cNvSpPr>
            <a:spLocks noGrp="1"/>
          </p:cNvSpPr>
          <p:nvPr>
            <p:ph type="sldNum" sz="quarter" idx="5"/>
          </p:nvPr>
        </p:nvSpPr>
        <p:spPr/>
        <p:txBody>
          <a:bodyPr/>
          <a:lstStyle/>
          <a:p>
            <a:fld id="{36A6CEBA-87D9-4668-ADDB-ADABD8CF91EC}" type="slidenum">
              <a:rPr lang="nl-NL" smtClean="0"/>
              <a:t>13</a:t>
            </a:fld>
            <a:endParaRPr lang="nl-NL"/>
          </a:p>
        </p:txBody>
      </p:sp>
    </p:spTree>
    <p:extLst>
      <p:ext uri="{BB962C8B-B14F-4D97-AF65-F5344CB8AC3E}">
        <p14:creationId xmlns:p14="http://schemas.microsoft.com/office/powerpoint/2010/main" val="10868899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Dispose </a:t>
            </a:r>
            <a:r>
              <a:rPr lang="en-US" baseline="0" dirty="0" err="1"/>
              <a:t>gebeurt</a:t>
            </a:r>
            <a:r>
              <a:rPr lang="en-US" baseline="0" dirty="0"/>
              <a:t> op </a:t>
            </a:r>
            <a:r>
              <a:rPr lang="en-US" baseline="0" dirty="0" err="1"/>
              <a:t>aanroepende</a:t>
            </a:r>
            <a:r>
              <a:rPr lang="en-US" baseline="0" dirty="0"/>
              <a:t> thread </a:t>
            </a:r>
            <a:r>
              <a:rPr lang="en-US" baseline="0" dirty="0" err="1"/>
              <a:t>en</a:t>
            </a:r>
            <a:r>
              <a:rPr lang="en-US" baseline="0" dirty="0"/>
              <a:t> mag </a:t>
            </a:r>
            <a:r>
              <a:rPr lang="en-US" baseline="0" dirty="0" err="1"/>
              <a:t>traag</a:t>
            </a:r>
            <a:r>
              <a:rPr lang="en-US" baseline="0" dirty="0"/>
              <a:t> </a:t>
            </a:r>
            <a:r>
              <a:rPr lang="en-US" baseline="0" dirty="0" err="1"/>
              <a:t>zijn</a:t>
            </a:r>
            <a:r>
              <a:rPr lang="en-US" baseline="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Demo 3c</a:t>
            </a:r>
          </a:p>
        </p:txBody>
      </p:sp>
      <p:sp>
        <p:nvSpPr>
          <p:cNvPr id="4" name="Tijdelijke aanduiding voor dianummer 3"/>
          <p:cNvSpPr>
            <a:spLocks noGrp="1"/>
          </p:cNvSpPr>
          <p:nvPr>
            <p:ph type="sldNum" sz="quarter" idx="5"/>
          </p:nvPr>
        </p:nvSpPr>
        <p:spPr/>
        <p:txBody>
          <a:bodyPr/>
          <a:lstStyle/>
          <a:p>
            <a:fld id="{36A6CEBA-87D9-4668-ADDB-ADABD8CF91EC}" type="slidenum">
              <a:rPr lang="nl-NL" smtClean="0"/>
              <a:t>14</a:t>
            </a:fld>
            <a:endParaRPr lang="nl-NL"/>
          </a:p>
        </p:txBody>
      </p:sp>
    </p:spTree>
    <p:extLst>
      <p:ext uri="{BB962C8B-B14F-4D97-AF65-F5344CB8AC3E}">
        <p14:creationId xmlns:p14="http://schemas.microsoft.com/office/powerpoint/2010/main" val="22042646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Demo 3d</a:t>
            </a:r>
            <a:endParaRPr lang="en-US" baseline="0" dirty="0"/>
          </a:p>
        </p:txBody>
      </p:sp>
      <p:sp>
        <p:nvSpPr>
          <p:cNvPr id="4" name="Tijdelijke aanduiding voor dianummer 3"/>
          <p:cNvSpPr>
            <a:spLocks noGrp="1"/>
          </p:cNvSpPr>
          <p:nvPr>
            <p:ph type="sldNum" sz="quarter" idx="5"/>
          </p:nvPr>
        </p:nvSpPr>
        <p:spPr/>
        <p:txBody>
          <a:bodyPr/>
          <a:lstStyle/>
          <a:p>
            <a:fld id="{36A6CEBA-87D9-4668-ADDB-ADABD8CF91EC}" type="slidenum">
              <a:rPr lang="nl-NL" smtClean="0"/>
              <a:t>15</a:t>
            </a:fld>
            <a:endParaRPr lang="nl-NL"/>
          </a:p>
        </p:txBody>
      </p:sp>
    </p:spTree>
    <p:extLst>
      <p:ext uri="{BB962C8B-B14F-4D97-AF65-F5344CB8AC3E}">
        <p14:creationId xmlns:p14="http://schemas.microsoft.com/office/powerpoint/2010/main" val="42184056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Tijdelijke aanduiding voor dianummer 3"/>
          <p:cNvSpPr>
            <a:spLocks noGrp="1"/>
          </p:cNvSpPr>
          <p:nvPr>
            <p:ph type="sldNum" sz="quarter" idx="5"/>
          </p:nvPr>
        </p:nvSpPr>
        <p:spPr/>
        <p:txBody>
          <a:bodyPr/>
          <a:lstStyle/>
          <a:p>
            <a:fld id="{36A6CEBA-87D9-4668-ADDB-ADABD8CF91EC}" type="slidenum">
              <a:rPr lang="nl-NL" smtClean="0"/>
              <a:t>16</a:t>
            </a:fld>
            <a:endParaRPr lang="nl-NL"/>
          </a:p>
        </p:txBody>
      </p:sp>
    </p:spTree>
    <p:extLst>
      <p:ext uri="{BB962C8B-B14F-4D97-AF65-F5344CB8AC3E}">
        <p14:creationId xmlns:p14="http://schemas.microsoft.com/office/powerpoint/2010/main" val="33090061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Je </a:t>
            </a:r>
            <a:r>
              <a:rPr lang="en-US" dirty="0" err="1"/>
              <a:t>ziet</a:t>
            </a:r>
            <a:r>
              <a:rPr lang="en-US" dirty="0"/>
              <a:t> </a:t>
            </a:r>
            <a:r>
              <a:rPr lang="en-US" dirty="0" err="1"/>
              <a:t>hier</a:t>
            </a:r>
            <a:r>
              <a:rPr lang="en-US" dirty="0"/>
              <a:t> het observer pattern </a:t>
            </a:r>
            <a:r>
              <a:rPr lang="en-US" dirty="0" err="1"/>
              <a:t>volgens</a:t>
            </a:r>
            <a:r>
              <a:rPr lang="en-US" dirty="0"/>
              <a:t> de Gang of Four. </a:t>
            </a:r>
            <a:r>
              <a:rPr lang="en-US" dirty="0" err="1"/>
              <a:t>Dit</a:t>
            </a:r>
            <a:r>
              <a:rPr lang="en-US" dirty="0"/>
              <a:t> is </a:t>
            </a:r>
            <a:r>
              <a:rPr lang="en-US" dirty="0" err="1"/>
              <a:t>een</a:t>
            </a:r>
            <a:r>
              <a:rPr lang="en-US" dirty="0"/>
              <a:t> patroon </a:t>
            </a:r>
            <a:r>
              <a:rPr lang="en-US" dirty="0" err="1"/>
              <a:t>waarmee</a:t>
            </a:r>
            <a:r>
              <a:rPr lang="en-US" dirty="0"/>
              <a:t> je </a:t>
            </a:r>
            <a:r>
              <a:rPr lang="en-US" dirty="0" err="1"/>
              <a:t>kan</a:t>
            </a:r>
            <a:r>
              <a:rPr lang="en-US" dirty="0"/>
              <a:t> </a:t>
            </a:r>
            <a:r>
              <a:rPr lang="en-US" dirty="0" err="1"/>
              <a:t>implementeren</a:t>
            </a:r>
            <a:r>
              <a:rPr lang="en-US" dirty="0"/>
              <a:t> </a:t>
            </a:r>
            <a:r>
              <a:rPr lang="en-US" dirty="0" err="1"/>
              <a:t>dat</a:t>
            </a:r>
            <a:r>
              <a:rPr lang="en-US" dirty="0"/>
              <a:t> </a:t>
            </a:r>
            <a:r>
              <a:rPr lang="en-US" dirty="0" err="1"/>
              <a:t>een</a:t>
            </a:r>
            <a:r>
              <a:rPr lang="en-US" dirty="0"/>
              <a:t> class (=subject) </a:t>
            </a:r>
            <a:r>
              <a:rPr lang="en-US" dirty="0" err="1"/>
              <a:t>een</a:t>
            </a:r>
            <a:r>
              <a:rPr lang="en-US" dirty="0"/>
              <a:t> </a:t>
            </a:r>
            <a:r>
              <a:rPr lang="en-US" dirty="0" err="1"/>
              <a:t>andere</a:t>
            </a:r>
            <a:r>
              <a:rPr lang="en-US" dirty="0"/>
              <a:t> class (=observer) </a:t>
            </a:r>
            <a:r>
              <a:rPr lang="en-US" dirty="0" err="1"/>
              <a:t>kan</a:t>
            </a:r>
            <a:r>
              <a:rPr lang="en-US" dirty="0"/>
              <a:t> </a:t>
            </a:r>
            <a:r>
              <a:rPr lang="en-US" dirty="0" err="1"/>
              <a:t>vertellen</a:t>
            </a:r>
            <a:r>
              <a:rPr lang="en-US" dirty="0"/>
              <a:t> </a:t>
            </a:r>
            <a:r>
              <a:rPr lang="en-US" dirty="0" err="1"/>
              <a:t>dat</a:t>
            </a:r>
            <a:r>
              <a:rPr lang="en-US" dirty="0"/>
              <a:t> er </a:t>
            </a:r>
            <a:r>
              <a:rPr lang="en-US" dirty="0" err="1"/>
              <a:t>iets</a:t>
            </a:r>
            <a:r>
              <a:rPr lang="en-US" dirty="0"/>
              <a:t> </a:t>
            </a:r>
            <a:r>
              <a:rPr lang="en-US" dirty="0" err="1"/>
              <a:t>gebeurd</a:t>
            </a:r>
            <a:r>
              <a:rPr lang="en-US" dirty="0"/>
              <a:t> 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Demo</a:t>
            </a:r>
            <a:r>
              <a:rPr lang="en-US" baseline="0" dirty="0"/>
              <a:t> 4 (a &amp; b)</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Tijdelijke aanduiding voor dianummer 3"/>
          <p:cNvSpPr>
            <a:spLocks noGrp="1"/>
          </p:cNvSpPr>
          <p:nvPr>
            <p:ph type="sldNum" sz="quarter" idx="5"/>
          </p:nvPr>
        </p:nvSpPr>
        <p:spPr/>
        <p:txBody>
          <a:bodyPr/>
          <a:lstStyle/>
          <a:p>
            <a:fld id="{36A6CEBA-87D9-4668-ADDB-ADABD8CF91EC}" type="slidenum">
              <a:rPr lang="nl-NL" smtClean="0"/>
              <a:t>17</a:t>
            </a:fld>
            <a:endParaRPr lang="nl-NL"/>
          </a:p>
        </p:txBody>
      </p:sp>
    </p:spTree>
    <p:extLst>
      <p:ext uri="{BB962C8B-B14F-4D97-AF65-F5344CB8AC3E}">
        <p14:creationId xmlns:p14="http://schemas.microsoft.com/office/powerpoint/2010/main" val="41920428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Observer is </a:t>
            </a:r>
            <a:r>
              <a:rPr lang="en-US" dirty="0" err="1"/>
              <a:t>degene</a:t>
            </a:r>
            <a:r>
              <a:rPr lang="en-US" dirty="0"/>
              <a:t> die </a:t>
            </a:r>
            <a:r>
              <a:rPr lang="en-US" dirty="0" err="1"/>
              <a:t>naart</a:t>
            </a:r>
            <a:r>
              <a:rPr lang="en-US" dirty="0"/>
              <a:t> de event </a:t>
            </a:r>
            <a:r>
              <a:rPr lang="en-US" dirty="0" err="1"/>
              <a:t>luistert</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Subject is de event </a:t>
            </a:r>
            <a:r>
              <a:rPr lang="en-US" dirty="0" err="1"/>
              <a:t>raisende</a:t>
            </a:r>
            <a:r>
              <a:rPr lang="en-US" dirty="0"/>
              <a:t> </a:t>
            </a:r>
            <a:r>
              <a:rPr lang="en-US" dirty="0" err="1"/>
              <a:t>partij</a:t>
            </a:r>
            <a:endParaRPr lang="en-US" baseline="0" dirty="0"/>
          </a:p>
        </p:txBody>
      </p:sp>
      <p:sp>
        <p:nvSpPr>
          <p:cNvPr id="4" name="Tijdelijke aanduiding voor dianummer 3"/>
          <p:cNvSpPr>
            <a:spLocks noGrp="1"/>
          </p:cNvSpPr>
          <p:nvPr>
            <p:ph type="sldNum" sz="quarter" idx="5"/>
          </p:nvPr>
        </p:nvSpPr>
        <p:spPr/>
        <p:txBody>
          <a:bodyPr/>
          <a:lstStyle/>
          <a:p>
            <a:fld id="{36A6CEBA-87D9-4668-ADDB-ADABD8CF91EC}" type="slidenum">
              <a:rPr lang="nl-NL" smtClean="0"/>
              <a:t>18</a:t>
            </a:fld>
            <a:endParaRPr lang="nl-NL"/>
          </a:p>
        </p:txBody>
      </p:sp>
    </p:spTree>
    <p:extLst>
      <p:ext uri="{BB962C8B-B14F-4D97-AF65-F5344CB8AC3E}">
        <p14:creationId xmlns:p14="http://schemas.microsoft.com/office/powerpoint/2010/main" val="20639647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36A6CEBA-87D9-4668-ADDB-ADABD8CF91EC}" type="slidenum">
              <a:rPr lang="nl-NL" smtClean="0"/>
              <a:t>20</a:t>
            </a:fld>
            <a:endParaRPr lang="nl-NL"/>
          </a:p>
        </p:txBody>
      </p:sp>
    </p:spTree>
    <p:extLst>
      <p:ext uri="{BB962C8B-B14F-4D97-AF65-F5344CB8AC3E}">
        <p14:creationId xmlns:p14="http://schemas.microsoft.com/office/powerpoint/2010/main" val="3665900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5"/>
          </p:nvPr>
        </p:nvSpPr>
        <p:spPr/>
        <p:txBody>
          <a:bodyPr/>
          <a:lstStyle/>
          <a:p>
            <a:fld id="{36A6CEBA-87D9-4668-ADDB-ADABD8CF91EC}" type="slidenum">
              <a:rPr lang="nl-NL" smtClean="0"/>
              <a:t>2</a:t>
            </a:fld>
            <a:endParaRPr lang="nl-NL"/>
          </a:p>
        </p:txBody>
      </p:sp>
    </p:spTree>
    <p:extLst>
      <p:ext uri="{BB962C8B-B14F-4D97-AF65-F5344CB8AC3E}">
        <p14:creationId xmlns:p14="http://schemas.microsoft.com/office/powerpoint/2010/main" val="20844185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Demo 5a</a:t>
            </a:r>
          </a:p>
        </p:txBody>
      </p:sp>
      <p:sp>
        <p:nvSpPr>
          <p:cNvPr id="4" name="Tijdelijke aanduiding voor dianummer 3"/>
          <p:cNvSpPr>
            <a:spLocks noGrp="1"/>
          </p:cNvSpPr>
          <p:nvPr>
            <p:ph type="sldNum" sz="quarter" idx="5"/>
          </p:nvPr>
        </p:nvSpPr>
        <p:spPr/>
        <p:txBody>
          <a:bodyPr/>
          <a:lstStyle/>
          <a:p>
            <a:fld id="{36A6CEBA-87D9-4668-ADDB-ADABD8CF91EC}" type="slidenum">
              <a:rPr lang="nl-NL" smtClean="0"/>
              <a:t>21</a:t>
            </a:fld>
            <a:endParaRPr lang="nl-NL"/>
          </a:p>
        </p:txBody>
      </p:sp>
    </p:spTree>
    <p:extLst>
      <p:ext uri="{BB962C8B-B14F-4D97-AF65-F5344CB8AC3E}">
        <p14:creationId xmlns:p14="http://schemas.microsoft.com/office/powerpoint/2010/main" val="39125001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Tip: </a:t>
            </a:r>
            <a:r>
              <a:rPr lang="en-US" dirty="0" err="1"/>
              <a:t>Gebruik</a:t>
            </a:r>
            <a:r>
              <a:rPr lang="en-US" dirty="0"/>
              <a:t> CTRL-Shift-Space om door overloads </a:t>
            </a:r>
            <a:r>
              <a:rPr lang="en-US" dirty="0" err="1"/>
              <a:t>heen</a:t>
            </a:r>
            <a:r>
              <a:rPr lang="en-US" dirty="0"/>
              <a:t> </a:t>
            </a:r>
            <a:r>
              <a:rPr lang="en-US" dirty="0" err="1"/>
              <a:t>te</a:t>
            </a:r>
            <a:r>
              <a:rPr lang="en-US" dirty="0"/>
              <a:t> </a:t>
            </a:r>
            <a:r>
              <a:rPr lang="en-US" dirty="0" err="1"/>
              <a:t>lopen</a:t>
            </a:r>
            <a:r>
              <a:rPr lang="en-US" dirty="0"/>
              <a:t>!</a:t>
            </a:r>
          </a:p>
        </p:txBody>
      </p:sp>
      <p:sp>
        <p:nvSpPr>
          <p:cNvPr id="4" name="Tijdelijke aanduiding voor dianummer 3"/>
          <p:cNvSpPr>
            <a:spLocks noGrp="1"/>
          </p:cNvSpPr>
          <p:nvPr>
            <p:ph type="sldNum" sz="quarter" idx="5"/>
          </p:nvPr>
        </p:nvSpPr>
        <p:spPr/>
        <p:txBody>
          <a:bodyPr/>
          <a:lstStyle/>
          <a:p>
            <a:fld id="{36A6CEBA-87D9-4668-ADDB-ADABD8CF91EC}" type="slidenum">
              <a:rPr lang="nl-NL" smtClean="0"/>
              <a:t>22</a:t>
            </a:fld>
            <a:endParaRPr lang="nl-NL"/>
          </a:p>
        </p:txBody>
      </p:sp>
    </p:spTree>
    <p:extLst>
      <p:ext uri="{BB962C8B-B14F-4D97-AF65-F5344CB8AC3E}">
        <p14:creationId xmlns:p14="http://schemas.microsoft.com/office/powerpoint/2010/main" val="14902192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Tijdelijke aanduiding voor dianummer 3"/>
          <p:cNvSpPr>
            <a:spLocks noGrp="1"/>
          </p:cNvSpPr>
          <p:nvPr>
            <p:ph type="sldNum" sz="quarter" idx="5"/>
          </p:nvPr>
        </p:nvSpPr>
        <p:spPr/>
        <p:txBody>
          <a:bodyPr/>
          <a:lstStyle/>
          <a:p>
            <a:fld id="{36A6CEBA-87D9-4668-ADDB-ADABD8CF91EC}" type="slidenum">
              <a:rPr lang="nl-NL" smtClean="0"/>
              <a:t>23</a:t>
            </a:fld>
            <a:endParaRPr lang="nl-NL"/>
          </a:p>
        </p:txBody>
      </p:sp>
    </p:spTree>
    <p:extLst>
      <p:ext uri="{BB962C8B-B14F-4D97-AF65-F5344CB8AC3E}">
        <p14:creationId xmlns:p14="http://schemas.microsoft.com/office/powerpoint/2010/main" val="30262898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Je </a:t>
            </a:r>
            <a:r>
              <a:rPr lang="en-US" baseline="0" dirty="0" err="1"/>
              <a:t>kan</a:t>
            </a:r>
            <a:r>
              <a:rPr lang="en-US" baseline="0" dirty="0"/>
              <a:t> van </a:t>
            </a:r>
            <a:r>
              <a:rPr lang="en-US" baseline="0" dirty="0" err="1"/>
              <a:t>een</a:t>
            </a:r>
            <a:r>
              <a:rPr lang="en-US" baseline="0" dirty="0"/>
              <a:t> base </a:t>
            </a:r>
            <a:r>
              <a:rPr lang="en-US" baseline="0" dirty="0" err="1"/>
              <a:t>altijd</a:t>
            </a:r>
            <a:r>
              <a:rPr lang="en-US" baseline="0" dirty="0"/>
              <a:t> </a:t>
            </a:r>
            <a:r>
              <a:rPr lang="en-US" baseline="0" dirty="0" err="1"/>
              <a:t>nog</a:t>
            </a:r>
            <a:r>
              <a:rPr lang="en-US" baseline="0" dirty="0"/>
              <a:t> </a:t>
            </a:r>
            <a:r>
              <a:rPr lang="en-US" baseline="0" dirty="0" err="1"/>
              <a:t>een</a:t>
            </a:r>
            <a:r>
              <a:rPr lang="en-US" baseline="0" dirty="0"/>
              <a:t> interface </a:t>
            </a:r>
            <a:r>
              <a:rPr lang="en-US" baseline="0" dirty="0" err="1"/>
              <a:t>en</a:t>
            </a:r>
            <a:r>
              <a:rPr lang="en-US" baseline="0" dirty="0"/>
              <a:t> de base </a:t>
            </a:r>
            <a:r>
              <a:rPr lang="en-US" baseline="0" dirty="0" err="1"/>
              <a:t>deze</a:t>
            </a:r>
            <a:r>
              <a:rPr lang="en-US" baseline="0" dirty="0"/>
              <a:t> interface laten </a:t>
            </a:r>
            <a:r>
              <a:rPr lang="en-US" baseline="0" dirty="0" err="1"/>
              <a:t>implementeren</a:t>
            </a:r>
            <a:r>
              <a:rPr lang="en-US" baseline="0" dirty="0"/>
              <a:t>. Doe </a:t>
            </a:r>
            <a:r>
              <a:rPr lang="en-US" baseline="0" dirty="0" err="1"/>
              <a:t>dit</a:t>
            </a:r>
            <a:r>
              <a:rPr lang="en-US" baseline="0" dirty="0"/>
              <a:t> </a:t>
            </a:r>
            <a:r>
              <a:rPr lang="en-US" baseline="0" dirty="0" err="1"/>
              <a:t>echter</a:t>
            </a:r>
            <a:r>
              <a:rPr lang="en-US" baseline="0" dirty="0"/>
              <a:t> </a:t>
            </a:r>
            <a:r>
              <a:rPr lang="en-US" baseline="0" dirty="0" err="1"/>
              <a:t>niet</a:t>
            </a:r>
            <a:r>
              <a:rPr lang="en-US" baseline="0" dirty="0"/>
              <a:t> </a:t>
            </a:r>
            <a:r>
              <a:rPr lang="en-US" baseline="0" dirty="0" err="1"/>
              <a:t>bij</a:t>
            </a:r>
            <a:r>
              <a:rPr lang="en-US" baseline="0" dirty="0"/>
              <a:t> </a:t>
            </a:r>
            <a:r>
              <a:rPr lang="en-US" baseline="0" dirty="0" err="1"/>
              <a:t>voorbaat</a:t>
            </a:r>
            <a:r>
              <a:rPr lang="en-US" baseline="0" dirty="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Demo 5b</a:t>
            </a:r>
          </a:p>
        </p:txBody>
      </p:sp>
      <p:sp>
        <p:nvSpPr>
          <p:cNvPr id="4" name="Tijdelijke aanduiding voor dianummer 3"/>
          <p:cNvSpPr>
            <a:spLocks noGrp="1"/>
          </p:cNvSpPr>
          <p:nvPr>
            <p:ph type="sldNum" sz="quarter" idx="5"/>
          </p:nvPr>
        </p:nvSpPr>
        <p:spPr/>
        <p:txBody>
          <a:bodyPr/>
          <a:lstStyle/>
          <a:p>
            <a:fld id="{36A6CEBA-87D9-4668-ADDB-ADABD8CF91EC}" type="slidenum">
              <a:rPr lang="nl-NL" smtClean="0"/>
              <a:t>24</a:t>
            </a:fld>
            <a:endParaRPr lang="nl-NL"/>
          </a:p>
        </p:txBody>
      </p:sp>
    </p:spTree>
    <p:extLst>
      <p:ext uri="{BB962C8B-B14F-4D97-AF65-F5344CB8AC3E}">
        <p14:creationId xmlns:p14="http://schemas.microsoft.com/office/powerpoint/2010/main" val="23630768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Tijdelijke aanduiding voor dianummer 3"/>
          <p:cNvSpPr>
            <a:spLocks noGrp="1"/>
          </p:cNvSpPr>
          <p:nvPr>
            <p:ph type="sldNum" sz="quarter" idx="5"/>
          </p:nvPr>
        </p:nvSpPr>
        <p:spPr/>
        <p:txBody>
          <a:bodyPr/>
          <a:lstStyle/>
          <a:p>
            <a:fld id="{36A6CEBA-87D9-4668-ADDB-ADABD8CF91EC}" type="slidenum">
              <a:rPr lang="nl-NL" smtClean="0"/>
              <a:t>25</a:t>
            </a:fld>
            <a:endParaRPr lang="nl-NL"/>
          </a:p>
        </p:txBody>
      </p:sp>
    </p:spTree>
    <p:extLst>
      <p:ext uri="{BB962C8B-B14F-4D97-AF65-F5344CB8AC3E}">
        <p14:creationId xmlns:p14="http://schemas.microsoft.com/office/powerpoint/2010/main" val="16503387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Tijdelijke aanduiding voor dianummer 3"/>
          <p:cNvSpPr>
            <a:spLocks noGrp="1"/>
          </p:cNvSpPr>
          <p:nvPr>
            <p:ph type="sldNum" sz="quarter" idx="5"/>
          </p:nvPr>
        </p:nvSpPr>
        <p:spPr/>
        <p:txBody>
          <a:bodyPr/>
          <a:lstStyle/>
          <a:p>
            <a:fld id="{36A6CEBA-87D9-4668-ADDB-ADABD8CF91EC}" type="slidenum">
              <a:rPr lang="nl-NL" smtClean="0"/>
              <a:t>26</a:t>
            </a:fld>
            <a:endParaRPr lang="nl-NL"/>
          </a:p>
        </p:txBody>
      </p:sp>
    </p:spTree>
    <p:extLst>
      <p:ext uri="{BB962C8B-B14F-4D97-AF65-F5344CB8AC3E}">
        <p14:creationId xmlns:p14="http://schemas.microsoft.com/office/powerpoint/2010/main" val="42406909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a:t>Een</a:t>
            </a:r>
            <a:r>
              <a:rPr lang="en-US" baseline="0" dirty="0"/>
              <a:t> base class </a:t>
            </a:r>
            <a:r>
              <a:rPr lang="en-US" baseline="0" dirty="0" err="1"/>
              <a:t>geeft</a:t>
            </a:r>
            <a:r>
              <a:rPr lang="en-US" baseline="0" dirty="0"/>
              <a:t> </a:t>
            </a:r>
            <a:r>
              <a:rPr lang="en-US" baseline="0" dirty="0" err="1"/>
              <a:t>dus</a:t>
            </a:r>
            <a:r>
              <a:rPr lang="en-US" baseline="0" dirty="0"/>
              <a:t> </a:t>
            </a:r>
            <a:r>
              <a:rPr lang="en-US" baseline="0" dirty="0" err="1"/>
              <a:t>sturing</a:t>
            </a:r>
            <a:r>
              <a:rPr lang="en-US" baseline="0" dirty="0"/>
              <a:t>. Had je </a:t>
            </a:r>
            <a:r>
              <a:rPr lang="en-US" baseline="0" dirty="0" err="1"/>
              <a:t>voor</a:t>
            </a:r>
            <a:r>
              <a:rPr lang="en-US" baseline="0" dirty="0"/>
              <a:t> </a:t>
            </a:r>
            <a:r>
              <a:rPr lang="en-US" baseline="0" dirty="0" err="1"/>
              <a:t>ISql</a:t>
            </a:r>
            <a:r>
              <a:rPr lang="en-US" b="0" dirty="0" err="1"/>
              <a:t>Connection</a:t>
            </a:r>
            <a:r>
              <a:rPr lang="en-US" b="0" dirty="0"/>
              <a:t> </a:t>
            </a:r>
            <a:r>
              <a:rPr lang="en-US" b="0" dirty="0" err="1"/>
              <a:t>gekozen</a:t>
            </a:r>
            <a:r>
              <a:rPr lang="en-US" b="0" dirty="0"/>
              <a:t> dan had je </a:t>
            </a:r>
            <a:r>
              <a:rPr lang="en-US" b="0" dirty="0" err="1"/>
              <a:t>waarschijnlijk</a:t>
            </a:r>
            <a:r>
              <a:rPr lang="en-US" b="0" dirty="0"/>
              <a:t> </a:t>
            </a:r>
            <a:r>
              <a:rPr lang="en-US" b="0" dirty="0" err="1"/>
              <a:t>een</a:t>
            </a:r>
            <a:r>
              <a:rPr lang="en-US" b="0" dirty="0"/>
              <a:t> </a:t>
            </a:r>
            <a:r>
              <a:rPr lang="en-US" b="0" dirty="0" err="1"/>
              <a:t>sqlmanager</a:t>
            </a:r>
            <a:r>
              <a:rPr lang="en-US" b="0" dirty="0"/>
              <a:t> </a:t>
            </a:r>
            <a:r>
              <a:rPr lang="en-US" b="0" dirty="0" err="1"/>
              <a:t>gebouwd</a:t>
            </a:r>
            <a:r>
              <a:rPr lang="en-US" b="0" dirty="0"/>
              <a:t>.</a:t>
            </a:r>
            <a:r>
              <a:rPr lang="en-US" b="0" baseline="0" dirty="0"/>
              <a:t> </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err="1"/>
              <a:t>Bij</a:t>
            </a:r>
            <a:r>
              <a:rPr lang="en-US" b="0" baseline="0" dirty="0"/>
              <a:t> </a:t>
            </a:r>
            <a:r>
              <a:rPr lang="en-US" b="0" baseline="0" dirty="0" err="1"/>
              <a:t>een</a:t>
            </a:r>
            <a:r>
              <a:rPr lang="en-US" b="0" baseline="0" dirty="0"/>
              <a:t> base class </a:t>
            </a:r>
            <a:r>
              <a:rPr lang="en-US" b="0" baseline="0" dirty="0" err="1"/>
              <a:t>opzet</a:t>
            </a:r>
            <a:r>
              <a:rPr lang="en-US" b="0" baseline="0" dirty="0"/>
              <a:t> </a:t>
            </a:r>
            <a:r>
              <a:rPr lang="en-US" b="0" baseline="0" dirty="0" err="1"/>
              <a:t>stuur</a:t>
            </a:r>
            <a:r>
              <a:rPr lang="en-US" b="0" baseline="0" dirty="0"/>
              <a:t> je </a:t>
            </a:r>
            <a:r>
              <a:rPr lang="en-US" b="0" baseline="0" dirty="0" err="1"/>
              <a:t>mensen</a:t>
            </a:r>
            <a:r>
              <a:rPr lang="en-US" b="0" baseline="0" dirty="0"/>
              <a:t> </a:t>
            </a:r>
            <a:r>
              <a:rPr lang="en-US" b="0" baseline="0" dirty="0" err="1"/>
              <a:t>meer</a:t>
            </a:r>
            <a:r>
              <a:rPr lang="en-US" b="0" baseline="0" dirty="0"/>
              <a:t> </a:t>
            </a:r>
            <a:r>
              <a:rPr lang="en-US" b="0" baseline="0" dirty="0" err="1"/>
              <a:t>richting</a:t>
            </a:r>
            <a:r>
              <a:rPr lang="en-US" b="0" baseline="0" dirty="0"/>
              <a:t> </a:t>
            </a:r>
            <a:r>
              <a:rPr lang="en-US" b="0" baseline="0" dirty="0" err="1"/>
              <a:t>een</a:t>
            </a:r>
            <a:r>
              <a:rPr lang="en-US" b="0" baseline="0" dirty="0"/>
              <a:t> </a:t>
            </a:r>
            <a:r>
              <a:rPr lang="en-US" b="0" baseline="0" dirty="0" err="1"/>
              <a:t>MsSqlConnection</a:t>
            </a:r>
            <a:r>
              <a:rPr lang="en-US" b="0" baseline="0" dirty="0"/>
              <a:t> object</a:t>
            </a:r>
            <a:endParaRPr lang="en-US" b="0" dirty="0"/>
          </a:p>
        </p:txBody>
      </p:sp>
      <p:sp>
        <p:nvSpPr>
          <p:cNvPr id="4" name="Tijdelijke aanduiding voor dianummer 3"/>
          <p:cNvSpPr>
            <a:spLocks noGrp="1"/>
          </p:cNvSpPr>
          <p:nvPr>
            <p:ph type="sldNum" sz="quarter" idx="5"/>
          </p:nvPr>
        </p:nvSpPr>
        <p:spPr/>
        <p:txBody>
          <a:bodyPr/>
          <a:lstStyle/>
          <a:p>
            <a:fld id="{36A6CEBA-87D9-4668-ADDB-ADABD8CF91EC}" type="slidenum">
              <a:rPr lang="nl-NL" smtClean="0"/>
              <a:t>27</a:t>
            </a:fld>
            <a:endParaRPr lang="nl-NL"/>
          </a:p>
        </p:txBody>
      </p:sp>
    </p:spTree>
    <p:extLst>
      <p:ext uri="{BB962C8B-B14F-4D97-AF65-F5344CB8AC3E}">
        <p14:creationId xmlns:p14="http://schemas.microsoft.com/office/powerpoint/2010/main" val="32720431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b="0" noProof="0" dirty="0"/>
              <a:t>Begin met een base class tenzij dit niet kan vanwege huidige </a:t>
            </a:r>
            <a:r>
              <a:rPr lang="nl-NL" b="0" noProof="0" dirty="0" err="1"/>
              <a:t>inheritance</a:t>
            </a:r>
            <a:r>
              <a:rPr lang="nl-NL" b="0" noProof="0" dirty="0"/>
              <a:t> hiërarchie.</a:t>
            </a:r>
          </a:p>
          <a:p>
            <a:pPr marL="0" marR="0" indent="0" algn="l" defTabSz="914400" rtl="0" eaLnBrk="1" fontAlgn="auto" latinLnBrk="0" hangingPunct="1">
              <a:lnSpc>
                <a:spcPct val="100000"/>
              </a:lnSpc>
              <a:spcBef>
                <a:spcPts val="0"/>
              </a:spcBef>
              <a:spcAft>
                <a:spcPts val="0"/>
              </a:spcAft>
              <a:buClrTx/>
              <a:buSzTx/>
              <a:buFontTx/>
              <a:buNone/>
              <a:tabLst/>
              <a:defRPr/>
            </a:pPr>
            <a:r>
              <a:rPr lang="nl-NL" b="0" noProof="0" dirty="0"/>
              <a:t>Indien blijkt dat interface nodig is voeg deze toe. Gebruik je alleen de interface verwijder dan de base class.</a:t>
            </a:r>
          </a:p>
          <a:p>
            <a:pPr marL="0" marR="0" indent="0" algn="l" defTabSz="914400" rtl="0" eaLnBrk="1" fontAlgn="auto" latinLnBrk="0" hangingPunct="1">
              <a:lnSpc>
                <a:spcPct val="100000"/>
              </a:lnSpc>
              <a:spcBef>
                <a:spcPts val="0"/>
              </a:spcBef>
              <a:spcAft>
                <a:spcPts val="0"/>
              </a:spcAft>
              <a:buClrTx/>
              <a:buSzTx/>
              <a:buFontTx/>
              <a:buNone/>
              <a:tabLst/>
              <a:defRPr/>
            </a:pPr>
            <a:endParaRPr lang="nl-NL" b="0" noProof="0" dirty="0"/>
          </a:p>
        </p:txBody>
      </p:sp>
      <p:sp>
        <p:nvSpPr>
          <p:cNvPr id="4" name="Tijdelijke aanduiding voor dianummer 3"/>
          <p:cNvSpPr>
            <a:spLocks noGrp="1"/>
          </p:cNvSpPr>
          <p:nvPr>
            <p:ph type="sldNum" sz="quarter" idx="5"/>
          </p:nvPr>
        </p:nvSpPr>
        <p:spPr/>
        <p:txBody>
          <a:bodyPr/>
          <a:lstStyle/>
          <a:p>
            <a:fld id="{36A6CEBA-87D9-4668-ADDB-ADABD8CF91EC}" type="slidenum">
              <a:rPr lang="nl-NL" smtClean="0"/>
              <a:t>28</a:t>
            </a:fld>
            <a:endParaRPr lang="nl-NL"/>
          </a:p>
        </p:txBody>
      </p:sp>
    </p:spTree>
    <p:extLst>
      <p:ext uri="{BB962C8B-B14F-4D97-AF65-F5344CB8AC3E}">
        <p14:creationId xmlns:p14="http://schemas.microsoft.com/office/powerpoint/2010/main" val="20023992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buNone/>
            </a:pPr>
            <a:r>
              <a:rPr lang="en-US" dirty="0" err="1"/>
              <a:t>Een</a:t>
            </a:r>
            <a:r>
              <a:rPr lang="en-US" baseline="0" dirty="0"/>
              <a:t> base type base </a:t>
            </a:r>
            <a:r>
              <a:rPr lang="en-US" baseline="0" dirty="0" err="1"/>
              <a:t>noemen</a:t>
            </a:r>
            <a:r>
              <a:rPr lang="en-US" baseline="0" dirty="0"/>
              <a:t> is </a:t>
            </a:r>
            <a:r>
              <a:rPr lang="en-US" baseline="0" dirty="0" err="1"/>
              <a:t>vreemd</a:t>
            </a:r>
            <a:r>
              <a:rPr lang="en-US" baseline="0" dirty="0"/>
              <a:t> (het is </a:t>
            </a:r>
            <a:r>
              <a:rPr lang="en-US" baseline="0" dirty="0" err="1"/>
              <a:t>namelijk</a:t>
            </a:r>
            <a:r>
              <a:rPr lang="en-US" baseline="0" dirty="0"/>
              <a:t> nooit de base, want de base is object)</a:t>
            </a:r>
          </a:p>
          <a:p>
            <a:pPr>
              <a:buNone/>
            </a:pPr>
            <a:r>
              <a:rPr lang="en-US" baseline="0" dirty="0"/>
              <a:t>Je </a:t>
            </a:r>
            <a:r>
              <a:rPr lang="en-US" baseline="0" dirty="0" err="1"/>
              <a:t>beperkt</a:t>
            </a:r>
            <a:r>
              <a:rPr lang="en-US" baseline="0" dirty="0"/>
              <a:t> </a:t>
            </a:r>
            <a:r>
              <a:rPr lang="en-US" baseline="0" dirty="0" err="1"/>
              <a:t>jezelf</a:t>
            </a:r>
            <a:r>
              <a:rPr lang="en-US" baseline="0" dirty="0"/>
              <a:t> wat je </a:t>
            </a:r>
            <a:r>
              <a:rPr lang="en-US" baseline="0" dirty="0" err="1"/>
              <a:t>kan</a:t>
            </a:r>
            <a:r>
              <a:rPr lang="en-US" baseline="0" dirty="0"/>
              <a:t> dan nooit </a:t>
            </a:r>
            <a:r>
              <a:rPr lang="en-US" baseline="0" dirty="0" err="1"/>
              <a:t>een</a:t>
            </a:r>
            <a:r>
              <a:rPr lang="en-US" baseline="0" dirty="0"/>
              <a:t> </a:t>
            </a:r>
            <a:r>
              <a:rPr lang="en-US" baseline="0" dirty="0" err="1"/>
              <a:t>andere</a:t>
            </a:r>
            <a:r>
              <a:rPr lang="en-US" baseline="0" dirty="0"/>
              <a:t> base </a:t>
            </a:r>
            <a:r>
              <a:rPr lang="en-US" baseline="0" dirty="0" err="1"/>
              <a:t>meer</a:t>
            </a:r>
            <a:r>
              <a:rPr lang="en-US" baseline="0" dirty="0"/>
              <a:t> </a:t>
            </a:r>
            <a:r>
              <a:rPr lang="en-US" baseline="0" dirty="0" err="1"/>
              <a:t>maken</a:t>
            </a:r>
            <a:r>
              <a:rPr lang="en-US" baseline="0" dirty="0"/>
              <a:t> (of is </a:t>
            </a:r>
            <a:r>
              <a:rPr lang="en-US" baseline="0" dirty="0" err="1"/>
              <a:t>dit</a:t>
            </a:r>
            <a:r>
              <a:rPr lang="en-US" baseline="0" dirty="0"/>
              <a:t> </a:t>
            </a:r>
            <a:r>
              <a:rPr lang="en-US" baseline="0" dirty="0" err="1"/>
              <a:t>basebase</a:t>
            </a:r>
            <a:r>
              <a:rPr lang="en-US" baseline="0" dirty="0"/>
              <a:t>?!)</a:t>
            </a:r>
          </a:p>
          <a:p>
            <a:pPr>
              <a:buNone/>
            </a:pPr>
            <a:r>
              <a:rPr lang="en-US" baseline="0" dirty="0" err="1"/>
              <a:t>Waarom</a:t>
            </a:r>
            <a:r>
              <a:rPr lang="en-US" baseline="0" dirty="0"/>
              <a:t> </a:t>
            </a:r>
            <a:r>
              <a:rPr lang="en-US" baseline="0" dirty="0" err="1"/>
              <a:t>FunctionBase</a:t>
            </a:r>
            <a:r>
              <a:rPr lang="en-US" baseline="0" dirty="0"/>
              <a:t>, </a:t>
            </a:r>
            <a:r>
              <a:rPr lang="en-US" baseline="0" dirty="0" err="1"/>
              <a:t>dit</a:t>
            </a:r>
            <a:r>
              <a:rPr lang="en-US" baseline="0" dirty="0"/>
              <a:t> </a:t>
            </a:r>
            <a:r>
              <a:rPr lang="en-US" baseline="0" dirty="0" err="1"/>
              <a:t>kan</a:t>
            </a:r>
            <a:r>
              <a:rPr lang="en-US" baseline="0" dirty="0"/>
              <a:t> </a:t>
            </a:r>
            <a:r>
              <a:rPr lang="en-US" baseline="0" dirty="0" err="1"/>
              <a:t>toch</a:t>
            </a:r>
            <a:r>
              <a:rPr lang="en-US" baseline="0" dirty="0"/>
              <a:t> </a:t>
            </a:r>
            <a:r>
              <a:rPr lang="en-US" baseline="0" dirty="0" err="1"/>
              <a:t>gewoon</a:t>
            </a:r>
            <a:r>
              <a:rPr lang="en-US" baseline="0" dirty="0"/>
              <a:t> Function </a:t>
            </a:r>
            <a:r>
              <a:rPr lang="en-US" baseline="0" dirty="0" err="1"/>
              <a:t>heten</a:t>
            </a:r>
            <a:r>
              <a:rPr lang="en-US" baseline="0" dirty="0"/>
              <a:t>?</a:t>
            </a:r>
          </a:p>
          <a:p>
            <a:pPr>
              <a:buNone/>
            </a:pPr>
            <a:endParaRPr lang="en-US" baseline="0" dirty="0"/>
          </a:p>
          <a:p>
            <a:pPr>
              <a:buNone/>
            </a:pPr>
            <a:r>
              <a:rPr lang="en-US" baseline="0" dirty="0" err="1"/>
              <a:t>Voorbeeld</a:t>
            </a:r>
            <a:r>
              <a:rPr lang="en-US" baseline="0" dirty="0"/>
              <a:t> </a:t>
            </a:r>
            <a:r>
              <a:rPr lang="en-US" baseline="0" dirty="0" err="1"/>
              <a:t>een</a:t>
            </a:r>
            <a:r>
              <a:rPr lang="en-US" baseline="0" dirty="0"/>
              <a:t> printer </a:t>
            </a:r>
            <a:r>
              <a:rPr lang="en-US" baseline="0" dirty="0" err="1"/>
              <a:t>heeft</a:t>
            </a:r>
            <a:r>
              <a:rPr lang="en-US" baseline="0" dirty="0"/>
              <a:t> </a:t>
            </a:r>
            <a:r>
              <a:rPr lang="en-US" baseline="0" dirty="0" err="1"/>
              <a:t>een</a:t>
            </a:r>
            <a:r>
              <a:rPr lang="en-US" baseline="0" dirty="0"/>
              <a:t> externe print </a:t>
            </a:r>
            <a:r>
              <a:rPr lang="en-US" baseline="0" dirty="0" err="1"/>
              <a:t>methode</a:t>
            </a:r>
            <a:r>
              <a:rPr lang="en-US" baseline="0" dirty="0"/>
              <a:t>. Als je de printer </a:t>
            </a:r>
            <a:r>
              <a:rPr lang="en-US" baseline="0" dirty="0" err="1"/>
              <a:t>kan</a:t>
            </a:r>
            <a:r>
              <a:rPr lang="en-US" baseline="0" dirty="0"/>
              <a:t> </a:t>
            </a:r>
            <a:r>
              <a:rPr lang="en-US" baseline="0" dirty="0" err="1"/>
              <a:t>overriden</a:t>
            </a:r>
            <a:r>
              <a:rPr lang="en-US" baseline="0" dirty="0"/>
              <a:t> </a:t>
            </a:r>
            <a:r>
              <a:rPr lang="en-US" baseline="0" dirty="0" err="1"/>
              <a:t>en</a:t>
            </a:r>
            <a:r>
              <a:rPr lang="en-US" baseline="0" dirty="0"/>
              <a:t> </a:t>
            </a:r>
            <a:r>
              <a:rPr lang="en-US" baseline="0" dirty="0" err="1"/>
              <a:t>deze</a:t>
            </a:r>
            <a:r>
              <a:rPr lang="en-US" baseline="0" dirty="0"/>
              <a:t> </a:t>
            </a:r>
            <a:r>
              <a:rPr lang="en-US" baseline="0" dirty="0" err="1"/>
              <a:t>heeft</a:t>
            </a:r>
            <a:r>
              <a:rPr lang="en-US" baseline="0" dirty="0"/>
              <a:t> </a:t>
            </a:r>
            <a:r>
              <a:rPr lang="en-US" baseline="0" dirty="0" err="1"/>
              <a:t>een</a:t>
            </a:r>
            <a:r>
              <a:rPr lang="en-US" baseline="0" dirty="0"/>
              <a:t> abstract method om de print </a:t>
            </a:r>
            <a:r>
              <a:rPr lang="en-US" baseline="0" dirty="0" err="1"/>
              <a:t>te</a:t>
            </a:r>
            <a:r>
              <a:rPr lang="en-US" baseline="0" dirty="0"/>
              <a:t> </a:t>
            </a:r>
            <a:r>
              <a:rPr lang="en-US" baseline="0" dirty="0" err="1"/>
              <a:t>implementeren</a:t>
            </a:r>
            <a:r>
              <a:rPr lang="en-US" baseline="0" dirty="0"/>
              <a:t> </a:t>
            </a:r>
            <a:r>
              <a:rPr lang="en-US" baseline="0" dirty="0" err="1"/>
              <a:t>noem</a:t>
            </a:r>
            <a:r>
              <a:rPr lang="en-US" baseline="0" dirty="0"/>
              <a:t> </a:t>
            </a:r>
            <a:r>
              <a:rPr lang="en-US" baseline="0" dirty="0" err="1"/>
              <a:t>deze</a:t>
            </a:r>
            <a:r>
              <a:rPr lang="en-US" baseline="0" dirty="0"/>
              <a:t> method dan </a:t>
            </a:r>
            <a:r>
              <a:rPr lang="en-US" baseline="0" dirty="0" err="1"/>
              <a:t>PrintCore</a:t>
            </a:r>
            <a:r>
              <a:rPr lang="en-US" baseline="0" dirty="0"/>
              <a:t>, </a:t>
            </a:r>
            <a:r>
              <a:rPr lang="en-US" baseline="0" dirty="0" err="1"/>
              <a:t>dit</a:t>
            </a:r>
            <a:r>
              <a:rPr lang="en-US" baseline="0" dirty="0"/>
              <a:t> </a:t>
            </a:r>
            <a:r>
              <a:rPr lang="en-US" baseline="0" dirty="0" err="1"/>
              <a:t>geeft</a:t>
            </a:r>
            <a:r>
              <a:rPr lang="en-US" baseline="0" dirty="0"/>
              <a:t> je de </a:t>
            </a:r>
            <a:r>
              <a:rPr lang="en-US" baseline="0" dirty="0" err="1"/>
              <a:t>mogelijkheid</a:t>
            </a:r>
            <a:r>
              <a:rPr lang="en-US" baseline="0" dirty="0"/>
              <a:t> om </a:t>
            </a:r>
            <a:r>
              <a:rPr lang="en-US" baseline="0" dirty="0" err="1"/>
              <a:t>controle</a:t>
            </a:r>
            <a:r>
              <a:rPr lang="en-US" baseline="0" dirty="0"/>
              <a:t> </a:t>
            </a:r>
            <a:r>
              <a:rPr lang="en-US" baseline="0" dirty="0" err="1"/>
              <a:t>te</a:t>
            </a:r>
            <a:r>
              <a:rPr lang="en-US" baseline="0" dirty="0"/>
              <a:t> </a:t>
            </a:r>
            <a:r>
              <a:rPr lang="en-US" baseline="0" dirty="0" err="1"/>
              <a:t>houden</a:t>
            </a:r>
            <a:r>
              <a:rPr lang="en-US" baseline="0" dirty="0"/>
              <a:t> over de public </a:t>
            </a:r>
            <a:r>
              <a:rPr lang="en-US" baseline="0" dirty="0" err="1"/>
              <a:t>methode</a:t>
            </a:r>
            <a:r>
              <a:rPr lang="en-US" baseline="0" dirty="0"/>
              <a:t>.</a:t>
            </a:r>
          </a:p>
          <a:p>
            <a:pPr>
              <a:buNone/>
            </a:pPr>
            <a:endParaRPr lang="en-US" baseline="0" dirty="0"/>
          </a:p>
          <a:p>
            <a:pPr>
              <a:buNone/>
            </a:pPr>
            <a:r>
              <a:rPr lang="en-US" baseline="0" dirty="0" err="1"/>
              <a:t>Zoek</a:t>
            </a:r>
            <a:r>
              <a:rPr lang="en-US" baseline="0" dirty="0"/>
              <a:t> </a:t>
            </a:r>
            <a:r>
              <a:rPr lang="en-US" baseline="0" dirty="0" err="1"/>
              <a:t>eens</a:t>
            </a:r>
            <a:r>
              <a:rPr lang="en-US" baseline="0" dirty="0"/>
              <a:t> het SOLID </a:t>
            </a:r>
            <a:r>
              <a:rPr lang="en-US" baseline="0" dirty="0" err="1"/>
              <a:t>principe</a:t>
            </a:r>
            <a:r>
              <a:rPr lang="en-US" baseline="0" dirty="0"/>
              <a:t> op in </a:t>
            </a:r>
            <a:r>
              <a:rPr lang="en-US" baseline="0" dirty="0" err="1"/>
              <a:t>wikipedia</a:t>
            </a:r>
            <a:r>
              <a:rPr lang="en-US" baseline="0" dirty="0"/>
              <a:t>. (Single responsibility, Open-closed, </a:t>
            </a:r>
            <a:r>
              <a:rPr lang="en-US" baseline="0" dirty="0" err="1"/>
              <a:t>Liskov</a:t>
            </a:r>
            <a:r>
              <a:rPr lang="en-US" baseline="0" dirty="0"/>
              <a:t> substitution, Interface segregation and Dependency inversion)</a:t>
            </a:r>
          </a:p>
        </p:txBody>
      </p:sp>
      <p:sp>
        <p:nvSpPr>
          <p:cNvPr id="4" name="Tijdelijke aanduiding voor dianummer 3"/>
          <p:cNvSpPr>
            <a:spLocks noGrp="1"/>
          </p:cNvSpPr>
          <p:nvPr>
            <p:ph type="sldNum" sz="quarter" idx="5"/>
          </p:nvPr>
        </p:nvSpPr>
        <p:spPr/>
        <p:txBody>
          <a:bodyPr/>
          <a:lstStyle/>
          <a:p>
            <a:fld id="{36A6CEBA-87D9-4668-ADDB-ADABD8CF91EC}" type="slidenum">
              <a:rPr lang="nl-NL" smtClean="0"/>
              <a:t>29</a:t>
            </a:fld>
            <a:endParaRPr lang="nl-NL"/>
          </a:p>
        </p:txBody>
      </p:sp>
    </p:spTree>
    <p:extLst>
      <p:ext uri="{BB962C8B-B14F-4D97-AF65-F5344CB8AC3E}">
        <p14:creationId xmlns:p14="http://schemas.microsoft.com/office/powerpoint/2010/main" val="12536924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buNone/>
            </a:pPr>
            <a:endParaRPr lang="en-US" dirty="0"/>
          </a:p>
        </p:txBody>
      </p:sp>
      <p:sp>
        <p:nvSpPr>
          <p:cNvPr id="4" name="Tijdelijke aanduiding voor dianummer 3"/>
          <p:cNvSpPr>
            <a:spLocks noGrp="1"/>
          </p:cNvSpPr>
          <p:nvPr>
            <p:ph type="sldNum" sz="quarter" idx="5"/>
          </p:nvPr>
        </p:nvSpPr>
        <p:spPr/>
        <p:txBody>
          <a:bodyPr/>
          <a:lstStyle/>
          <a:p>
            <a:fld id="{36A6CEBA-87D9-4668-ADDB-ADABD8CF91EC}" type="slidenum">
              <a:rPr lang="nl-NL" smtClean="0"/>
              <a:t>30</a:t>
            </a:fld>
            <a:endParaRPr lang="nl-NL"/>
          </a:p>
        </p:txBody>
      </p:sp>
    </p:spTree>
    <p:extLst>
      <p:ext uri="{BB962C8B-B14F-4D97-AF65-F5344CB8AC3E}">
        <p14:creationId xmlns:p14="http://schemas.microsoft.com/office/powerpoint/2010/main" val="11151883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noProof="0" dirty="0"/>
              <a:t>Laat de .</a:t>
            </a:r>
            <a:r>
              <a:rPr lang="nl-NL" noProof="0" dirty="0" err="1"/>
              <a:t>editorconfig</a:t>
            </a:r>
            <a:r>
              <a:rPr lang="nl-NL" noProof="0" dirty="0"/>
              <a:t> en </a:t>
            </a:r>
            <a:r>
              <a:rPr lang="nl-NL" noProof="0" dirty="0" err="1"/>
              <a:t>Directory.Build.props</a:t>
            </a:r>
            <a:r>
              <a:rPr lang="nl-NL" noProof="0" dirty="0"/>
              <a:t> zien. Leg uit dat de editor suggesties geeft om betere code te schijven.</a:t>
            </a:r>
          </a:p>
          <a:p>
            <a:pPr marL="0" marR="0" indent="0" algn="l" defTabSz="914400" rtl="0" eaLnBrk="1" fontAlgn="auto" latinLnBrk="0" hangingPunct="1">
              <a:lnSpc>
                <a:spcPct val="100000"/>
              </a:lnSpc>
              <a:spcBef>
                <a:spcPts val="0"/>
              </a:spcBef>
              <a:spcAft>
                <a:spcPts val="0"/>
              </a:spcAft>
              <a:buClrTx/>
              <a:buSzTx/>
              <a:buFontTx/>
              <a:buNone/>
              <a:tabLst/>
              <a:defRPr/>
            </a:pPr>
            <a:endParaRPr lang="nl-NL" noProof="0" dirty="0"/>
          </a:p>
          <a:p>
            <a:pPr marL="0" marR="0" indent="0" algn="l" defTabSz="914400" rtl="0" eaLnBrk="1" fontAlgn="auto" latinLnBrk="0" hangingPunct="1">
              <a:lnSpc>
                <a:spcPct val="100000"/>
              </a:lnSpc>
              <a:spcBef>
                <a:spcPts val="0"/>
              </a:spcBef>
              <a:spcAft>
                <a:spcPts val="0"/>
              </a:spcAft>
              <a:buClrTx/>
              <a:buSzTx/>
              <a:buFontTx/>
              <a:buNone/>
              <a:tabLst/>
              <a:defRPr/>
            </a:pPr>
            <a:r>
              <a:rPr lang="nl-NL" noProof="0" dirty="0"/>
              <a:t>Member: </a:t>
            </a:r>
            <a:r>
              <a:rPr lang="nl-NL" noProof="0" dirty="0" err="1"/>
              <a:t>Function</a:t>
            </a:r>
            <a:r>
              <a:rPr lang="nl-NL" noProof="0" dirty="0"/>
              <a:t>, Sub, Property, Event, Field, </a:t>
            </a:r>
            <a:r>
              <a:rPr lang="nl-NL" noProof="0" dirty="0" err="1"/>
              <a:t>Delegate</a:t>
            </a:r>
            <a:endParaRPr lang="nl-NL" noProof="0" dirty="0"/>
          </a:p>
          <a:p>
            <a:pPr marL="0" marR="0" indent="0" algn="l" defTabSz="914400" rtl="0" eaLnBrk="1" fontAlgn="auto" latinLnBrk="0" hangingPunct="1">
              <a:lnSpc>
                <a:spcPct val="100000"/>
              </a:lnSpc>
              <a:spcBef>
                <a:spcPts val="0"/>
              </a:spcBef>
              <a:spcAft>
                <a:spcPts val="0"/>
              </a:spcAft>
              <a:buClrTx/>
              <a:buSzTx/>
              <a:buFontTx/>
              <a:buNone/>
              <a:tabLst/>
              <a:defRPr/>
            </a:pPr>
            <a:endParaRPr lang="nl-NL" noProof="0" dirty="0"/>
          </a:p>
          <a:p>
            <a:pPr marL="0" marR="0" indent="0" algn="l" defTabSz="914400" rtl="0" eaLnBrk="1" fontAlgn="auto" latinLnBrk="0" hangingPunct="1">
              <a:lnSpc>
                <a:spcPct val="100000"/>
              </a:lnSpc>
              <a:spcBef>
                <a:spcPts val="0"/>
              </a:spcBef>
              <a:spcAft>
                <a:spcPts val="0"/>
              </a:spcAft>
              <a:buClrTx/>
              <a:buSzTx/>
              <a:buFontTx/>
              <a:buNone/>
              <a:tabLst/>
              <a:defRPr/>
            </a:pPr>
            <a:r>
              <a:rPr lang="nl-NL" noProof="0" dirty="0"/>
              <a:t>Externe</a:t>
            </a:r>
            <a:r>
              <a:rPr lang="nl-NL" baseline="0" noProof="0" dirty="0"/>
              <a:t>, let zeer goed op het model, ze zijn moeilijk aan te passen.</a:t>
            </a:r>
          </a:p>
          <a:p>
            <a:pPr marL="0" marR="0" indent="0" algn="l" defTabSz="914400" rtl="0" eaLnBrk="1" fontAlgn="auto" latinLnBrk="0" hangingPunct="1">
              <a:lnSpc>
                <a:spcPct val="100000"/>
              </a:lnSpc>
              <a:spcBef>
                <a:spcPts val="0"/>
              </a:spcBef>
              <a:spcAft>
                <a:spcPts val="0"/>
              </a:spcAft>
              <a:buClrTx/>
              <a:buSzTx/>
              <a:buFontTx/>
              <a:buNone/>
              <a:tabLst/>
              <a:defRPr/>
            </a:pPr>
            <a:r>
              <a:rPr lang="nl-NL" baseline="0" noProof="0" dirty="0"/>
              <a:t>Interne, zeer makkelijk aan te passen.</a:t>
            </a:r>
          </a:p>
          <a:p>
            <a:pPr marL="0" marR="0" indent="0" algn="l" defTabSz="914400" rtl="0" eaLnBrk="1" fontAlgn="auto" latinLnBrk="0" hangingPunct="1">
              <a:lnSpc>
                <a:spcPct val="100000"/>
              </a:lnSpc>
              <a:spcBef>
                <a:spcPts val="0"/>
              </a:spcBef>
              <a:spcAft>
                <a:spcPts val="0"/>
              </a:spcAft>
              <a:buClrTx/>
              <a:buSzTx/>
              <a:buFontTx/>
              <a:buNone/>
              <a:tabLst/>
              <a:defRPr/>
            </a:pPr>
            <a:r>
              <a:rPr lang="nl-NL" baseline="0" noProof="0" dirty="0"/>
              <a:t>Simpel is vrijwel altijd het beste, ben niet bang om te </a:t>
            </a:r>
            <a:r>
              <a:rPr lang="nl-NL" baseline="0" noProof="0" dirty="0" err="1"/>
              <a:t>refactoren</a:t>
            </a:r>
            <a:r>
              <a:rPr lang="nl-NL" baseline="0" noProof="0" dirty="0"/>
              <a:t>, zeker omdat extern bij </a:t>
            </a:r>
            <a:r>
              <a:rPr lang="nl-NL" baseline="0" noProof="0" dirty="0" err="1"/>
              <a:t>afas</a:t>
            </a:r>
            <a:r>
              <a:rPr lang="nl-NL" baseline="0" noProof="0" dirty="0"/>
              <a:t> </a:t>
            </a:r>
            <a:r>
              <a:rPr lang="nl-NL" baseline="0" noProof="0"/>
              <a:t>ook vaak intern </a:t>
            </a:r>
            <a:r>
              <a:rPr lang="nl-NL" baseline="0" noProof="0" dirty="0"/>
              <a:t>is…</a:t>
            </a:r>
          </a:p>
        </p:txBody>
      </p:sp>
      <p:sp>
        <p:nvSpPr>
          <p:cNvPr id="4" name="Tijdelijke aanduiding voor dianummer 3"/>
          <p:cNvSpPr>
            <a:spLocks noGrp="1"/>
          </p:cNvSpPr>
          <p:nvPr>
            <p:ph type="sldNum" sz="quarter" idx="5"/>
          </p:nvPr>
        </p:nvSpPr>
        <p:spPr/>
        <p:txBody>
          <a:bodyPr/>
          <a:lstStyle/>
          <a:p>
            <a:fld id="{36A6CEBA-87D9-4668-ADDB-ADABD8CF91EC}" type="slidenum">
              <a:rPr lang="nl-NL" smtClean="0"/>
              <a:t>3</a:t>
            </a:fld>
            <a:endParaRPr lang="nl-NL"/>
          </a:p>
        </p:txBody>
      </p:sp>
    </p:spTree>
    <p:extLst>
      <p:ext uri="{BB962C8B-B14F-4D97-AF65-F5344CB8AC3E}">
        <p14:creationId xmlns:p14="http://schemas.microsoft.com/office/powerpoint/2010/main" val="41356170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Een</a:t>
            </a:r>
            <a:r>
              <a:rPr lang="en-US" dirty="0"/>
              <a:t> van de </a:t>
            </a:r>
            <a:r>
              <a:rPr lang="en-US" dirty="0" err="1"/>
              <a:t>grote</a:t>
            </a:r>
            <a:r>
              <a:rPr lang="en-US" baseline="0" dirty="0"/>
              <a:t> </a:t>
            </a:r>
            <a:r>
              <a:rPr lang="en-US" baseline="0" dirty="0" err="1"/>
              <a:t>beperkingen</a:t>
            </a:r>
            <a:r>
              <a:rPr lang="en-US" baseline="0" dirty="0"/>
              <a:t> van </a:t>
            </a:r>
            <a:r>
              <a:rPr lang="nl-NL" dirty="0" err="1"/>
              <a:t>IEnumerable</a:t>
            </a:r>
            <a:r>
              <a:rPr lang="nl-NL" baseline="0" dirty="0"/>
              <a:t> is dat er geen </a:t>
            </a:r>
            <a:r>
              <a:rPr lang="nl-NL" baseline="0" dirty="0" err="1"/>
              <a:t>Count</a:t>
            </a:r>
            <a:r>
              <a:rPr lang="nl-NL" baseline="0" dirty="0"/>
              <a:t> bestaat en dus door alles moet lopen om dit te bepalen.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Demo 6</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Tijdelijke aanduiding voor dianummer 3"/>
          <p:cNvSpPr>
            <a:spLocks noGrp="1"/>
          </p:cNvSpPr>
          <p:nvPr>
            <p:ph type="sldNum" sz="quarter" idx="5"/>
          </p:nvPr>
        </p:nvSpPr>
        <p:spPr/>
        <p:txBody>
          <a:bodyPr/>
          <a:lstStyle/>
          <a:p>
            <a:fld id="{36A6CEBA-87D9-4668-ADDB-ADABD8CF91EC}" type="slidenum">
              <a:rPr lang="nl-NL" smtClean="0"/>
              <a:t>31</a:t>
            </a:fld>
            <a:endParaRPr lang="nl-NL"/>
          </a:p>
        </p:txBody>
      </p:sp>
    </p:spTree>
    <p:extLst>
      <p:ext uri="{BB962C8B-B14F-4D97-AF65-F5344CB8AC3E}">
        <p14:creationId xmlns:p14="http://schemas.microsoft.com/office/powerpoint/2010/main" val="18373698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buNone/>
            </a:pPr>
            <a:r>
              <a:rPr lang="en-US" dirty="0"/>
              <a:t>Wat</a:t>
            </a:r>
            <a:r>
              <a:rPr lang="en-US" baseline="0" dirty="0"/>
              <a:t> is </a:t>
            </a:r>
            <a:r>
              <a:rPr lang="en-US" baseline="0" dirty="0" err="1"/>
              <a:t>hier</a:t>
            </a:r>
            <a:r>
              <a:rPr lang="en-US" baseline="0" dirty="0"/>
              <a:t> </a:t>
            </a:r>
            <a:r>
              <a:rPr lang="en-US" baseline="0" dirty="0" err="1"/>
              <a:t>fout</a:t>
            </a:r>
            <a:r>
              <a:rPr lang="en-US" baseline="0" dirty="0"/>
              <a:t>? Tip: </a:t>
            </a:r>
            <a:r>
              <a:rPr lang="en-US" baseline="0" dirty="0" err="1"/>
              <a:t>Bij</a:t>
            </a:r>
            <a:r>
              <a:rPr lang="en-US" baseline="0" dirty="0"/>
              <a:t> </a:t>
            </a:r>
            <a:r>
              <a:rPr lang="en-US" sz="1200" baseline="0" dirty="0" err="1">
                <a:solidFill>
                  <a:schemeClr val="accent3">
                    <a:lumMod val="50000"/>
                  </a:schemeClr>
                </a:solidFill>
                <a:latin typeface="Cascadia Mono" panose="020B0609020000020004" pitchFamily="49" charset="0"/>
              </a:rPr>
              <a:t>To</a:t>
            </a:r>
            <a:r>
              <a:rPr lang="en-US" sz="1200" dirty="0" err="1">
                <a:solidFill>
                  <a:schemeClr val="accent3">
                    <a:lumMod val="50000"/>
                  </a:schemeClr>
                </a:solidFill>
                <a:latin typeface="Cascadia Mono" panose="020B0609020000020004" pitchFamily="49" charset="0"/>
              </a:rPr>
              <a:t>ReadOnly</a:t>
            </a:r>
            <a:r>
              <a:rPr lang="en-US" sz="1200" dirty="0">
                <a:solidFill>
                  <a:schemeClr val="accent3">
                    <a:lumMod val="50000"/>
                  </a:schemeClr>
                </a:solidFill>
                <a:latin typeface="Cascadia Mono" panose="020B0609020000020004" pitchFamily="49" charset="0"/>
              </a:rPr>
              <a:t> </a:t>
            </a:r>
            <a:r>
              <a:rPr lang="en-US" sz="1200" dirty="0" err="1">
                <a:solidFill>
                  <a:schemeClr val="accent3">
                    <a:lumMod val="50000"/>
                  </a:schemeClr>
                </a:solidFill>
                <a:latin typeface="Cascadia Mono" panose="020B0609020000020004" pitchFamily="49" charset="0"/>
              </a:rPr>
              <a:t>verwachten</a:t>
            </a:r>
            <a:r>
              <a:rPr lang="en-US" sz="1200" dirty="0">
                <a:solidFill>
                  <a:schemeClr val="accent3">
                    <a:lumMod val="50000"/>
                  </a:schemeClr>
                </a:solidFill>
                <a:latin typeface="Cascadia Mono" panose="020B0609020000020004" pitchFamily="49" charset="0"/>
              </a:rPr>
              <a:t> we </a:t>
            </a:r>
            <a:r>
              <a:rPr lang="en-US" sz="1200" dirty="0" err="1">
                <a:solidFill>
                  <a:schemeClr val="accent3">
                    <a:lumMod val="50000"/>
                  </a:schemeClr>
                </a:solidFill>
                <a:latin typeface="Cascadia Mono" panose="020B0609020000020004" pitchFamily="49" charset="0"/>
              </a:rPr>
              <a:t>een</a:t>
            </a:r>
            <a:r>
              <a:rPr lang="en-US" sz="1200" dirty="0">
                <a:solidFill>
                  <a:schemeClr val="accent3">
                    <a:lumMod val="50000"/>
                  </a:schemeClr>
                </a:solidFill>
                <a:latin typeface="Cascadia Mono" panose="020B0609020000020004" pitchFamily="49" charset="0"/>
              </a:rPr>
              <a:t> object </a:t>
            </a:r>
            <a:r>
              <a:rPr lang="en-US" sz="1200" dirty="0" err="1">
                <a:solidFill>
                  <a:schemeClr val="accent3">
                    <a:lumMod val="50000"/>
                  </a:schemeClr>
                </a:solidFill>
                <a:latin typeface="Cascadia Mono" panose="020B0609020000020004" pitchFamily="49" charset="0"/>
              </a:rPr>
              <a:t>dat</a:t>
            </a:r>
            <a:r>
              <a:rPr lang="en-US" sz="1200" dirty="0">
                <a:solidFill>
                  <a:schemeClr val="accent3">
                    <a:lumMod val="50000"/>
                  </a:schemeClr>
                </a:solidFill>
                <a:latin typeface="Cascadia Mono" panose="020B0609020000020004" pitchFamily="49" charset="0"/>
              </a:rPr>
              <a:t> </a:t>
            </a:r>
            <a:r>
              <a:rPr lang="en-US" sz="1200" dirty="0" err="1">
                <a:solidFill>
                  <a:schemeClr val="accent3">
                    <a:lumMod val="50000"/>
                  </a:schemeClr>
                </a:solidFill>
                <a:latin typeface="Cascadia Mono" panose="020B0609020000020004" pitchFamily="49" charset="0"/>
              </a:rPr>
              <a:t>alleen</a:t>
            </a:r>
            <a:r>
              <a:rPr lang="en-US" sz="1200" dirty="0">
                <a:solidFill>
                  <a:schemeClr val="accent3">
                    <a:lumMod val="50000"/>
                  </a:schemeClr>
                </a:solidFill>
                <a:latin typeface="Cascadia Mono" panose="020B0609020000020004" pitchFamily="49" charset="0"/>
              </a:rPr>
              <a:t> </a:t>
            </a:r>
            <a:r>
              <a:rPr lang="en-US" sz="1200" dirty="0" err="1">
                <a:solidFill>
                  <a:schemeClr val="accent3">
                    <a:lumMod val="50000"/>
                  </a:schemeClr>
                </a:solidFill>
                <a:latin typeface="Cascadia Mono" panose="020B0609020000020004" pitchFamily="49" charset="0"/>
              </a:rPr>
              <a:t>te</a:t>
            </a:r>
            <a:r>
              <a:rPr lang="en-US" sz="1200" dirty="0">
                <a:solidFill>
                  <a:schemeClr val="accent3">
                    <a:lumMod val="50000"/>
                  </a:schemeClr>
                </a:solidFill>
                <a:latin typeface="Cascadia Mono" panose="020B0609020000020004" pitchFamily="49" charset="0"/>
              </a:rPr>
              <a:t> </a:t>
            </a:r>
            <a:r>
              <a:rPr lang="en-US" sz="1200" dirty="0" err="1">
                <a:solidFill>
                  <a:schemeClr val="accent3">
                    <a:lumMod val="50000"/>
                  </a:schemeClr>
                </a:solidFill>
                <a:latin typeface="Cascadia Mono" panose="020B0609020000020004" pitchFamily="49" charset="0"/>
              </a:rPr>
              <a:t>lezen</a:t>
            </a:r>
            <a:r>
              <a:rPr lang="en-US" sz="1200" dirty="0">
                <a:solidFill>
                  <a:schemeClr val="accent3">
                    <a:lumMod val="50000"/>
                  </a:schemeClr>
                </a:solidFill>
                <a:latin typeface="Cascadia Mono" panose="020B0609020000020004" pitchFamily="49" charset="0"/>
              </a:rPr>
              <a:t> is.</a:t>
            </a:r>
          </a:p>
          <a:p>
            <a:pPr>
              <a:buNone/>
            </a:pPr>
            <a:r>
              <a:rPr lang="en-US" baseline="0" dirty="0"/>
              <a:t>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Als je </a:t>
            </a:r>
            <a:r>
              <a:rPr lang="en-US" baseline="0" dirty="0" err="1"/>
              <a:t>kan</a:t>
            </a:r>
            <a:r>
              <a:rPr lang="en-US" baseline="0" dirty="0"/>
              <a:t> het </a:t>
            </a:r>
            <a:r>
              <a:rPr lang="en-US" baseline="0" dirty="0" err="1"/>
              <a:t>resultaat</a:t>
            </a:r>
            <a:r>
              <a:rPr lang="en-US" baseline="0" dirty="0"/>
              <a:t> van </a:t>
            </a:r>
            <a:r>
              <a:rPr lang="en-US" baseline="0" dirty="0" err="1"/>
              <a:t>ToReadOnly</a:t>
            </a:r>
            <a:r>
              <a:rPr lang="en-US" baseline="0" dirty="0"/>
              <a:t> </a:t>
            </a:r>
            <a:r>
              <a:rPr lang="en-US" baseline="0" dirty="0" err="1"/>
              <a:t>terugcasten</a:t>
            </a:r>
            <a:r>
              <a:rPr lang="en-US" baseline="0" dirty="0"/>
              <a:t> </a:t>
            </a:r>
            <a:r>
              <a:rPr lang="en-US" baseline="0" dirty="0" err="1"/>
              <a:t>naar</a:t>
            </a:r>
            <a:r>
              <a:rPr lang="en-US" baseline="0" dirty="0"/>
              <a:t> </a:t>
            </a:r>
            <a:r>
              <a:rPr lang="en-US" sz="1200" dirty="0" err="1">
                <a:solidFill>
                  <a:srgbClr val="2B91AF"/>
                </a:solidFill>
                <a:latin typeface="Cascadia Mono" panose="020B0609020000020004" pitchFamily="49" charset="0"/>
              </a:rPr>
              <a:t>MyList</a:t>
            </a:r>
            <a:r>
              <a:rPr lang="en-US" baseline="0" dirty="0"/>
              <a:t>. </a:t>
            </a:r>
            <a:r>
              <a:rPr lang="en-US" baseline="0" dirty="0" err="1"/>
              <a:t>Deze</a:t>
            </a:r>
            <a:r>
              <a:rPr lang="en-US" baseline="0" dirty="0"/>
              <a:t> is dan </a:t>
            </a:r>
            <a:r>
              <a:rPr lang="en-US" baseline="0" dirty="0" err="1"/>
              <a:t>ineens</a:t>
            </a:r>
            <a:r>
              <a:rPr lang="en-US" baseline="0" dirty="0"/>
              <a:t> writable.</a:t>
            </a:r>
          </a:p>
          <a:p>
            <a:pPr>
              <a:buNone/>
            </a:pPr>
            <a:endParaRPr lang="en-US" baseline="0" dirty="0"/>
          </a:p>
          <a:p>
            <a:pPr>
              <a:buNone/>
            </a:pPr>
            <a:r>
              <a:rPr lang="en-US" baseline="0" dirty="0" err="1"/>
              <a:t>Zie</a:t>
            </a:r>
            <a:r>
              <a:rPr lang="en-US" baseline="0" dirty="0"/>
              <a:t> </a:t>
            </a:r>
            <a:r>
              <a:rPr lang="en-US" baseline="0" dirty="0" err="1"/>
              <a:t>ook</a:t>
            </a:r>
            <a:r>
              <a:rPr lang="en-US" baseline="0" dirty="0"/>
              <a:t> sheets </a:t>
            </a:r>
            <a:r>
              <a:rPr lang="en-US" sz="1200" b="1" dirty="0">
                <a:gradFill>
                  <a:gsLst>
                    <a:gs pos="0">
                      <a:schemeClr val="bg1"/>
                    </a:gs>
                    <a:gs pos="100000">
                      <a:schemeClr val="bg1">
                        <a:lumMod val="85000"/>
                      </a:schemeClr>
                    </a:gs>
                  </a:gsLst>
                  <a:lin ang="5400000" scaled="0"/>
                </a:gradFill>
                <a:latin typeface="+mj-lt"/>
                <a:ea typeface="+mj-ea"/>
                <a:cs typeface="+mj-cs"/>
              </a:rPr>
              <a:t>Base classes vs interfaces</a:t>
            </a:r>
            <a:r>
              <a:rPr lang="en-US" baseline="0" dirty="0"/>
              <a:t>: </a:t>
            </a:r>
          </a:p>
          <a:p>
            <a:pPr marL="171450" indent="-171450">
              <a:buFont typeface="Arial" panose="020B0604020202020204" pitchFamily="34" charset="0"/>
              <a:buChar char="•"/>
            </a:pPr>
            <a:r>
              <a:rPr lang="en-US" baseline="0" dirty="0"/>
              <a:t>Je </a:t>
            </a:r>
            <a:r>
              <a:rPr lang="en-US" baseline="0" dirty="0" err="1"/>
              <a:t>implementeert</a:t>
            </a:r>
            <a:r>
              <a:rPr lang="en-US" baseline="0" dirty="0"/>
              <a:t> </a:t>
            </a:r>
            <a:r>
              <a:rPr lang="en-US" baseline="0" dirty="0" err="1"/>
              <a:t>niet</a:t>
            </a:r>
            <a:r>
              <a:rPr lang="en-US" baseline="0" dirty="0"/>
              <a:t> </a:t>
            </a:r>
            <a:r>
              <a:rPr lang="en-US" baseline="0" dirty="0" err="1"/>
              <a:t>een</a:t>
            </a:r>
            <a:r>
              <a:rPr lang="en-US" baseline="0" dirty="0"/>
              <a:t> base class </a:t>
            </a:r>
            <a:r>
              <a:rPr lang="en-US" baseline="0" dirty="0" err="1"/>
              <a:t>omdat</a:t>
            </a:r>
            <a:r>
              <a:rPr lang="en-US" baseline="0" dirty="0"/>
              <a:t> </a:t>
            </a:r>
            <a:r>
              <a:rPr lang="en-US" baseline="0" dirty="0" err="1"/>
              <a:t>hij</a:t>
            </a:r>
            <a:r>
              <a:rPr lang="en-US" baseline="0" dirty="0"/>
              <a:t> </a:t>
            </a:r>
            <a:r>
              <a:rPr lang="en-US" baseline="0" dirty="0" err="1"/>
              <a:t>ook</a:t>
            </a:r>
            <a:r>
              <a:rPr lang="en-US" baseline="0" dirty="0"/>
              <a:t> alle </a:t>
            </a:r>
            <a:r>
              <a:rPr lang="en-US" baseline="0" dirty="0" err="1"/>
              <a:t>functionaliteit</a:t>
            </a:r>
            <a:r>
              <a:rPr lang="en-US" baseline="0" dirty="0"/>
              <a:t> (</a:t>
            </a:r>
            <a:r>
              <a:rPr lang="en-US" baseline="0" dirty="0" err="1"/>
              <a:t>en</a:t>
            </a:r>
            <a:r>
              <a:rPr lang="en-US" baseline="0" dirty="0"/>
              <a:t> </a:t>
            </a:r>
            <a:r>
              <a:rPr lang="en-US" baseline="0" dirty="0" err="1"/>
              <a:t>ev</a:t>
            </a:r>
            <a:r>
              <a:rPr lang="en-US" baseline="0" dirty="0"/>
              <a:t> </a:t>
            </a:r>
            <a:r>
              <a:rPr lang="en-US" baseline="0" dirty="0" err="1"/>
              <a:t>meer</a:t>
            </a:r>
            <a:r>
              <a:rPr lang="en-US" baseline="0" dirty="0"/>
              <a:t>) </a:t>
            </a:r>
            <a:r>
              <a:rPr lang="en-US" baseline="0" dirty="0" err="1"/>
              <a:t>bied</a:t>
            </a:r>
            <a:r>
              <a:rPr lang="en-US" baseline="0" dirty="0"/>
              <a:t> dan de base, maar </a:t>
            </a:r>
            <a:r>
              <a:rPr lang="en-US" baseline="0" dirty="0" err="1"/>
              <a:t>omdat</a:t>
            </a:r>
            <a:r>
              <a:rPr lang="en-US" baseline="0" dirty="0"/>
              <a:t> </a:t>
            </a:r>
            <a:r>
              <a:rPr lang="en-US" baseline="0" dirty="0" err="1"/>
              <a:t>hij</a:t>
            </a:r>
            <a:r>
              <a:rPr lang="en-US" baseline="0" dirty="0"/>
              <a:t> </a:t>
            </a:r>
            <a:r>
              <a:rPr lang="en-US" baseline="0" dirty="0" err="1"/>
              <a:t>fundamenteel</a:t>
            </a:r>
            <a:r>
              <a:rPr lang="en-US" baseline="0" dirty="0"/>
              <a:t> </a:t>
            </a:r>
            <a:r>
              <a:rPr lang="en-US" baseline="0" dirty="0" err="1"/>
              <a:t>ook</a:t>
            </a:r>
            <a:r>
              <a:rPr lang="en-US" baseline="0" dirty="0"/>
              <a:t> </a:t>
            </a:r>
            <a:r>
              <a:rPr lang="en-US" baseline="0" dirty="0" err="1"/>
              <a:t>dezelfde</a:t>
            </a:r>
            <a:r>
              <a:rPr lang="en-US" baseline="0" dirty="0"/>
              <a:t> </a:t>
            </a:r>
            <a:r>
              <a:rPr lang="en-US" baseline="0" dirty="0" err="1"/>
              <a:t>bedoeling</a:t>
            </a:r>
            <a:r>
              <a:rPr lang="en-US" baseline="0" dirty="0"/>
              <a:t> </a:t>
            </a:r>
            <a:r>
              <a:rPr lang="en-US" baseline="0" dirty="0" err="1"/>
              <a:t>heeft</a:t>
            </a:r>
            <a:r>
              <a:rPr lang="en-US" baseline="0" dirty="0"/>
              <a:t> dan de base.</a:t>
            </a:r>
          </a:p>
          <a:p>
            <a:pPr marL="171450" indent="-171450">
              <a:buFont typeface="Arial" panose="020B0604020202020204" pitchFamily="34" charset="0"/>
              <a:buChar char="•"/>
            </a:pPr>
            <a:r>
              <a:rPr lang="en-US" baseline="0" dirty="0" err="1"/>
              <a:t>Dit</a:t>
            </a:r>
            <a:r>
              <a:rPr lang="en-US" baseline="0" dirty="0"/>
              <a:t> geld </a:t>
            </a:r>
            <a:r>
              <a:rPr lang="en-US" baseline="0" dirty="0" err="1"/>
              <a:t>ook</a:t>
            </a:r>
            <a:r>
              <a:rPr lang="en-US" baseline="0" dirty="0"/>
              <a:t> </a:t>
            </a:r>
            <a:r>
              <a:rPr lang="en-US" baseline="0" dirty="0" err="1"/>
              <a:t>bij</a:t>
            </a:r>
            <a:r>
              <a:rPr lang="en-US" baseline="0" dirty="0"/>
              <a:t> interfaces. </a:t>
            </a:r>
            <a:r>
              <a:rPr lang="en-US" baseline="0" dirty="0" err="1"/>
              <a:t>Implementeer</a:t>
            </a:r>
            <a:r>
              <a:rPr lang="en-US" baseline="0" dirty="0"/>
              <a:t> </a:t>
            </a:r>
            <a:r>
              <a:rPr lang="en-US" baseline="0" dirty="0" err="1"/>
              <a:t>niet</a:t>
            </a:r>
            <a:r>
              <a:rPr lang="en-US" baseline="0" dirty="0"/>
              <a:t> </a:t>
            </a:r>
            <a:r>
              <a:rPr lang="en-US" baseline="0" dirty="0" err="1"/>
              <a:t>een</a:t>
            </a:r>
            <a:r>
              <a:rPr lang="en-US" baseline="0" dirty="0"/>
              <a:t> interface </a:t>
            </a:r>
            <a:r>
              <a:rPr lang="en-US" baseline="0" dirty="0" err="1"/>
              <a:t>omdat</a:t>
            </a:r>
            <a:r>
              <a:rPr lang="en-US" baseline="0" dirty="0"/>
              <a:t> je </a:t>
            </a:r>
            <a:r>
              <a:rPr lang="en-US" baseline="0" dirty="0" err="1"/>
              <a:t>toevallig</a:t>
            </a:r>
            <a:r>
              <a:rPr lang="en-US" baseline="0" dirty="0"/>
              <a:t> </a:t>
            </a:r>
            <a:r>
              <a:rPr lang="en-US" baseline="0" dirty="0" err="1"/>
              <a:t>dezelfde</a:t>
            </a:r>
            <a:r>
              <a:rPr lang="en-US" baseline="0" dirty="0"/>
              <a:t> </a:t>
            </a:r>
            <a:r>
              <a:rPr lang="en-US" baseline="0" dirty="0" err="1"/>
              <a:t>methode</a:t>
            </a:r>
            <a:r>
              <a:rPr lang="en-US" baseline="0" dirty="0"/>
              <a:t> met </a:t>
            </a:r>
            <a:r>
              <a:rPr lang="en-US" baseline="0" dirty="0" err="1"/>
              <a:t>dezelfde</a:t>
            </a:r>
            <a:r>
              <a:rPr lang="en-US" baseline="0" dirty="0"/>
              <a:t> </a:t>
            </a:r>
            <a:r>
              <a:rPr lang="en-US" baseline="0" dirty="0" err="1"/>
              <a:t>methodenaam</a:t>
            </a:r>
            <a:r>
              <a:rPr lang="en-US" baseline="0" dirty="0"/>
              <a:t> </a:t>
            </a:r>
            <a:r>
              <a:rPr lang="en-US" baseline="0" dirty="0" err="1"/>
              <a:t>hebt</a:t>
            </a:r>
            <a:r>
              <a:rPr lang="en-US" baseline="0" dirty="0"/>
              <a:t>. Maar </a:t>
            </a:r>
            <a:r>
              <a:rPr lang="en-US" baseline="0" dirty="0" err="1"/>
              <a:t>omdat</a:t>
            </a:r>
            <a:r>
              <a:rPr lang="en-US" baseline="0" dirty="0"/>
              <a:t> je </a:t>
            </a:r>
            <a:r>
              <a:rPr lang="en-US" baseline="0" dirty="0" err="1"/>
              <a:t>functioneel</a:t>
            </a:r>
            <a:r>
              <a:rPr lang="en-US" baseline="0" dirty="0"/>
              <a:t> </a:t>
            </a:r>
            <a:r>
              <a:rPr lang="en-US" baseline="0" dirty="0" err="1"/>
              <a:t>dat</a:t>
            </a:r>
            <a:r>
              <a:rPr lang="en-US" baseline="0" dirty="0"/>
              <a:t> </a:t>
            </a:r>
            <a:r>
              <a:rPr lang="en-US" baseline="0" dirty="0" err="1"/>
              <a:t>kan.</a:t>
            </a:r>
            <a:endParaRPr lang="en-US" baseline="0" dirty="0"/>
          </a:p>
        </p:txBody>
      </p:sp>
      <p:sp>
        <p:nvSpPr>
          <p:cNvPr id="4" name="Tijdelijke aanduiding voor dianummer 3"/>
          <p:cNvSpPr>
            <a:spLocks noGrp="1"/>
          </p:cNvSpPr>
          <p:nvPr>
            <p:ph type="sldNum" sz="quarter" idx="5"/>
          </p:nvPr>
        </p:nvSpPr>
        <p:spPr/>
        <p:txBody>
          <a:bodyPr/>
          <a:lstStyle/>
          <a:p>
            <a:fld id="{36A6CEBA-87D9-4668-ADDB-ADABD8CF91EC}" type="slidenum">
              <a:rPr lang="nl-NL" smtClean="0"/>
              <a:t>32</a:t>
            </a:fld>
            <a:endParaRPr lang="nl-NL"/>
          </a:p>
        </p:txBody>
      </p:sp>
    </p:spTree>
    <p:extLst>
      <p:ext uri="{BB962C8B-B14F-4D97-AF65-F5344CB8AC3E}">
        <p14:creationId xmlns:p14="http://schemas.microsoft.com/office/powerpoint/2010/main" val="23049562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buNone/>
            </a:pPr>
            <a:r>
              <a:rPr lang="en-US" baseline="0" dirty="0" err="1"/>
              <a:t>Dit</a:t>
            </a:r>
            <a:r>
              <a:rPr lang="en-US" baseline="0" dirty="0"/>
              <a:t> is </a:t>
            </a:r>
            <a:r>
              <a:rPr lang="en-US" baseline="0" dirty="0" err="1"/>
              <a:t>een</a:t>
            </a:r>
            <a:r>
              <a:rPr lang="en-US" baseline="0" dirty="0"/>
              <a:t> </a:t>
            </a:r>
            <a:r>
              <a:rPr lang="en-US" baseline="0" dirty="0" err="1"/>
              <a:t>goede</a:t>
            </a:r>
            <a:r>
              <a:rPr lang="en-US" baseline="0" dirty="0"/>
              <a:t> </a:t>
            </a:r>
            <a:r>
              <a:rPr lang="en-US" baseline="0" dirty="0" err="1"/>
              <a:t>oplossing</a:t>
            </a:r>
            <a:r>
              <a:rPr lang="en-US" baseline="0" dirty="0"/>
              <a:t>, maar je </a:t>
            </a:r>
            <a:r>
              <a:rPr lang="en-US" baseline="0" dirty="0" err="1"/>
              <a:t>hebt</a:t>
            </a:r>
            <a:r>
              <a:rPr lang="en-US" baseline="0" dirty="0"/>
              <a:t> </a:t>
            </a:r>
            <a:r>
              <a:rPr lang="en-US" baseline="0" dirty="0" err="1"/>
              <a:t>een</a:t>
            </a:r>
            <a:r>
              <a:rPr lang="en-US" baseline="0" dirty="0"/>
              <a:t> </a:t>
            </a:r>
            <a:r>
              <a:rPr lang="en-US" baseline="0" dirty="0" err="1"/>
              <a:t>generieke</a:t>
            </a:r>
            <a:r>
              <a:rPr lang="en-US" baseline="0" dirty="0"/>
              <a:t> </a:t>
            </a:r>
            <a:r>
              <a:rPr lang="en-US" baseline="0" dirty="0" err="1"/>
              <a:t>methode</a:t>
            </a:r>
            <a:r>
              <a:rPr lang="en-US" baseline="0" dirty="0"/>
              <a:t> die </a:t>
            </a:r>
            <a:r>
              <a:rPr lang="nl-NL" sz="1800" dirty="0">
                <a:solidFill>
                  <a:srgbClr val="000000"/>
                </a:solidFill>
                <a:latin typeface="Cascadia Mono" panose="020B0609020000020004" pitchFamily="49" charset="0"/>
              </a:rPr>
              <a:t>zowel </a:t>
            </a:r>
            <a:r>
              <a:rPr lang="en-US" sz="1200" dirty="0" err="1">
                <a:solidFill>
                  <a:srgbClr val="2B91AF"/>
                </a:solidFill>
                <a:latin typeface="Cascadia Mono" panose="020B0609020000020004" pitchFamily="49" charset="0"/>
              </a:rPr>
              <a:t>MyStack</a:t>
            </a:r>
            <a:r>
              <a:rPr lang="en-US" sz="1200" dirty="0">
                <a:solidFill>
                  <a:srgbClr val="2B91AF"/>
                </a:solidFill>
                <a:latin typeface="Cascadia Mono" panose="020B0609020000020004" pitchFamily="49" charset="0"/>
              </a:rPr>
              <a:t> </a:t>
            </a:r>
            <a:r>
              <a:rPr lang="en-US" sz="1200" dirty="0" err="1">
                <a:solidFill>
                  <a:srgbClr val="2B91AF"/>
                </a:solidFill>
                <a:latin typeface="Cascadia Mono" panose="020B0609020000020004" pitchFamily="49" charset="0"/>
              </a:rPr>
              <a:t>als</a:t>
            </a:r>
            <a:r>
              <a:rPr lang="en-US" sz="1200" dirty="0">
                <a:solidFill>
                  <a:srgbClr val="2B91AF"/>
                </a:solidFill>
                <a:latin typeface="Cascadia Mono" panose="020B0609020000020004" pitchFamily="49" charset="0"/>
              </a:rPr>
              <a:t> </a:t>
            </a:r>
            <a:r>
              <a:rPr lang="en-US" sz="1200" dirty="0" err="1">
                <a:solidFill>
                  <a:srgbClr val="2B91AF"/>
                </a:solidFill>
                <a:latin typeface="Cascadia Mono" panose="020B0609020000020004" pitchFamily="49" charset="0"/>
              </a:rPr>
              <a:t>MyReadOnlyStack</a:t>
            </a:r>
            <a:r>
              <a:rPr lang="en-US" sz="1200" dirty="0">
                <a:solidFill>
                  <a:srgbClr val="2B91AF"/>
                </a:solidFill>
                <a:latin typeface="Cascadia Mono" panose="020B0609020000020004" pitchFamily="49" charset="0"/>
              </a:rPr>
              <a:t> </a:t>
            </a:r>
            <a:r>
              <a:rPr lang="en-US" sz="1200" dirty="0" err="1">
                <a:solidFill>
                  <a:srgbClr val="2B91AF"/>
                </a:solidFill>
                <a:latin typeface="Cascadia Mono" panose="020B0609020000020004" pitchFamily="49" charset="0"/>
              </a:rPr>
              <a:t>als</a:t>
            </a:r>
            <a:r>
              <a:rPr lang="en-US" sz="1200" dirty="0">
                <a:solidFill>
                  <a:srgbClr val="2B91AF"/>
                </a:solidFill>
                <a:latin typeface="Cascadia Mono" panose="020B0609020000020004" pitchFamily="49" charset="0"/>
              </a:rPr>
              <a:t> input </a:t>
            </a:r>
            <a:r>
              <a:rPr lang="en-US" sz="1200" dirty="0" err="1">
                <a:solidFill>
                  <a:srgbClr val="2B91AF"/>
                </a:solidFill>
                <a:latin typeface="Cascadia Mono" panose="020B0609020000020004" pitchFamily="49" charset="0"/>
              </a:rPr>
              <a:t>moet</a:t>
            </a:r>
            <a:r>
              <a:rPr lang="en-US" sz="1200" dirty="0">
                <a:solidFill>
                  <a:srgbClr val="2B91AF"/>
                </a:solidFill>
                <a:latin typeface="Cascadia Mono" panose="020B0609020000020004" pitchFamily="49" charset="0"/>
              </a:rPr>
              <a:t> </a:t>
            </a:r>
            <a:r>
              <a:rPr lang="en-US" sz="1200" dirty="0" err="1">
                <a:solidFill>
                  <a:srgbClr val="2B91AF"/>
                </a:solidFill>
                <a:latin typeface="Cascadia Mono" panose="020B0609020000020004" pitchFamily="49" charset="0"/>
              </a:rPr>
              <a:t>kunnen</a:t>
            </a:r>
            <a:r>
              <a:rPr lang="en-US" sz="1200" dirty="0">
                <a:solidFill>
                  <a:srgbClr val="2B91AF"/>
                </a:solidFill>
                <a:latin typeface="Cascadia Mono" panose="020B0609020000020004" pitchFamily="49" charset="0"/>
              </a:rPr>
              <a:t> </a:t>
            </a:r>
            <a:r>
              <a:rPr lang="en-US" sz="1200" dirty="0" err="1">
                <a:solidFill>
                  <a:srgbClr val="2B91AF"/>
                </a:solidFill>
                <a:latin typeface="Cascadia Mono" panose="020B0609020000020004" pitchFamily="49" charset="0"/>
              </a:rPr>
              <a:t>hebben</a:t>
            </a:r>
            <a:r>
              <a:rPr lang="en-US" sz="1200" dirty="0">
                <a:solidFill>
                  <a:srgbClr val="2B91AF"/>
                </a:solidFill>
                <a:latin typeface="Cascadia Mono" panose="020B0609020000020004" pitchFamily="49" charset="0"/>
              </a:rPr>
              <a:t> </a:t>
            </a:r>
            <a:r>
              <a:rPr lang="en-US" sz="1200" dirty="0" err="1">
                <a:solidFill>
                  <a:srgbClr val="2B91AF"/>
                </a:solidFill>
                <a:latin typeface="Cascadia Mono" panose="020B0609020000020004" pitchFamily="49" charset="0"/>
              </a:rPr>
              <a:t>en</a:t>
            </a:r>
            <a:r>
              <a:rPr lang="en-US" sz="1200" dirty="0">
                <a:solidFill>
                  <a:srgbClr val="2B91AF"/>
                </a:solidFill>
                <a:latin typeface="Cascadia Mono" panose="020B0609020000020004" pitchFamily="49" charset="0"/>
              </a:rPr>
              <a:t> de Peek </a:t>
            </a:r>
            <a:r>
              <a:rPr lang="en-US" sz="1200" dirty="0" err="1">
                <a:solidFill>
                  <a:srgbClr val="2B91AF"/>
                </a:solidFill>
                <a:latin typeface="Cascadia Mono" panose="020B0609020000020004" pitchFamily="49" charset="0"/>
              </a:rPr>
              <a:t>methode</a:t>
            </a:r>
            <a:r>
              <a:rPr lang="en-US" sz="1200" dirty="0">
                <a:solidFill>
                  <a:srgbClr val="2B91AF"/>
                </a:solidFill>
                <a:latin typeface="Cascadia Mono" panose="020B0609020000020004" pitchFamily="49" charset="0"/>
              </a:rPr>
              <a:t> </a:t>
            </a:r>
            <a:r>
              <a:rPr lang="en-US" sz="1200" dirty="0" err="1">
                <a:solidFill>
                  <a:srgbClr val="2B91AF"/>
                </a:solidFill>
                <a:latin typeface="Cascadia Mono" panose="020B0609020000020004" pitchFamily="49" charset="0"/>
              </a:rPr>
              <a:t>wil</a:t>
            </a:r>
            <a:r>
              <a:rPr lang="en-US" sz="1200" dirty="0">
                <a:solidFill>
                  <a:srgbClr val="2B91AF"/>
                </a:solidFill>
                <a:latin typeface="Cascadia Mono" panose="020B0609020000020004" pitchFamily="49" charset="0"/>
              </a:rPr>
              <a:t> </a:t>
            </a:r>
            <a:r>
              <a:rPr lang="en-US" sz="1200" dirty="0" err="1">
                <a:solidFill>
                  <a:srgbClr val="2B91AF"/>
                </a:solidFill>
                <a:latin typeface="Cascadia Mono" panose="020B0609020000020004" pitchFamily="49" charset="0"/>
              </a:rPr>
              <a:t>kunnen</a:t>
            </a:r>
            <a:r>
              <a:rPr lang="en-US" sz="1200" dirty="0">
                <a:solidFill>
                  <a:srgbClr val="2B91AF"/>
                </a:solidFill>
                <a:latin typeface="Cascadia Mono" panose="020B0609020000020004" pitchFamily="49" charset="0"/>
              </a:rPr>
              <a:t> </a:t>
            </a:r>
            <a:r>
              <a:rPr lang="en-US" sz="1200" dirty="0" err="1">
                <a:solidFill>
                  <a:srgbClr val="2B91AF"/>
                </a:solidFill>
                <a:latin typeface="Cascadia Mono" panose="020B0609020000020004" pitchFamily="49" charset="0"/>
              </a:rPr>
              <a:t>aanroepen</a:t>
            </a:r>
            <a:r>
              <a:rPr lang="en-US" sz="1200" dirty="0">
                <a:solidFill>
                  <a:srgbClr val="2B91AF"/>
                </a:solidFill>
                <a:latin typeface="Cascadia Mono" panose="020B0609020000020004" pitchFamily="49" charset="0"/>
              </a:rPr>
              <a:t> (</a:t>
            </a:r>
            <a:r>
              <a:rPr lang="en-US" sz="1200" dirty="0" err="1">
                <a:solidFill>
                  <a:srgbClr val="2B91AF"/>
                </a:solidFill>
                <a:latin typeface="Cascadia Mono" panose="020B0609020000020004" pitchFamily="49" charset="0"/>
              </a:rPr>
              <a:t>bovenste</a:t>
            </a:r>
            <a:r>
              <a:rPr lang="en-US" sz="1200" dirty="0">
                <a:solidFill>
                  <a:srgbClr val="2B91AF"/>
                </a:solidFill>
                <a:latin typeface="Cascadia Mono" panose="020B0609020000020004" pitchFamily="49" charset="0"/>
              </a:rPr>
              <a:t> item van </a:t>
            </a:r>
            <a:r>
              <a:rPr lang="en-US" sz="1200" dirty="0" err="1">
                <a:solidFill>
                  <a:srgbClr val="2B91AF"/>
                </a:solidFill>
                <a:latin typeface="Cascadia Mono" panose="020B0609020000020004" pitchFamily="49" charset="0"/>
              </a:rPr>
              <a:t>stakc</a:t>
            </a:r>
            <a:r>
              <a:rPr lang="en-US" sz="1200" dirty="0">
                <a:solidFill>
                  <a:srgbClr val="2B91AF"/>
                </a:solidFill>
                <a:latin typeface="Cascadia Mono" panose="020B0609020000020004" pitchFamily="49" charset="0"/>
              </a:rPr>
              <a:t> </a:t>
            </a:r>
            <a:r>
              <a:rPr lang="en-US" sz="1200" dirty="0" err="1">
                <a:solidFill>
                  <a:srgbClr val="2B91AF"/>
                </a:solidFill>
                <a:latin typeface="Cascadia Mono" panose="020B0609020000020004" pitchFamily="49" charset="0"/>
              </a:rPr>
              <a:t>zonder</a:t>
            </a:r>
            <a:r>
              <a:rPr lang="en-US" sz="1200" dirty="0">
                <a:solidFill>
                  <a:srgbClr val="2B91AF"/>
                </a:solidFill>
                <a:latin typeface="Cascadia Mono" panose="020B0609020000020004" pitchFamily="49" charset="0"/>
              </a:rPr>
              <a:t> pop).</a:t>
            </a:r>
            <a:endParaRPr lang="en-US" sz="1200" baseline="0" dirty="0">
              <a:solidFill>
                <a:srgbClr val="2B91AF"/>
              </a:solidFill>
              <a:latin typeface="Cascadia Mono" panose="020B0609020000020004" pitchFamily="49" charset="0"/>
            </a:endParaRPr>
          </a:p>
          <a:p>
            <a:pPr>
              <a:buNone/>
            </a:pPr>
            <a:r>
              <a:rPr lang="en-US" sz="1200" baseline="0" dirty="0">
                <a:solidFill>
                  <a:srgbClr val="2B91AF"/>
                </a:solidFill>
                <a:latin typeface="Cascadia Mono" panose="020B0609020000020004" pitchFamily="49" charset="0"/>
              </a:rPr>
              <a:t>We </a:t>
            </a:r>
            <a:r>
              <a:rPr lang="en-US" sz="1200" baseline="0" dirty="0" err="1">
                <a:solidFill>
                  <a:srgbClr val="2B91AF"/>
                </a:solidFill>
                <a:latin typeface="Cascadia Mono" panose="020B0609020000020004" pitchFamily="49" charset="0"/>
              </a:rPr>
              <a:t>zouden</a:t>
            </a:r>
            <a:r>
              <a:rPr lang="en-US" sz="1200" baseline="0" dirty="0">
                <a:solidFill>
                  <a:srgbClr val="2B91AF"/>
                </a:solidFill>
                <a:latin typeface="Cascadia Mono" panose="020B0609020000020004" pitchFamily="49" charset="0"/>
              </a:rPr>
              <a:t> dan de </a:t>
            </a:r>
            <a:r>
              <a:rPr lang="en-US" sz="1200" baseline="0" dirty="0" err="1">
                <a:solidFill>
                  <a:srgbClr val="2B91AF"/>
                </a:solidFill>
                <a:latin typeface="Cascadia Mono" panose="020B0609020000020004" pitchFamily="49" charset="0"/>
              </a:rPr>
              <a:t>volgende</a:t>
            </a:r>
            <a:r>
              <a:rPr lang="en-US" sz="1200" baseline="0" dirty="0">
                <a:solidFill>
                  <a:srgbClr val="2B91AF"/>
                </a:solidFill>
                <a:latin typeface="Cascadia Mono" panose="020B0609020000020004" pitchFamily="49" charset="0"/>
              </a:rPr>
              <a:t> </a:t>
            </a:r>
            <a:r>
              <a:rPr lang="en-US" sz="1200" baseline="0" dirty="0" err="1">
                <a:solidFill>
                  <a:srgbClr val="2B91AF"/>
                </a:solidFill>
                <a:latin typeface="Cascadia Mono" panose="020B0609020000020004" pitchFamily="49" charset="0"/>
              </a:rPr>
              <a:t>oplossing</a:t>
            </a:r>
            <a:r>
              <a:rPr lang="en-US" sz="1200" baseline="0" dirty="0">
                <a:solidFill>
                  <a:srgbClr val="2B91AF"/>
                </a:solidFill>
                <a:latin typeface="Cascadia Mono" panose="020B0609020000020004" pitchFamily="49" charset="0"/>
              </a:rPr>
              <a:t> </a:t>
            </a:r>
            <a:r>
              <a:rPr lang="en-US" sz="1200" baseline="0" dirty="0" err="1">
                <a:solidFill>
                  <a:srgbClr val="2B91AF"/>
                </a:solidFill>
                <a:latin typeface="Cascadia Mono" panose="020B0609020000020004" pitchFamily="49" charset="0"/>
              </a:rPr>
              <a:t>kunnen</a:t>
            </a:r>
            <a:r>
              <a:rPr lang="en-US" sz="1200" baseline="0" dirty="0">
                <a:solidFill>
                  <a:srgbClr val="2B91AF"/>
                </a:solidFill>
                <a:latin typeface="Cascadia Mono" panose="020B0609020000020004" pitchFamily="49" charset="0"/>
              </a:rPr>
              <a:t> </a:t>
            </a:r>
            <a:r>
              <a:rPr lang="en-US" sz="1200" baseline="0" dirty="0" err="1">
                <a:solidFill>
                  <a:srgbClr val="2B91AF"/>
                </a:solidFill>
                <a:latin typeface="Cascadia Mono" panose="020B0609020000020004" pitchFamily="49" charset="0"/>
              </a:rPr>
              <a:t>kiezen</a:t>
            </a:r>
            <a:endParaRPr lang="en-US" sz="1200" baseline="0" dirty="0">
              <a:solidFill>
                <a:srgbClr val="2B91AF"/>
              </a:solidFill>
              <a:latin typeface="Cascadia Mono" panose="020B0609020000020004" pitchFamily="49" charset="0"/>
            </a:endParaRPr>
          </a:p>
          <a:p>
            <a:pPr>
              <a:buNone/>
            </a:pPr>
            <a:r>
              <a:rPr lang="en-US" sz="1200" baseline="0" dirty="0">
                <a:solidFill>
                  <a:srgbClr val="2B91AF"/>
                </a:solidFill>
                <a:latin typeface="Cascadia Mono" panose="020B0609020000020004" pitchFamily="49" charset="0"/>
              </a:rPr>
              <a:t>[click]</a:t>
            </a:r>
            <a:endParaRPr lang="en-US" sz="1200" dirty="0">
              <a:solidFill>
                <a:srgbClr val="2B91AF"/>
              </a:solidFill>
              <a:latin typeface="Cascadia Mono" panose="020B0609020000020004" pitchFamily="49" charset="0"/>
            </a:endParaRPr>
          </a:p>
        </p:txBody>
      </p:sp>
      <p:sp>
        <p:nvSpPr>
          <p:cNvPr id="4" name="Tijdelijke aanduiding voor dianummer 3"/>
          <p:cNvSpPr>
            <a:spLocks noGrp="1"/>
          </p:cNvSpPr>
          <p:nvPr>
            <p:ph type="sldNum" sz="quarter" idx="5"/>
          </p:nvPr>
        </p:nvSpPr>
        <p:spPr/>
        <p:txBody>
          <a:bodyPr/>
          <a:lstStyle/>
          <a:p>
            <a:fld id="{36A6CEBA-87D9-4668-ADDB-ADABD8CF91EC}" type="slidenum">
              <a:rPr lang="nl-NL" smtClean="0"/>
              <a:t>33</a:t>
            </a:fld>
            <a:endParaRPr lang="nl-NL"/>
          </a:p>
        </p:txBody>
      </p:sp>
    </p:spTree>
    <p:extLst>
      <p:ext uri="{BB962C8B-B14F-4D97-AF65-F5344CB8AC3E}">
        <p14:creationId xmlns:p14="http://schemas.microsoft.com/office/powerpoint/2010/main" val="3272473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A1BBC4-1D80-14B2-F399-24A17DA7A200}"/>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E963BC2E-9291-AC77-EED1-A13BBB518CD2}"/>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4EBEE6AA-E95A-36EA-53E8-53B9342AA0D9}"/>
              </a:ext>
            </a:extLst>
          </p:cNvPr>
          <p:cNvSpPr>
            <a:spLocks noGrp="1"/>
          </p:cNvSpPr>
          <p:nvPr>
            <p:ph type="body" idx="1"/>
          </p:nvPr>
        </p:nvSpPr>
        <p:spPr/>
        <p:txBody>
          <a:bodyPr/>
          <a:lstStyle/>
          <a:p>
            <a:pPr>
              <a:buNone/>
            </a:pPr>
            <a:endParaRPr lang="en-US" baseline="0" dirty="0"/>
          </a:p>
        </p:txBody>
      </p:sp>
      <p:sp>
        <p:nvSpPr>
          <p:cNvPr id="4" name="Tijdelijke aanduiding voor dianummer 3">
            <a:extLst>
              <a:ext uri="{FF2B5EF4-FFF2-40B4-BE49-F238E27FC236}">
                <a16:creationId xmlns:a16="http://schemas.microsoft.com/office/drawing/2014/main" id="{8FE507E3-6957-5F57-03AC-CF957D26F6F5}"/>
              </a:ext>
            </a:extLst>
          </p:cNvPr>
          <p:cNvSpPr>
            <a:spLocks noGrp="1"/>
          </p:cNvSpPr>
          <p:nvPr>
            <p:ph type="sldNum" sz="quarter" idx="5"/>
          </p:nvPr>
        </p:nvSpPr>
        <p:spPr/>
        <p:txBody>
          <a:bodyPr/>
          <a:lstStyle/>
          <a:p>
            <a:fld id="{36A6CEBA-87D9-4668-ADDB-ADABD8CF91EC}" type="slidenum">
              <a:rPr lang="nl-NL" smtClean="0"/>
              <a:t>34</a:t>
            </a:fld>
            <a:endParaRPr lang="nl-NL"/>
          </a:p>
        </p:txBody>
      </p:sp>
    </p:spTree>
    <p:extLst>
      <p:ext uri="{BB962C8B-B14F-4D97-AF65-F5344CB8AC3E}">
        <p14:creationId xmlns:p14="http://schemas.microsoft.com/office/powerpoint/2010/main" val="7635016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Demo</a:t>
            </a:r>
            <a:r>
              <a:rPr lang="en-US" baseline="0" dirty="0"/>
              <a:t> 7</a:t>
            </a:r>
            <a:endParaRPr lang="en-US" dirty="0"/>
          </a:p>
        </p:txBody>
      </p:sp>
      <p:sp>
        <p:nvSpPr>
          <p:cNvPr id="4" name="Tijdelijke aanduiding voor dianummer 3"/>
          <p:cNvSpPr>
            <a:spLocks noGrp="1"/>
          </p:cNvSpPr>
          <p:nvPr>
            <p:ph type="sldNum" sz="quarter" idx="5"/>
          </p:nvPr>
        </p:nvSpPr>
        <p:spPr/>
        <p:txBody>
          <a:bodyPr/>
          <a:lstStyle/>
          <a:p>
            <a:fld id="{36A6CEBA-87D9-4668-ADDB-ADABD8CF91EC}" type="slidenum">
              <a:rPr lang="nl-NL" smtClean="0"/>
              <a:t>35</a:t>
            </a:fld>
            <a:endParaRPr lang="nl-NL"/>
          </a:p>
        </p:txBody>
      </p:sp>
    </p:spTree>
    <p:extLst>
      <p:ext uri="{BB962C8B-B14F-4D97-AF65-F5344CB8AC3E}">
        <p14:creationId xmlns:p14="http://schemas.microsoft.com/office/powerpoint/2010/main" val="29700107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Demo 8a + b</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Tijdelijke aanduiding voor dianummer 3"/>
          <p:cNvSpPr>
            <a:spLocks noGrp="1"/>
          </p:cNvSpPr>
          <p:nvPr>
            <p:ph type="sldNum" sz="quarter" idx="5"/>
          </p:nvPr>
        </p:nvSpPr>
        <p:spPr/>
        <p:txBody>
          <a:bodyPr/>
          <a:lstStyle/>
          <a:p>
            <a:fld id="{36A6CEBA-87D9-4668-ADDB-ADABD8CF91EC}" type="slidenum">
              <a:rPr lang="nl-NL" smtClean="0"/>
              <a:t>37</a:t>
            </a:fld>
            <a:endParaRPr lang="nl-NL"/>
          </a:p>
        </p:txBody>
      </p:sp>
    </p:spTree>
    <p:extLst>
      <p:ext uri="{BB962C8B-B14F-4D97-AF65-F5344CB8AC3E}">
        <p14:creationId xmlns:p14="http://schemas.microsoft.com/office/powerpoint/2010/main" val="14642612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Captured context state </a:t>
            </a:r>
            <a:r>
              <a:rPr lang="en-US" dirty="0" err="1"/>
              <a:t>zorgt</a:t>
            </a:r>
            <a:r>
              <a:rPr lang="en-US" dirty="0"/>
              <a:t> </a:t>
            </a:r>
            <a:r>
              <a:rPr lang="en-US" dirty="0" err="1"/>
              <a:t>vaak</a:t>
            </a:r>
            <a:r>
              <a:rPr lang="en-US" dirty="0"/>
              <a:t> </a:t>
            </a:r>
            <a:r>
              <a:rPr lang="en-US" dirty="0" err="1"/>
              <a:t>voor</a:t>
            </a:r>
            <a:r>
              <a:rPr lang="en-US" dirty="0"/>
              <a:t> extra </a:t>
            </a:r>
            <a:r>
              <a:rPr lang="en-US" dirty="0" err="1"/>
              <a:t>vertraging</a:t>
            </a:r>
            <a:r>
              <a:rPr lang="en-US" dirty="0"/>
              <a:t>. Dat </a:t>
            </a:r>
            <a:r>
              <a:rPr lang="en-US" dirty="0" err="1"/>
              <a:t>gebeurd</a:t>
            </a:r>
            <a:r>
              <a:rPr lang="en-US" dirty="0"/>
              <a:t> </a:t>
            </a:r>
            <a:r>
              <a:rPr lang="en-US" dirty="0" err="1"/>
              <a:t>bijvoorbeeld</a:t>
            </a:r>
            <a:r>
              <a:rPr lang="en-US" dirty="0"/>
              <a:t> </a:t>
            </a:r>
            <a:r>
              <a:rPr lang="en-US" dirty="0" err="1"/>
              <a:t>wanneer</a:t>
            </a:r>
            <a:r>
              <a:rPr lang="en-US" dirty="0"/>
              <a:t> </a:t>
            </a:r>
            <a:r>
              <a:rPr lang="en-US" dirty="0" err="1"/>
              <a:t>een</a:t>
            </a:r>
            <a:r>
              <a:rPr lang="en-US" dirty="0"/>
              <a:t> </a:t>
            </a:r>
            <a:r>
              <a:rPr lang="en-US" dirty="0" err="1"/>
              <a:t>methode</a:t>
            </a:r>
            <a:r>
              <a:rPr lang="en-US" dirty="0"/>
              <a:t> of instance level </a:t>
            </a:r>
            <a:r>
              <a:rPr lang="en-US" dirty="0" err="1"/>
              <a:t>variabele</a:t>
            </a:r>
            <a:r>
              <a:rPr lang="en-US" dirty="0"/>
              <a:t> in </a:t>
            </a:r>
            <a:r>
              <a:rPr lang="en-US" dirty="0" err="1"/>
              <a:t>een</a:t>
            </a:r>
            <a:r>
              <a:rPr lang="en-US" dirty="0"/>
              <a:t> lambda </a:t>
            </a:r>
            <a:r>
              <a:rPr lang="en-US" dirty="0" err="1"/>
              <a:t>wordt</a:t>
            </a:r>
            <a:r>
              <a:rPr lang="en-US" dirty="0"/>
              <a:t> </a:t>
            </a:r>
            <a:r>
              <a:rPr lang="en-US" dirty="0" err="1"/>
              <a:t>gebruikt</a:t>
            </a:r>
            <a:r>
              <a:rPr lang="en-US" dirty="0"/>
              <a:t>. </a:t>
            </a:r>
            <a:r>
              <a:rPr lang="en-US" dirty="0" err="1"/>
              <a:t>Dit</a:t>
            </a:r>
            <a:r>
              <a:rPr lang="en-US" dirty="0"/>
              <a:t> </a:t>
            </a:r>
            <a:r>
              <a:rPr lang="en-US" dirty="0" err="1"/>
              <a:t>zorgt</a:t>
            </a:r>
            <a:r>
              <a:rPr lang="en-US" dirty="0"/>
              <a:t> </a:t>
            </a:r>
            <a:r>
              <a:rPr lang="en-US" dirty="0" err="1"/>
              <a:t>voor</a:t>
            </a:r>
            <a:r>
              <a:rPr lang="en-US" dirty="0"/>
              <a:t> extra object </a:t>
            </a:r>
            <a:r>
              <a:rPr lang="en-US" dirty="0" err="1"/>
              <a:t>allocaties</a:t>
            </a:r>
            <a:r>
              <a:rPr lang="en-US" dirty="0"/>
              <a:t>.</a:t>
            </a:r>
          </a:p>
          <a:p>
            <a:pPr>
              <a:buNone/>
            </a:pPr>
            <a:endParaRPr lang="en-US" dirty="0"/>
          </a:p>
        </p:txBody>
      </p:sp>
      <p:sp>
        <p:nvSpPr>
          <p:cNvPr id="4" name="Tijdelijke aanduiding voor dianummer 3"/>
          <p:cNvSpPr>
            <a:spLocks noGrp="1"/>
          </p:cNvSpPr>
          <p:nvPr>
            <p:ph type="sldNum" sz="quarter" idx="5"/>
          </p:nvPr>
        </p:nvSpPr>
        <p:spPr/>
        <p:txBody>
          <a:bodyPr/>
          <a:lstStyle/>
          <a:p>
            <a:fld id="{36A6CEBA-87D9-4668-ADDB-ADABD8CF91EC}" type="slidenum">
              <a:rPr lang="nl-NL" smtClean="0"/>
              <a:t>38</a:t>
            </a:fld>
            <a:endParaRPr lang="nl-NL"/>
          </a:p>
        </p:txBody>
      </p:sp>
    </p:spTree>
    <p:extLst>
      <p:ext uri="{BB962C8B-B14F-4D97-AF65-F5344CB8AC3E}">
        <p14:creationId xmlns:p14="http://schemas.microsoft.com/office/powerpoint/2010/main" val="4103631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a:t>Dit</a:t>
            </a:r>
            <a:r>
              <a:rPr lang="en-US" baseline="0" dirty="0"/>
              <a:t> is </a:t>
            </a:r>
            <a:r>
              <a:rPr lang="en-US" baseline="0" dirty="0" err="1"/>
              <a:t>nog</a:t>
            </a:r>
            <a:r>
              <a:rPr lang="en-US" baseline="0" dirty="0"/>
              <a:t> maar </a:t>
            </a:r>
            <a:r>
              <a:rPr lang="en-US" baseline="0" dirty="0" err="1"/>
              <a:t>een</a:t>
            </a:r>
            <a:r>
              <a:rPr lang="en-US" baseline="0" dirty="0"/>
              <a:t> </a:t>
            </a:r>
            <a:r>
              <a:rPr lang="en-US" baseline="0" dirty="0" err="1"/>
              <a:t>basisset</a:t>
            </a:r>
            <a:r>
              <a:rPr lang="en-US" baseline="0" dirty="0"/>
              <a:t>, er </a:t>
            </a:r>
            <a:r>
              <a:rPr lang="en-US" baseline="0" dirty="0" err="1"/>
              <a:t>zijn</a:t>
            </a:r>
            <a:r>
              <a:rPr lang="en-US" baseline="0" dirty="0"/>
              <a:t> er </a:t>
            </a:r>
            <a:r>
              <a:rPr lang="en-US" baseline="0" dirty="0" err="1"/>
              <a:t>nog</a:t>
            </a:r>
            <a:r>
              <a:rPr lang="en-US" baseline="0" dirty="0"/>
              <a:t> </a:t>
            </a:r>
            <a:r>
              <a:rPr lang="en-US" baseline="0" dirty="0" err="1"/>
              <a:t>veel</a:t>
            </a:r>
            <a:r>
              <a:rPr lang="en-US" baseline="0" dirty="0"/>
              <a:t> </a:t>
            </a:r>
            <a:r>
              <a:rPr lang="en-US" baseline="0" dirty="0" err="1"/>
              <a:t>meer</a:t>
            </a:r>
            <a:r>
              <a:rPr lang="en-US" baseline="0"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a:t>Voorbeelden</a:t>
            </a:r>
            <a:r>
              <a:rPr lang="en-US" baseline="0" dirty="0"/>
              <a:t>: https://linqsamples.com/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Demo 9</a:t>
            </a:r>
          </a:p>
        </p:txBody>
      </p:sp>
      <p:sp>
        <p:nvSpPr>
          <p:cNvPr id="4" name="Tijdelijke aanduiding voor dianummer 3"/>
          <p:cNvSpPr>
            <a:spLocks noGrp="1"/>
          </p:cNvSpPr>
          <p:nvPr>
            <p:ph type="sldNum" sz="quarter" idx="5"/>
          </p:nvPr>
        </p:nvSpPr>
        <p:spPr/>
        <p:txBody>
          <a:bodyPr/>
          <a:lstStyle/>
          <a:p>
            <a:fld id="{36A6CEBA-87D9-4668-ADDB-ADABD8CF91EC}" type="slidenum">
              <a:rPr lang="nl-NL" smtClean="0"/>
              <a:t>40</a:t>
            </a:fld>
            <a:endParaRPr lang="nl-NL"/>
          </a:p>
        </p:txBody>
      </p:sp>
    </p:spTree>
    <p:extLst>
      <p:ext uri="{BB962C8B-B14F-4D97-AF65-F5344CB8AC3E}">
        <p14:creationId xmlns:p14="http://schemas.microsoft.com/office/powerpoint/2010/main" val="35891388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Tijdelijke aanduiding voor dianummer 3"/>
          <p:cNvSpPr>
            <a:spLocks noGrp="1"/>
          </p:cNvSpPr>
          <p:nvPr>
            <p:ph type="sldNum" sz="quarter" idx="5"/>
          </p:nvPr>
        </p:nvSpPr>
        <p:spPr/>
        <p:txBody>
          <a:bodyPr/>
          <a:lstStyle/>
          <a:p>
            <a:fld id="{36A6CEBA-87D9-4668-ADDB-ADABD8CF91EC}" type="slidenum">
              <a:rPr lang="nl-NL" smtClean="0"/>
              <a:t>42</a:t>
            </a:fld>
            <a:endParaRPr lang="nl-NL"/>
          </a:p>
        </p:txBody>
      </p:sp>
    </p:spTree>
    <p:extLst>
      <p:ext uri="{BB962C8B-B14F-4D97-AF65-F5344CB8AC3E}">
        <p14:creationId xmlns:p14="http://schemas.microsoft.com/office/powerpoint/2010/main" val="24499542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Demo 10</a:t>
            </a:r>
          </a:p>
        </p:txBody>
      </p:sp>
      <p:sp>
        <p:nvSpPr>
          <p:cNvPr id="4" name="Tijdelijke aanduiding voor dianummer 3"/>
          <p:cNvSpPr>
            <a:spLocks noGrp="1"/>
          </p:cNvSpPr>
          <p:nvPr>
            <p:ph type="sldNum" sz="quarter" idx="5"/>
          </p:nvPr>
        </p:nvSpPr>
        <p:spPr/>
        <p:txBody>
          <a:bodyPr/>
          <a:lstStyle/>
          <a:p>
            <a:fld id="{36A6CEBA-87D9-4668-ADDB-ADABD8CF91EC}" type="slidenum">
              <a:rPr lang="nl-NL" smtClean="0"/>
              <a:t>43</a:t>
            </a:fld>
            <a:endParaRPr lang="nl-NL"/>
          </a:p>
        </p:txBody>
      </p:sp>
    </p:spTree>
    <p:extLst>
      <p:ext uri="{BB962C8B-B14F-4D97-AF65-F5344CB8AC3E}">
        <p14:creationId xmlns:p14="http://schemas.microsoft.com/office/powerpoint/2010/main" val="22045004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Demo 1</a:t>
            </a:r>
          </a:p>
        </p:txBody>
      </p:sp>
      <p:sp>
        <p:nvSpPr>
          <p:cNvPr id="4" name="Tijdelijke aanduiding voor dianummer 3"/>
          <p:cNvSpPr>
            <a:spLocks noGrp="1"/>
          </p:cNvSpPr>
          <p:nvPr>
            <p:ph type="sldNum" sz="quarter" idx="5"/>
          </p:nvPr>
        </p:nvSpPr>
        <p:spPr/>
        <p:txBody>
          <a:bodyPr/>
          <a:lstStyle/>
          <a:p>
            <a:fld id="{36A6CEBA-87D9-4668-ADDB-ADABD8CF91EC}" type="slidenum">
              <a:rPr lang="nl-NL" smtClean="0"/>
              <a:t>4</a:t>
            </a:fld>
            <a:endParaRPr lang="nl-NL"/>
          </a:p>
        </p:txBody>
      </p:sp>
    </p:spTree>
    <p:extLst>
      <p:ext uri="{BB962C8B-B14F-4D97-AF65-F5344CB8AC3E}">
        <p14:creationId xmlns:p14="http://schemas.microsoft.com/office/powerpoint/2010/main" val="7908898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Tijdelijke aanduiding voor dianummer 3"/>
          <p:cNvSpPr>
            <a:spLocks noGrp="1"/>
          </p:cNvSpPr>
          <p:nvPr>
            <p:ph type="sldNum" sz="quarter" idx="5"/>
          </p:nvPr>
        </p:nvSpPr>
        <p:spPr/>
        <p:txBody>
          <a:bodyPr/>
          <a:lstStyle/>
          <a:p>
            <a:fld id="{36A6CEBA-87D9-4668-ADDB-ADABD8CF91EC}" type="slidenum">
              <a:rPr lang="nl-NL" smtClean="0"/>
              <a:t>44</a:t>
            </a:fld>
            <a:endParaRPr lang="nl-NL"/>
          </a:p>
        </p:txBody>
      </p:sp>
    </p:spTree>
    <p:extLst>
      <p:ext uri="{BB962C8B-B14F-4D97-AF65-F5344CB8AC3E}">
        <p14:creationId xmlns:p14="http://schemas.microsoft.com/office/powerpoint/2010/main" val="13303985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Demo 11</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https://www.codeproject.com/Articles/5340376/Deserializing-Json-Streams-using-Newtonsoft-and-Sy</a:t>
            </a:r>
          </a:p>
        </p:txBody>
      </p:sp>
      <p:sp>
        <p:nvSpPr>
          <p:cNvPr id="4" name="Tijdelijke aanduiding voor dianummer 3"/>
          <p:cNvSpPr>
            <a:spLocks noGrp="1"/>
          </p:cNvSpPr>
          <p:nvPr>
            <p:ph type="sldNum" sz="quarter" idx="5"/>
          </p:nvPr>
        </p:nvSpPr>
        <p:spPr/>
        <p:txBody>
          <a:bodyPr/>
          <a:lstStyle/>
          <a:p>
            <a:fld id="{36A6CEBA-87D9-4668-ADDB-ADABD8CF91EC}" type="slidenum">
              <a:rPr lang="nl-NL" smtClean="0"/>
              <a:t>45</a:t>
            </a:fld>
            <a:endParaRPr lang="nl-NL"/>
          </a:p>
        </p:txBody>
      </p:sp>
    </p:spTree>
    <p:extLst>
      <p:ext uri="{BB962C8B-B14F-4D97-AF65-F5344CB8AC3E}">
        <p14:creationId xmlns:p14="http://schemas.microsoft.com/office/powerpoint/2010/main" val="367803389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Demo 12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a:t>Afas</a:t>
            </a:r>
            <a:r>
              <a:rPr lang="en-US" baseline="0" dirty="0" err="1"/>
              <a:t>.Profit.AntaSqlFunctions</a:t>
            </a:r>
            <a:r>
              <a:rPr lang="en-US" baseline="0" dirty="0"/>
              <a:t>.</a:t>
            </a:r>
            <a:r>
              <a:rPr lang="nl-NL" b="0" dirty="0" err="1">
                <a:solidFill>
                  <a:srgbClr val="DCDCAA"/>
                </a:solidFill>
                <a:effectLst/>
                <a:latin typeface="Consolas" panose="020B0609020204030204" pitchFamily="49" charset="0"/>
              </a:rPr>
              <a:t>EscapeLikeValue</a:t>
            </a:r>
            <a:r>
              <a:rPr lang="nl-NL" b="0" dirty="0">
                <a:solidFill>
                  <a:srgbClr val="DCDCAA"/>
                </a:solidFill>
                <a:effectLst/>
                <a:latin typeface="Consolas" panose="020B0609020204030204" pitchFamily="49" charset="0"/>
              </a:rPr>
              <a:t>() in AntaGeneralLib.dll</a:t>
            </a:r>
            <a:endParaRPr lang="nl-NL" b="0" dirty="0">
              <a:solidFill>
                <a:srgbClr val="D4D4D4"/>
              </a:solidFill>
              <a:effectLst/>
              <a:latin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Tijdelijke aanduiding voor dianummer 3"/>
          <p:cNvSpPr>
            <a:spLocks noGrp="1"/>
          </p:cNvSpPr>
          <p:nvPr>
            <p:ph type="sldNum" sz="quarter" idx="5"/>
          </p:nvPr>
        </p:nvSpPr>
        <p:spPr/>
        <p:txBody>
          <a:bodyPr/>
          <a:lstStyle/>
          <a:p>
            <a:fld id="{36A6CEBA-87D9-4668-ADDB-ADABD8CF91EC}" type="slidenum">
              <a:rPr lang="nl-NL" smtClean="0"/>
              <a:t>47</a:t>
            </a:fld>
            <a:endParaRPr lang="nl-NL"/>
          </a:p>
        </p:txBody>
      </p:sp>
    </p:spTree>
    <p:extLst>
      <p:ext uri="{BB962C8B-B14F-4D97-AF65-F5344CB8AC3E}">
        <p14:creationId xmlns:p14="http://schemas.microsoft.com/office/powerpoint/2010/main" val="205415796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Tijdelijke aanduiding voor dianummer 3"/>
          <p:cNvSpPr>
            <a:spLocks noGrp="1"/>
          </p:cNvSpPr>
          <p:nvPr>
            <p:ph type="sldNum" sz="quarter" idx="5"/>
          </p:nvPr>
        </p:nvSpPr>
        <p:spPr/>
        <p:txBody>
          <a:bodyPr/>
          <a:lstStyle/>
          <a:p>
            <a:fld id="{36A6CEBA-87D9-4668-ADDB-ADABD8CF91EC}" type="slidenum">
              <a:rPr lang="nl-NL" smtClean="0"/>
              <a:t>48</a:t>
            </a:fld>
            <a:endParaRPr lang="nl-NL"/>
          </a:p>
        </p:txBody>
      </p:sp>
    </p:spTree>
    <p:extLst>
      <p:ext uri="{BB962C8B-B14F-4D97-AF65-F5344CB8AC3E}">
        <p14:creationId xmlns:p14="http://schemas.microsoft.com/office/powerpoint/2010/main" val="194840664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36A6CEBA-87D9-4668-ADDB-ADABD8CF91EC}" type="slidenum">
              <a:rPr lang="nl-NL" smtClean="0"/>
              <a:t>50</a:t>
            </a:fld>
            <a:endParaRPr lang="nl-NL"/>
          </a:p>
        </p:txBody>
      </p:sp>
    </p:spTree>
    <p:extLst>
      <p:ext uri="{BB962C8B-B14F-4D97-AF65-F5344CB8AC3E}">
        <p14:creationId xmlns:p14="http://schemas.microsoft.com/office/powerpoint/2010/main" val="105376844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5"/>
          </p:nvPr>
        </p:nvSpPr>
        <p:spPr/>
        <p:txBody>
          <a:bodyPr/>
          <a:lstStyle/>
          <a:p>
            <a:fld id="{36A6CEBA-87D9-4668-ADDB-ADABD8CF91EC}" type="slidenum">
              <a:rPr lang="nl-NL" smtClean="0"/>
              <a:t>51</a:t>
            </a:fld>
            <a:endParaRPr lang="nl-NL"/>
          </a:p>
        </p:txBody>
      </p:sp>
    </p:spTree>
    <p:extLst>
      <p:ext uri="{BB962C8B-B14F-4D97-AF65-F5344CB8AC3E}">
        <p14:creationId xmlns:p14="http://schemas.microsoft.com/office/powerpoint/2010/main" val="193386803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Tijdelijke aanduiding voor dianummer 3"/>
          <p:cNvSpPr>
            <a:spLocks noGrp="1"/>
          </p:cNvSpPr>
          <p:nvPr>
            <p:ph type="sldNum" sz="quarter" idx="5"/>
          </p:nvPr>
        </p:nvSpPr>
        <p:spPr/>
        <p:txBody>
          <a:bodyPr/>
          <a:lstStyle/>
          <a:p>
            <a:fld id="{36A6CEBA-87D9-4668-ADDB-ADABD8CF91EC}" type="slidenum">
              <a:rPr lang="nl-NL" smtClean="0"/>
              <a:t>54</a:t>
            </a:fld>
            <a:endParaRPr lang="nl-NL"/>
          </a:p>
        </p:txBody>
      </p:sp>
    </p:spTree>
    <p:extLst>
      <p:ext uri="{BB962C8B-B14F-4D97-AF65-F5344CB8AC3E}">
        <p14:creationId xmlns:p14="http://schemas.microsoft.com/office/powerpoint/2010/main" val="406092134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36A6CEBA-87D9-4668-ADDB-ADABD8CF91EC}" type="slidenum">
              <a:rPr lang="nl-NL" smtClean="0"/>
              <a:t>55</a:t>
            </a:fld>
            <a:endParaRPr lang="nl-NL"/>
          </a:p>
        </p:txBody>
      </p:sp>
    </p:spTree>
    <p:extLst>
      <p:ext uri="{BB962C8B-B14F-4D97-AF65-F5344CB8AC3E}">
        <p14:creationId xmlns:p14="http://schemas.microsoft.com/office/powerpoint/2010/main" val="11592908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 = Default gedrag!</a:t>
            </a:r>
          </a:p>
          <a:p>
            <a:endParaRPr lang="nl-NL" dirty="0"/>
          </a:p>
          <a:p>
            <a:r>
              <a:rPr lang="nl-NL" dirty="0"/>
              <a:t>Een variabele van het type </a:t>
            </a:r>
            <a:r>
              <a:rPr lang="nl-NL" dirty="0" err="1"/>
              <a:t>structure</a:t>
            </a:r>
            <a:r>
              <a:rPr lang="nl-NL" dirty="0"/>
              <a:t> met daarin 3x int32 is dus 96bits groot.</a:t>
            </a:r>
          </a:p>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Een variabele van het type class met daarin 3x int32 is op een x86 machine altijd 32bits groot en op x64 64bits groot. Deze wijst naar een stuk geheugen wat 96bits groot is.</a:t>
            </a:r>
          </a:p>
          <a:p>
            <a:endParaRPr lang="nl-NL" dirty="0"/>
          </a:p>
          <a:p>
            <a:r>
              <a:rPr lang="nl-NL" dirty="0"/>
              <a:t>Methode context wordt stack genoemd, deze is alleen beschikbaar voor de ene thread (voor het gemak processor)</a:t>
            </a:r>
          </a:p>
          <a:p>
            <a:r>
              <a:rPr lang="nl-NL" dirty="0"/>
              <a:t>Rest van het geheugen wordt </a:t>
            </a:r>
            <a:r>
              <a:rPr lang="nl-NL" dirty="0" err="1"/>
              <a:t>Heap</a:t>
            </a:r>
            <a:r>
              <a:rPr lang="nl-NL" dirty="0"/>
              <a:t> genoemd. Is beschikbaar voor alle processoren, maar data moet eerst naar stack gekopieerd worden om mee te kunnen werken, bv optellen.</a:t>
            </a:r>
          </a:p>
        </p:txBody>
      </p:sp>
      <p:sp>
        <p:nvSpPr>
          <p:cNvPr id="4" name="Tijdelijke aanduiding voor dianummer 3"/>
          <p:cNvSpPr>
            <a:spLocks noGrp="1"/>
          </p:cNvSpPr>
          <p:nvPr>
            <p:ph type="sldNum" sz="quarter" idx="5"/>
          </p:nvPr>
        </p:nvSpPr>
        <p:spPr/>
        <p:txBody>
          <a:bodyPr/>
          <a:lstStyle/>
          <a:p>
            <a:fld id="{36A6CEBA-87D9-4668-ADDB-ADABD8CF91EC}" type="slidenum">
              <a:rPr lang="nl-NL" smtClean="0"/>
              <a:t>5</a:t>
            </a:fld>
            <a:endParaRPr lang="nl-NL"/>
          </a:p>
        </p:txBody>
      </p:sp>
    </p:spTree>
    <p:extLst>
      <p:ext uri="{BB962C8B-B14F-4D97-AF65-F5344CB8AC3E}">
        <p14:creationId xmlns:p14="http://schemas.microsoft.com/office/powerpoint/2010/main" val="23841109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Tijdelijke aanduiding voor dianummer 3"/>
          <p:cNvSpPr>
            <a:spLocks noGrp="1"/>
          </p:cNvSpPr>
          <p:nvPr>
            <p:ph type="sldNum" sz="quarter" idx="5"/>
          </p:nvPr>
        </p:nvSpPr>
        <p:spPr/>
        <p:txBody>
          <a:bodyPr/>
          <a:lstStyle/>
          <a:p>
            <a:fld id="{36A6CEBA-87D9-4668-ADDB-ADABD8CF91EC}" type="slidenum">
              <a:rPr lang="nl-NL" smtClean="0"/>
              <a:t>6</a:t>
            </a:fld>
            <a:endParaRPr lang="nl-NL"/>
          </a:p>
        </p:txBody>
      </p:sp>
    </p:spTree>
    <p:extLst>
      <p:ext uri="{BB962C8B-B14F-4D97-AF65-F5344CB8AC3E}">
        <p14:creationId xmlns:p14="http://schemas.microsoft.com/office/powerpoint/2010/main" val="30699572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a:t>Een</a:t>
            </a:r>
            <a:r>
              <a:rPr lang="en-US" baseline="0" dirty="0"/>
              <a:t> module is </a:t>
            </a:r>
            <a:r>
              <a:rPr lang="en-US" baseline="0" dirty="0" err="1"/>
              <a:t>hetzelfde</a:t>
            </a:r>
            <a:r>
              <a:rPr lang="en-US" baseline="0" dirty="0"/>
              <a:t> </a:t>
            </a:r>
            <a:r>
              <a:rPr lang="en-US" baseline="0" dirty="0" err="1"/>
              <a:t>als</a:t>
            </a:r>
            <a:r>
              <a:rPr lang="en-US" baseline="0" dirty="0"/>
              <a:t> </a:t>
            </a:r>
            <a:r>
              <a:rPr lang="en-US" baseline="0" dirty="0" err="1"/>
              <a:t>een</a:t>
            </a:r>
            <a:r>
              <a:rPr lang="en-US" baseline="0" dirty="0"/>
              <a:t> class </a:t>
            </a:r>
            <a:r>
              <a:rPr lang="en-US" baseline="0" dirty="0" err="1"/>
              <a:t>waarbij</a:t>
            </a:r>
            <a:r>
              <a:rPr lang="en-US" baseline="0" dirty="0"/>
              <a:t> alle </a:t>
            </a:r>
            <a:r>
              <a:rPr lang="en-US" baseline="0" dirty="0" err="1"/>
              <a:t>variabele</a:t>
            </a:r>
            <a:r>
              <a:rPr lang="en-US" baseline="0" dirty="0"/>
              <a:t> shared </a:t>
            </a:r>
            <a:r>
              <a:rPr lang="en-US" baseline="0" dirty="0" err="1"/>
              <a:t>zijn</a:t>
            </a:r>
            <a:r>
              <a:rPr lang="en-US" baseline="0" dirty="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Demo 2a</a:t>
            </a:r>
          </a:p>
        </p:txBody>
      </p:sp>
      <p:sp>
        <p:nvSpPr>
          <p:cNvPr id="4" name="Tijdelijke aanduiding voor dianummer 3"/>
          <p:cNvSpPr>
            <a:spLocks noGrp="1"/>
          </p:cNvSpPr>
          <p:nvPr>
            <p:ph type="sldNum" sz="quarter" idx="5"/>
          </p:nvPr>
        </p:nvSpPr>
        <p:spPr/>
        <p:txBody>
          <a:bodyPr/>
          <a:lstStyle/>
          <a:p>
            <a:fld id="{36A6CEBA-87D9-4668-ADDB-ADABD8CF91EC}" type="slidenum">
              <a:rPr lang="nl-NL" smtClean="0"/>
              <a:t>7</a:t>
            </a:fld>
            <a:endParaRPr lang="nl-NL"/>
          </a:p>
        </p:txBody>
      </p:sp>
    </p:spTree>
    <p:extLst>
      <p:ext uri="{BB962C8B-B14F-4D97-AF65-F5344CB8AC3E}">
        <p14:creationId xmlns:p14="http://schemas.microsoft.com/office/powerpoint/2010/main" val="20870886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Tijdelijke aanduiding voor dianummer 3"/>
          <p:cNvSpPr>
            <a:spLocks noGrp="1"/>
          </p:cNvSpPr>
          <p:nvPr>
            <p:ph type="sldNum" sz="quarter" idx="5"/>
          </p:nvPr>
        </p:nvSpPr>
        <p:spPr/>
        <p:txBody>
          <a:bodyPr/>
          <a:lstStyle/>
          <a:p>
            <a:fld id="{36A6CEBA-87D9-4668-ADDB-ADABD8CF91EC}" type="slidenum">
              <a:rPr lang="nl-NL" smtClean="0"/>
              <a:t>8</a:t>
            </a:fld>
            <a:endParaRPr lang="nl-NL"/>
          </a:p>
        </p:txBody>
      </p:sp>
    </p:spTree>
    <p:extLst>
      <p:ext uri="{BB962C8B-B14F-4D97-AF65-F5344CB8AC3E}">
        <p14:creationId xmlns:p14="http://schemas.microsoft.com/office/powerpoint/2010/main" val="37947866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Leg de sheet </a:t>
            </a:r>
            <a:r>
              <a:rPr lang="en-US" baseline="0" dirty="0" err="1"/>
              <a:t>uit</a:t>
            </a:r>
            <a:r>
              <a:rPr lang="en-US" baseline="0" dirty="0"/>
              <a:t>. Laten we </a:t>
            </a:r>
            <a:r>
              <a:rPr lang="en-US" baseline="0" dirty="0" err="1"/>
              <a:t>eens</a:t>
            </a:r>
            <a:r>
              <a:rPr lang="en-US" baseline="0" dirty="0"/>
              <a:t> </a:t>
            </a:r>
            <a:r>
              <a:rPr lang="en-US" baseline="0" dirty="0" err="1"/>
              <a:t>kijken</a:t>
            </a:r>
            <a:r>
              <a:rPr lang="en-US" baseline="0" dirty="0"/>
              <a:t> </a:t>
            </a:r>
            <a:r>
              <a:rPr lang="en-US" baseline="0" dirty="0" err="1"/>
              <a:t>waarom</a:t>
            </a:r>
            <a:r>
              <a:rPr lang="en-US" baseline="0" dirty="0"/>
              <a:t> </a:t>
            </a:r>
            <a:r>
              <a:rPr lang="en-US" baseline="0" dirty="0" err="1"/>
              <a:t>dit</a:t>
            </a:r>
            <a:r>
              <a:rPr lang="en-US" baseline="0" dirty="0"/>
              <a:t> 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Demo 2b</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We </a:t>
            </a:r>
            <a:r>
              <a:rPr lang="en-US" baseline="0" dirty="0" err="1"/>
              <a:t>komen</a:t>
            </a:r>
            <a:r>
              <a:rPr lang="en-US" baseline="0" dirty="0"/>
              <a:t> er later </a:t>
            </a:r>
            <a:r>
              <a:rPr lang="en-US" baseline="0" dirty="0" err="1"/>
              <a:t>vandaag</a:t>
            </a:r>
            <a:r>
              <a:rPr lang="en-US" baseline="0" dirty="0"/>
              <a:t> op </a:t>
            </a:r>
            <a:r>
              <a:rPr lang="en-US" baseline="0" dirty="0" err="1"/>
              <a:t>terug</a:t>
            </a:r>
            <a:r>
              <a:rPr lang="en-US" baseline="0" dirty="0"/>
              <a:t> </a:t>
            </a:r>
            <a:r>
              <a:rPr lang="en-US" baseline="0" dirty="0" err="1"/>
              <a:t>welke</a:t>
            </a:r>
            <a:r>
              <a:rPr lang="en-US" baseline="0" dirty="0"/>
              <a:t> </a:t>
            </a:r>
            <a:r>
              <a:rPr lang="en-US" baseline="0" dirty="0" err="1"/>
              <a:t>mogelijkheden</a:t>
            </a:r>
            <a:r>
              <a:rPr lang="en-US" baseline="0" dirty="0"/>
              <a:t> we </a:t>
            </a:r>
            <a:r>
              <a:rPr lang="en-US" baseline="0" dirty="0" err="1"/>
              <a:t>hebben</a:t>
            </a:r>
            <a:r>
              <a:rPr lang="en-US" baseline="0" dirty="0"/>
              <a:t> om </a:t>
            </a:r>
            <a:r>
              <a:rPr lang="en-US" baseline="0" dirty="0" err="1"/>
              <a:t>dit</a:t>
            </a:r>
            <a:r>
              <a:rPr lang="en-US" baseline="0" dirty="0"/>
              <a:t> </a:t>
            </a:r>
            <a:r>
              <a:rPr lang="en-US" baseline="0" dirty="0" err="1"/>
              <a:t>te</a:t>
            </a:r>
            <a:r>
              <a:rPr lang="en-US" baseline="0" dirty="0"/>
              <a:t> </a:t>
            </a:r>
            <a:r>
              <a:rPr lang="en-US" baseline="0" dirty="0" err="1"/>
              <a:t>fixen</a:t>
            </a:r>
            <a:r>
              <a:rPr lang="en-US" baseline="0" dirty="0"/>
              <a:t>.</a:t>
            </a:r>
          </a:p>
        </p:txBody>
      </p:sp>
      <p:sp>
        <p:nvSpPr>
          <p:cNvPr id="4" name="Tijdelijke aanduiding voor dianummer 3"/>
          <p:cNvSpPr>
            <a:spLocks noGrp="1"/>
          </p:cNvSpPr>
          <p:nvPr>
            <p:ph type="sldNum" sz="quarter" idx="5"/>
          </p:nvPr>
        </p:nvSpPr>
        <p:spPr/>
        <p:txBody>
          <a:bodyPr/>
          <a:lstStyle/>
          <a:p>
            <a:fld id="{36A6CEBA-87D9-4668-ADDB-ADABD8CF91EC}" type="slidenum">
              <a:rPr lang="nl-NL" smtClean="0"/>
              <a:t>9</a:t>
            </a:fld>
            <a:endParaRPr lang="nl-NL"/>
          </a:p>
        </p:txBody>
      </p:sp>
    </p:spTree>
    <p:extLst>
      <p:ext uri="{BB962C8B-B14F-4D97-AF65-F5344CB8AC3E}">
        <p14:creationId xmlns:p14="http://schemas.microsoft.com/office/powerpoint/2010/main" val="871573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Voorstelsheet">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2DD1B1C3-87A7-4C42-8B9B-EF88D3FB7A9F}"/>
              </a:ext>
            </a:extLst>
          </p:cNvPr>
          <p:cNvSpPr>
            <a:spLocks noGrp="1"/>
          </p:cNvSpPr>
          <p:nvPr>
            <p:ph type="pic" sz="quarter" idx="11" hasCustomPrompt="1"/>
          </p:nvPr>
        </p:nvSpPr>
        <p:spPr>
          <a:xfrm>
            <a:off x="0" y="0"/>
            <a:ext cx="12195175" cy="6866273"/>
          </a:xfrm>
          <a:custGeom>
            <a:avLst/>
            <a:gdLst>
              <a:gd name="connsiteX0" fmla="*/ 0 w 6856438"/>
              <a:gd name="connsiteY0" fmla="*/ 0 h 6858000"/>
              <a:gd name="connsiteX1" fmla="*/ 6856438 w 6856438"/>
              <a:gd name="connsiteY1" fmla="*/ 0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3988547 w 6856438"/>
              <a:gd name="connsiteY1" fmla="*/ 8313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6016853 w 6856438"/>
              <a:gd name="connsiteY1" fmla="*/ 0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5956528 w 6856438"/>
              <a:gd name="connsiteY1" fmla="*/ 3175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6000978 w 6856438"/>
              <a:gd name="connsiteY1" fmla="*/ 3175 h 6858000"/>
              <a:gd name="connsiteX2" fmla="*/ 6856438 w 6856438"/>
              <a:gd name="connsiteY2" fmla="*/ 6858000 h 6858000"/>
              <a:gd name="connsiteX3" fmla="*/ 0 w 6856438"/>
              <a:gd name="connsiteY3" fmla="*/ 6858000 h 6858000"/>
              <a:gd name="connsiteX4" fmla="*/ 0 w 6856438"/>
              <a:gd name="connsiteY4" fmla="*/ 0 h 6858000"/>
              <a:gd name="connsiteX0" fmla="*/ 0 w 7856563"/>
              <a:gd name="connsiteY0" fmla="*/ 0 h 6858000"/>
              <a:gd name="connsiteX1" fmla="*/ 6000978 w 7856563"/>
              <a:gd name="connsiteY1" fmla="*/ 3175 h 6858000"/>
              <a:gd name="connsiteX2" fmla="*/ 7856563 w 7856563"/>
              <a:gd name="connsiteY2" fmla="*/ 6858000 h 6858000"/>
              <a:gd name="connsiteX3" fmla="*/ 0 w 7856563"/>
              <a:gd name="connsiteY3" fmla="*/ 6858000 h 6858000"/>
              <a:gd name="connsiteX4" fmla="*/ 0 w 7856563"/>
              <a:gd name="connsiteY4" fmla="*/ 0 h 6858000"/>
              <a:gd name="connsiteX0" fmla="*/ 0 w 7856563"/>
              <a:gd name="connsiteY0" fmla="*/ 0 h 6858000"/>
              <a:gd name="connsiteX1" fmla="*/ 7854636 w 7856563"/>
              <a:gd name="connsiteY1" fmla="*/ 12700 h 6858000"/>
              <a:gd name="connsiteX2" fmla="*/ 7856563 w 7856563"/>
              <a:gd name="connsiteY2" fmla="*/ 6858000 h 6858000"/>
              <a:gd name="connsiteX3" fmla="*/ 0 w 7856563"/>
              <a:gd name="connsiteY3" fmla="*/ 6858000 h 6858000"/>
              <a:gd name="connsiteX4" fmla="*/ 0 w 7856563"/>
              <a:gd name="connsiteY4" fmla="*/ 0 h 6858000"/>
              <a:gd name="connsiteX0" fmla="*/ 0 w 7856563"/>
              <a:gd name="connsiteY0" fmla="*/ 4265 h 6862265"/>
              <a:gd name="connsiteX1" fmla="*/ 7856171 w 7856563"/>
              <a:gd name="connsiteY1" fmla="*/ 0 h 6862265"/>
              <a:gd name="connsiteX2" fmla="*/ 7856563 w 7856563"/>
              <a:gd name="connsiteY2" fmla="*/ 6862265 h 6862265"/>
              <a:gd name="connsiteX3" fmla="*/ 0 w 7856563"/>
              <a:gd name="connsiteY3" fmla="*/ 6862265 h 6862265"/>
              <a:gd name="connsiteX4" fmla="*/ 0 w 7856563"/>
              <a:gd name="connsiteY4" fmla="*/ 4265 h 6862265"/>
              <a:gd name="connsiteX0" fmla="*/ 2046 w 7858609"/>
              <a:gd name="connsiteY0" fmla="*/ 4265 h 6988290"/>
              <a:gd name="connsiteX1" fmla="*/ 7858217 w 7858609"/>
              <a:gd name="connsiteY1" fmla="*/ 0 h 6988290"/>
              <a:gd name="connsiteX2" fmla="*/ 7858609 w 7858609"/>
              <a:gd name="connsiteY2" fmla="*/ 6862265 h 6988290"/>
              <a:gd name="connsiteX3" fmla="*/ 0 w 7858609"/>
              <a:gd name="connsiteY3" fmla="*/ 6988290 h 6988290"/>
              <a:gd name="connsiteX4" fmla="*/ 2046 w 7858609"/>
              <a:gd name="connsiteY4" fmla="*/ 4265 h 6988290"/>
              <a:gd name="connsiteX0" fmla="*/ 2046 w 7858309"/>
              <a:gd name="connsiteY0" fmla="*/ 4265 h 6988290"/>
              <a:gd name="connsiteX1" fmla="*/ 7858217 w 7858309"/>
              <a:gd name="connsiteY1" fmla="*/ 0 h 6988290"/>
              <a:gd name="connsiteX2" fmla="*/ 7856563 w 7858309"/>
              <a:gd name="connsiteY2" fmla="*/ 6978597 h 6988290"/>
              <a:gd name="connsiteX3" fmla="*/ 0 w 7858309"/>
              <a:gd name="connsiteY3" fmla="*/ 6988290 h 6988290"/>
              <a:gd name="connsiteX4" fmla="*/ 2046 w 7858309"/>
              <a:gd name="connsiteY4" fmla="*/ 4265 h 6988290"/>
              <a:gd name="connsiteX0" fmla="*/ 2046 w 7858609"/>
              <a:gd name="connsiteY0" fmla="*/ 4265 h 6988290"/>
              <a:gd name="connsiteX1" fmla="*/ 7858217 w 7858609"/>
              <a:gd name="connsiteY1" fmla="*/ 0 h 6988290"/>
              <a:gd name="connsiteX2" fmla="*/ 7858609 w 7858609"/>
              <a:gd name="connsiteY2" fmla="*/ 6975365 h 6988290"/>
              <a:gd name="connsiteX3" fmla="*/ 0 w 7858609"/>
              <a:gd name="connsiteY3" fmla="*/ 6988290 h 6988290"/>
              <a:gd name="connsiteX4" fmla="*/ 2046 w 7858609"/>
              <a:gd name="connsiteY4" fmla="*/ 4265 h 6988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58609" h="6988290">
                <a:moveTo>
                  <a:pt x="2046" y="4265"/>
                </a:moveTo>
                <a:lnTo>
                  <a:pt x="7858217" y="0"/>
                </a:lnTo>
                <a:cubicBezTo>
                  <a:pt x="7858859" y="2281767"/>
                  <a:pt x="7857967" y="4693598"/>
                  <a:pt x="7858609" y="6975365"/>
                </a:cubicBezTo>
                <a:lnTo>
                  <a:pt x="0" y="6988290"/>
                </a:lnTo>
                <a:lnTo>
                  <a:pt x="2046" y="4265"/>
                </a:lnTo>
                <a:close/>
              </a:path>
            </a:pathLst>
          </a:custGeom>
          <a:solidFill>
            <a:schemeClr val="bg1"/>
          </a:solidFill>
        </p:spPr>
        <p:txBody>
          <a:bodyPr anchor="ctr">
            <a:normAutofit/>
          </a:bodyPr>
          <a:lstStyle>
            <a:lvl1pPr marL="0" indent="0" algn="ctr">
              <a:buNone/>
              <a:defRPr sz="1800" b="0" baseline="0">
                <a:solidFill>
                  <a:schemeClr val="tx1"/>
                </a:solidFill>
              </a:defRPr>
            </a:lvl1pPr>
          </a:lstStyle>
          <a:p>
            <a:r>
              <a:rPr lang="nl-NL" noProof="0"/>
              <a:t>Klik op dit vlak om jouw profielfoto toe te voegen (geschikt voor de nieuwe profielfoto)</a:t>
            </a:r>
          </a:p>
        </p:txBody>
      </p:sp>
      <p:sp>
        <p:nvSpPr>
          <p:cNvPr id="6" name="Tijdelijke aanduiding voor tekst 5">
            <a:extLst>
              <a:ext uri="{FF2B5EF4-FFF2-40B4-BE49-F238E27FC236}">
                <a16:creationId xmlns:a16="http://schemas.microsoft.com/office/drawing/2014/main" id="{F40E9720-839B-4C92-9DF6-1680650D9754}"/>
              </a:ext>
            </a:extLst>
          </p:cNvPr>
          <p:cNvSpPr>
            <a:spLocks noGrp="1"/>
          </p:cNvSpPr>
          <p:nvPr>
            <p:ph type="body" sz="quarter" idx="12" hasCustomPrompt="1"/>
          </p:nvPr>
        </p:nvSpPr>
        <p:spPr>
          <a:xfrm>
            <a:off x="371474" y="1800225"/>
            <a:ext cx="5747386" cy="739257"/>
          </a:xfrm>
          <a:prstGeom prst="rect">
            <a:avLst/>
          </a:prstGeom>
          <a:noFill/>
        </p:spPr>
        <p:txBody>
          <a:bodyPr lIns="252000" tIns="252000" rIns="252000" bIns="252000"/>
          <a:lstStyle>
            <a:lvl1pPr marL="0" indent="0" algn="ctr">
              <a:buNone/>
              <a:defRPr sz="5400" b="0" baseline="0">
                <a:solidFill>
                  <a:schemeClr val="tx1"/>
                </a:solidFill>
                <a:latin typeface="+mj-lt"/>
              </a:defRPr>
            </a:lvl1pPr>
          </a:lstStyle>
          <a:p>
            <a:pPr lvl="0"/>
            <a:r>
              <a:rPr lang="nl-NL" noProof="0"/>
              <a:t>Voornaam</a:t>
            </a:r>
          </a:p>
        </p:txBody>
      </p:sp>
      <p:sp>
        <p:nvSpPr>
          <p:cNvPr id="7" name="Tijdelijke aanduiding voor tekst 5"/>
          <p:cNvSpPr>
            <a:spLocks noGrp="1"/>
          </p:cNvSpPr>
          <p:nvPr>
            <p:ph type="body" sz="quarter" idx="13" hasCustomPrompt="1"/>
          </p:nvPr>
        </p:nvSpPr>
        <p:spPr>
          <a:xfrm>
            <a:off x="563960" y="3560760"/>
            <a:ext cx="5362413" cy="1166326"/>
          </a:xfrm>
          <a:prstGeom prst="rect">
            <a:avLst/>
          </a:prstGeom>
          <a:noFill/>
        </p:spPr>
        <p:txBody>
          <a:bodyPr lIns="252000" tIns="252000" rIns="252000" bIns="252000"/>
          <a:lstStyle>
            <a:lvl1pPr marL="0" indent="0" algn="ctr">
              <a:buNone/>
              <a:defRPr sz="2400" b="0" baseline="0">
                <a:solidFill>
                  <a:srgbClr val="000000"/>
                </a:solidFill>
                <a:latin typeface="+mn-lt"/>
              </a:defRPr>
            </a:lvl1pPr>
          </a:lstStyle>
          <a:p>
            <a:pPr lvl="0"/>
            <a:r>
              <a:rPr lang="nl-NL" noProof="0"/>
              <a:t>Jouw functie of iets over jezelf</a:t>
            </a:r>
          </a:p>
        </p:txBody>
      </p:sp>
      <p:sp>
        <p:nvSpPr>
          <p:cNvPr id="8" name="Tijdelijke aanduiding voor tekst 5"/>
          <p:cNvSpPr>
            <a:spLocks noGrp="1"/>
          </p:cNvSpPr>
          <p:nvPr>
            <p:ph type="body" sz="quarter" idx="14" hasCustomPrompt="1"/>
          </p:nvPr>
        </p:nvSpPr>
        <p:spPr>
          <a:xfrm>
            <a:off x="-2" y="6738257"/>
            <a:ext cx="12192001" cy="119743"/>
          </a:xfrm>
          <a:prstGeom prst="rect">
            <a:avLst/>
          </a:prstGeom>
          <a:solidFill>
            <a:schemeClr val="tx1">
              <a:alpha val="90000"/>
            </a:schemeClr>
          </a:solidFill>
        </p:spPr>
        <p:txBody>
          <a:bodyPr lIns="252000" tIns="252000" rIns="252000" bIns="252000"/>
          <a:lstStyle>
            <a:lvl1pPr marL="0" indent="0">
              <a:buNone/>
              <a:defRPr sz="100" b="0" baseline="0">
                <a:solidFill>
                  <a:schemeClr val="tx1"/>
                </a:solidFill>
                <a:latin typeface="+mj-lt"/>
              </a:defRPr>
            </a:lvl1pPr>
          </a:lstStyle>
          <a:p>
            <a:pPr lvl="0"/>
            <a:r>
              <a:rPr lang="nl-NL" noProof="0"/>
              <a:t>Onderkant</a:t>
            </a:r>
          </a:p>
        </p:txBody>
      </p:sp>
      <p:sp>
        <p:nvSpPr>
          <p:cNvPr id="9" name="Tijdelijke aanduiding voor tekst 5">
            <a:extLst>
              <a:ext uri="{FF2B5EF4-FFF2-40B4-BE49-F238E27FC236}">
                <a16:creationId xmlns:a16="http://schemas.microsoft.com/office/drawing/2014/main" id="{E628780C-AE76-4259-9A77-FDC011CA55D1}"/>
              </a:ext>
            </a:extLst>
          </p:cNvPr>
          <p:cNvSpPr>
            <a:spLocks noGrp="1"/>
          </p:cNvSpPr>
          <p:nvPr>
            <p:ph type="body" sz="quarter" idx="15" hasCustomPrompt="1"/>
          </p:nvPr>
        </p:nvSpPr>
        <p:spPr>
          <a:xfrm>
            <a:off x="371474" y="2526987"/>
            <a:ext cx="5747386" cy="739257"/>
          </a:xfrm>
          <a:prstGeom prst="rect">
            <a:avLst/>
          </a:prstGeom>
          <a:noFill/>
        </p:spPr>
        <p:txBody>
          <a:bodyPr lIns="252000" tIns="252000" rIns="252000" bIns="252000"/>
          <a:lstStyle>
            <a:lvl1pPr marL="0" indent="0" algn="ctr">
              <a:buNone/>
              <a:defRPr sz="4400" b="0" baseline="0">
                <a:solidFill>
                  <a:schemeClr val="tx1"/>
                </a:solidFill>
                <a:latin typeface="+mn-lt"/>
              </a:defRPr>
            </a:lvl1pPr>
          </a:lstStyle>
          <a:p>
            <a:pPr lvl="0"/>
            <a:r>
              <a:rPr lang="nl-NL" noProof="0"/>
              <a:t>Achternaam</a:t>
            </a:r>
          </a:p>
        </p:txBody>
      </p:sp>
    </p:spTree>
    <p:extLst>
      <p:ext uri="{BB962C8B-B14F-4D97-AF65-F5344CB8AC3E}">
        <p14:creationId xmlns:p14="http://schemas.microsoft.com/office/powerpoint/2010/main" val="2557285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_Standaard - breed">
    <p:bg>
      <p:bgRef idx="1001">
        <a:schemeClr val="bg1"/>
      </p:bgRef>
    </p:bg>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2DD1B1C3-87A7-4C42-8B9B-EF88D3FB7A9F}"/>
              </a:ext>
            </a:extLst>
          </p:cNvPr>
          <p:cNvSpPr>
            <a:spLocks noGrp="1"/>
          </p:cNvSpPr>
          <p:nvPr>
            <p:ph type="pic" sz="quarter" idx="11" hasCustomPrompt="1"/>
          </p:nvPr>
        </p:nvSpPr>
        <p:spPr>
          <a:xfrm>
            <a:off x="0" y="0"/>
            <a:ext cx="12201769" cy="6861600"/>
          </a:xfrm>
          <a:custGeom>
            <a:avLst/>
            <a:gdLst>
              <a:gd name="connsiteX0" fmla="*/ 0 w 6856438"/>
              <a:gd name="connsiteY0" fmla="*/ 0 h 6858000"/>
              <a:gd name="connsiteX1" fmla="*/ 6856438 w 6856438"/>
              <a:gd name="connsiteY1" fmla="*/ 0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3988547 w 6856438"/>
              <a:gd name="connsiteY1" fmla="*/ 8313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6016853 w 6856438"/>
              <a:gd name="connsiteY1" fmla="*/ 0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5956528 w 6856438"/>
              <a:gd name="connsiteY1" fmla="*/ 3175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6000978 w 6856438"/>
              <a:gd name="connsiteY1" fmla="*/ 3175 h 6858000"/>
              <a:gd name="connsiteX2" fmla="*/ 6856438 w 6856438"/>
              <a:gd name="connsiteY2" fmla="*/ 6858000 h 6858000"/>
              <a:gd name="connsiteX3" fmla="*/ 0 w 6856438"/>
              <a:gd name="connsiteY3" fmla="*/ 6858000 h 6858000"/>
              <a:gd name="connsiteX4" fmla="*/ 0 w 6856438"/>
              <a:gd name="connsiteY4" fmla="*/ 0 h 6858000"/>
              <a:gd name="connsiteX0" fmla="*/ 0 w 7856563"/>
              <a:gd name="connsiteY0" fmla="*/ 0 h 6858000"/>
              <a:gd name="connsiteX1" fmla="*/ 6000978 w 7856563"/>
              <a:gd name="connsiteY1" fmla="*/ 3175 h 6858000"/>
              <a:gd name="connsiteX2" fmla="*/ 7856563 w 7856563"/>
              <a:gd name="connsiteY2" fmla="*/ 6858000 h 6858000"/>
              <a:gd name="connsiteX3" fmla="*/ 0 w 7856563"/>
              <a:gd name="connsiteY3" fmla="*/ 6858000 h 6858000"/>
              <a:gd name="connsiteX4" fmla="*/ 0 w 7856563"/>
              <a:gd name="connsiteY4" fmla="*/ 0 h 6858000"/>
              <a:gd name="connsiteX0" fmla="*/ 0 w 7856563"/>
              <a:gd name="connsiteY0" fmla="*/ 0 h 6858000"/>
              <a:gd name="connsiteX1" fmla="*/ 7854636 w 7856563"/>
              <a:gd name="connsiteY1" fmla="*/ 12700 h 6858000"/>
              <a:gd name="connsiteX2" fmla="*/ 7856563 w 7856563"/>
              <a:gd name="connsiteY2" fmla="*/ 6858000 h 6858000"/>
              <a:gd name="connsiteX3" fmla="*/ 0 w 7856563"/>
              <a:gd name="connsiteY3" fmla="*/ 6858000 h 6858000"/>
              <a:gd name="connsiteX4" fmla="*/ 0 w 7856563"/>
              <a:gd name="connsiteY4" fmla="*/ 0 h 6858000"/>
              <a:gd name="connsiteX0" fmla="*/ 0 w 7856563"/>
              <a:gd name="connsiteY0" fmla="*/ 0 h 6858000"/>
              <a:gd name="connsiteX1" fmla="*/ 7854636 w 7856563"/>
              <a:gd name="connsiteY1" fmla="*/ 3005 h 6858000"/>
              <a:gd name="connsiteX2" fmla="*/ 7856563 w 7856563"/>
              <a:gd name="connsiteY2" fmla="*/ 6858000 h 6858000"/>
              <a:gd name="connsiteX3" fmla="*/ 0 w 7856563"/>
              <a:gd name="connsiteY3" fmla="*/ 6858000 h 6858000"/>
              <a:gd name="connsiteX4" fmla="*/ 0 w 7856563"/>
              <a:gd name="connsiteY4" fmla="*/ 0 h 6858000"/>
              <a:gd name="connsiteX0" fmla="*/ 0 w 7856563"/>
              <a:gd name="connsiteY0" fmla="*/ 0 h 6858000"/>
              <a:gd name="connsiteX1" fmla="*/ 7767171 w 7856563"/>
              <a:gd name="connsiteY1" fmla="*/ 3005 h 6858000"/>
              <a:gd name="connsiteX2" fmla="*/ 7856563 w 7856563"/>
              <a:gd name="connsiteY2" fmla="*/ 6858000 h 6858000"/>
              <a:gd name="connsiteX3" fmla="*/ 0 w 7856563"/>
              <a:gd name="connsiteY3" fmla="*/ 6858000 h 6858000"/>
              <a:gd name="connsiteX4" fmla="*/ 0 w 7856563"/>
              <a:gd name="connsiteY4" fmla="*/ 0 h 6858000"/>
              <a:gd name="connsiteX0" fmla="*/ 0 w 7856563"/>
              <a:gd name="connsiteY0" fmla="*/ 4265 h 6862265"/>
              <a:gd name="connsiteX1" fmla="*/ 7854636 w 7856563"/>
              <a:gd name="connsiteY1" fmla="*/ 0 h 6862265"/>
              <a:gd name="connsiteX2" fmla="*/ 7856563 w 7856563"/>
              <a:gd name="connsiteY2" fmla="*/ 6862265 h 6862265"/>
              <a:gd name="connsiteX3" fmla="*/ 0 w 7856563"/>
              <a:gd name="connsiteY3" fmla="*/ 6862265 h 6862265"/>
              <a:gd name="connsiteX4" fmla="*/ 0 w 7856563"/>
              <a:gd name="connsiteY4" fmla="*/ 4265 h 6862265"/>
              <a:gd name="connsiteX0" fmla="*/ 0 w 7862858"/>
              <a:gd name="connsiteY0" fmla="*/ 4265 h 6862265"/>
              <a:gd name="connsiteX1" fmla="*/ 7862820 w 7862858"/>
              <a:gd name="connsiteY1" fmla="*/ 0 h 6862265"/>
              <a:gd name="connsiteX2" fmla="*/ 7856563 w 7862858"/>
              <a:gd name="connsiteY2" fmla="*/ 6862265 h 6862265"/>
              <a:gd name="connsiteX3" fmla="*/ 0 w 7862858"/>
              <a:gd name="connsiteY3" fmla="*/ 6862265 h 6862265"/>
              <a:gd name="connsiteX4" fmla="*/ 0 w 7862858"/>
              <a:gd name="connsiteY4" fmla="*/ 4265 h 68622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62858" h="6862265">
                <a:moveTo>
                  <a:pt x="0" y="4265"/>
                </a:moveTo>
                <a:lnTo>
                  <a:pt x="7862820" y="0"/>
                </a:lnTo>
                <a:cubicBezTo>
                  <a:pt x="7863462" y="2281767"/>
                  <a:pt x="7855921" y="4580498"/>
                  <a:pt x="7856563" y="6862265"/>
                </a:cubicBezTo>
                <a:lnTo>
                  <a:pt x="0" y="6862265"/>
                </a:lnTo>
                <a:lnTo>
                  <a:pt x="0" y="4265"/>
                </a:lnTo>
                <a:close/>
              </a:path>
            </a:pathLst>
          </a:custGeom>
          <a:solidFill>
            <a:schemeClr val="bg1"/>
          </a:solidFill>
        </p:spPr>
        <p:txBody>
          <a:bodyPr anchor="ctr">
            <a:normAutofit/>
          </a:bodyPr>
          <a:lstStyle>
            <a:lvl1pPr marL="0" indent="0" algn="ctr">
              <a:buNone/>
              <a:defRPr sz="1800" b="0" baseline="0">
                <a:solidFill>
                  <a:schemeClr val="tx1"/>
                </a:solidFill>
              </a:defRPr>
            </a:lvl1pPr>
          </a:lstStyle>
          <a:p>
            <a:r>
              <a:rPr lang="nl-NL" noProof="0"/>
              <a:t>Klik op dit vlak om een afbeelding toe te voegen</a:t>
            </a:r>
          </a:p>
        </p:txBody>
      </p:sp>
      <p:sp>
        <p:nvSpPr>
          <p:cNvPr id="7" name="Tijdelijke aanduiding voor tekst 5"/>
          <p:cNvSpPr>
            <a:spLocks noGrp="1"/>
          </p:cNvSpPr>
          <p:nvPr>
            <p:ph type="body" sz="quarter" idx="13" hasCustomPrompt="1"/>
          </p:nvPr>
        </p:nvSpPr>
        <p:spPr>
          <a:xfrm>
            <a:off x="864000" y="1603257"/>
            <a:ext cx="5726080" cy="740174"/>
          </a:xfrm>
          <a:prstGeom prst="rect">
            <a:avLst/>
          </a:prstGeom>
          <a:solidFill>
            <a:schemeClr val="tx1">
              <a:alpha val="90000"/>
            </a:schemeClr>
          </a:solidFill>
        </p:spPr>
        <p:txBody>
          <a:bodyPr lIns="252000" tIns="144000" rIns="252000" bIns="252000"/>
          <a:lstStyle>
            <a:lvl1pPr marL="0" indent="0" algn="ctr">
              <a:buNone/>
              <a:defRPr sz="2400" b="0" baseline="0">
                <a:solidFill>
                  <a:schemeClr val="bg1"/>
                </a:solidFill>
                <a:latin typeface="+mn-lt"/>
              </a:defRPr>
            </a:lvl1pPr>
          </a:lstStyle>
          <a:p>
            <a:pPr lvl="0"/>
            <a:r>
              <a:rPr lang="nl-NL" noProof="0"/>
              <a:t>Met één ondertitel</a:t>
            </a:r>
          </a:p>
        </p:txBody>
      </p:sp>
      <p:sp>
        <p:nvSpPr>
          <p:cNvPr id="9" name="Tijdelijke aanduiding voor tekst 5"/>
          <p:cNvSpPr>
            <a:spLocks noGrp="1"/>
          </p:cNvSpPr>
          <p:nvPr>
            <p:ph type="body" sz="quarter" idx="14" hasCustomPrompt="1"/>
          </p:nvPr>
        </p:nvSpPr>
        <p:spPr>
          <a:xfrm>
            <a:off x="-2" y="6738257"/>
            <a:ext cx="12192001" cy="119743"/>
          </a:xfrm>
          <a:prstGeom prst="rect">
            <a:avLst/>
          </a:prstGeom>
          <a:solidFill>
            <a:schemeClr val="tx1">
              <a:alpha val="90000"/>
            </a:schemeClr>
          </a:solidFill>
        </p:spPr>
        <p:txBody>
          <a:bodyPr lIns="252000" tIns="252000" rIns="252000" bIns="252000"/>
          <a:lstStyle>
            <a:lvl1pPr marL="0" indent="0">
              <a:buNone/>
              <a:defRPr sz="100" b="0" baseline="0">
                <a:solidFill>
                  <a:schemeClr val="tx1"/>
                </a:solidFill>
                <a:latin typeface="+mj-lt"/>
              </a:defRPr>
            </a:lvl1pPr>
          </a:lstStyle>
          <a:p>
            <a:pPr lvl="0"/>
            <a:r>
              <a:rPr lang="nl-NL" noProof="0"/>
              <a:t>Onderkant</a:t>
            </a:r>
          </a:p>
        </p:txBody>
      </p:sp>
      <p:sp>
        <p:nvSpPr>
          <p:cNvPr id="8" name="Title 1">
            <a:extLst>
              <a:ext uri="{FF2B5EF4-FFF2-40B4-BE49-F238E27FC236}">
                <a16:creationId xmlns:a16="http://schemas.microsoft.com/office/drawing/2014/main" id="{3D628F3C-A8E1-470D-8F60-15308AE7D360}"/>
              </a:ext>
            </a:extLst>
          </p:cNvPr>
          <p:cNvSpPr>
            <a:spLocks noGrp="1"/>
          </p:cNvSpPr>
          <p:nvPr>
            <p:ph type="title" hasCustomPrompt="1"/>
          </p:nvPr>
        </p:nvSpPr>
        <p:spPr>
          <a:xfrm>
            <a:off x="864000" y="866920"/>
            <a:ext cx="5726080" cy="735746"/>
          </a:xfrm>
          <a:solidFill>
            <a:schemeClr val="tx1">
              <a:alpha val="89804"/>
            </a:schemeClr>
          </a:solidFill>
        </p:spPr>
        <p:txBody>
          <a:bodyPr lIns="252000" tIns="252000" rIns="252000" bIns="252000" anchor="t" anchorCtr="0"/>
          <a:lstStyle>
            <a:lvl1pPr algn="ctr">
              <a:defRPr>
                <a:solidFill>
                  <a:srgbClr val="FFFFFF"/>
                </a:solidFill>
              </a:defRPr>
            </a:lvl1pPr>
          </a:lstStyle>
          <a:p>
            <a:r>
              <a:rPr lang="nl-NL" noProof="0"/>
              <a:t>Titel</a:t>
            </a:r>
          </a:p>
        </p:txBody>
      </p:sp>
    </p:spTree>
    <p:extLst>
      <p:ext uri="{BB962C8B-B14F-4D97-AF65-F5344CB8AC3E}">
        <p14:creationId xmlns:p14="http://schemas.microsoft.com/office/powerpoint/2010/main" val="4092538395"/>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Volledig scherm">
    <p:bg>
      <p:bgRef idx="1001">
        <a:schemeClr val="bg1"/>
      </p:bgRef>
    </p:bg>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2DD1B1C3-87A7-4C42-8B9B-EF88D3FB7A9F}"/>
              </a:ext>
            </a:extLst>
          </p:cNvPr>
          <p:cNvSpPr>
            <a:spLocks noGrp="1"/>
          </p:cNvSpPr>
          <p:nvPr>
            <p:ph type="pic" sz="quarter" idx="11" hasCustomPrompt="1"/>
          </p:nvPr>
        </p:nvSpPr>
        <p:spPr>
          <a:xfrm>
            <a:off x="0" y="0"/>
            <a:ext cx="12192000" cy="6861600"/>
          </a:xfrm>
          <a:custGeom>
            <a:avLst/>
            <a:gdLst>
              <a:gd name="connsiteX0" fmla="*/ 0 w 6856438"/>
              <a:gd name="connsiteY0" fmla="*/ 0 h 6858000"/>
              <a:gd name="connsiteX1" fmla="*/ 6856438 w 6856438"/>
              <a:gd name="connsiteY1" fmla="*/ 0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3988547 w 6856438"/>
              <a:gd name="connsiteY1" fmla="*/ 8313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6016853 w 6856438"/>
              <a:gd name="connsiteY1" fmla="*/ 0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5956528 w 6856438"/>
              <a:gd name="connsiteY1" fmla="*/ 3175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6000978 w 6856438"/>
              <a:gd name="connsiteY1" fmla="*/ 3175 h 6858000"/>
              <a:gd name="connsiteX2" fmla="*/ 6856438 w 6856438"/>
              <a:gd name="connsiteY2" fmla="*/ 6858000 h 6858000"/>
              <a:gd name="connsiteX3" fmla="*/ 0 w 6856438"/>
              <a:gd name="connsiteY3" fmla="*/ 6858000 h 6858000"/>
              <a:gd name="connsiteX4" fmla="*/ 0 w 6856438"/>
              <a:gd name="connsiteY4" fmla="*/ 0 h 6858000"/>
              <a:gd name="connsiteX0" fmla="*/ 0 w 7856563"/>
              <a:gd name="connsiteY0" fmla="*/ 0 h 6858000"/>
              <a:gd name="connsiteX1" fmla="*/ 6000978 w 7856563"/>
              <a:gd name="connsiteY1" fmla="*/ 3175 h 6858000"/>
              <a:gd name="connsiteX2" fmla="*/ 7856563 w 7856563"/>
              <a:gd name="connsiteY2" fmla="*/ 6858000 h 6858000"/>
              <a:gd name="connsiteX3" fmla="*/ 0 w 7856563"/>
              <a:gd name="connsiteY3" fmla="*/ 6858000 h 6858000"/>
              <a:gd name="connsiteX4" fmla="*/ 0 w 7856563"/>
              <a:gd name="connsiteY4" fmla="*/ 0 h 6858000"/>
              <a:gd name="connsiteX0" fmla="*/ 0 w 7856563"/>
              <a:gd name="connsiteY0" fmla="*/ 0 h 6858000"/>
              <a:gd name="connsiteX1" fmla="*/ 7854636 w 7856563"/>
              <a:gd name="connsiteY1" fmla="*/ 12700 h 6858000"/>
              <a:gd name="connsiteX2" fmla="*/ 7856563 w 7856563"/>
              <a:gd name="connsiteY2" fmla="*/ 6858000 h 6858000"/>
              <a:gd name="connsiteX3" fmla="*/ 0 w 7856563"/>
              <a:gd name="connsiteY3" fmla="*/ 6858000 h 6858000"/>
              <a:gd name="connsiteX4" fmla="*/ 0 w 7856563"/>
              <a:gd name="connsiteY4" fmla="*/ 0 h 6858000"/>
              <a:gd name="connsiteX0" fmla="*/ 0 w 7856563"/>
              <a:gd name="connsiteY0" fmla="*/ 1842 h 6859842"/>
              <a:gd name="connsiteX1" fmla="*/ 7856171 w 7856563"/>
              <a:gd name="connsiteY1" fmla="*/ 0 h 6859842"/>
              <a:gd name="connsiteX2" fmla="*/ 7856563 w 7856563"/>
              <a:gd name="connsiteY2" fmla="*/ 6859842 h 6859842"/>
              <a:gd name="connsiteX3" fmla="*/ 0 w 7856563"/>
              <a:gd name="connsiteY3" fmla="*/ 6859842 h 6859842"/>
              <a:gd name="connsiteX4" fmla="*/ 0 w 7856563"/>
              <a:gd name="connsiteY4" fmla="*/ 1842 h 6859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56563" h="6859842">
                <a:moveTo>
                  <a:pt x="0" y="1842"/>
                </a:moveTo>
                <a:lnTo>
                  <a:pt x="7856171" y="0"/>
                </a:lnTo>
                <a:cubicBezTo>
                  <a:pt x="7856813" y="2281767"/>
                  <a:pt x="7855921" y="4578075"/>
                  <a:pt x="7856563" y="6859842"/>
                </a:cubicBezTo>
                <a:lnTo>
                  <a:pt x="0" y="6859842"/>
                </a:lnTo>
                <a:lnTo>
                  <a:pt x="0" y="1842"/>
                </a:lnTo>
                <a:close/>
              </a:path>
            </a:pathLst>
          </a:custGeom>
          <a:solidFill>
            <a:schemeClr val="bg1"/>
          </a:solidFill>
        </p:spPr>
        <p:txBody>
          <a:bodyPr anchor="ctr">
            <a:normAutofit/>
          </a:bodyPr>
          <a:lstStyle>
            <a:lvl1pPr marL="0" indent="0" algn="ctr">
              <a:buNone/>
              <a:defRPr sz="1800" b="1" baseline="0">
                <a:solidFill>
                  <a:schemeClr val="tx1"/>
                </a:solidFill>
              </a:defRPr>
            </a:lvl1pPr>
          </a:lstStyle>
          <a:p>
            <a:r>
              <a:rPr lang="nl-NL" noProof="0"/>
              <a:t>&lt;Sleep dit vlak omhoog zodat je een afbeelding kan toevoegen&gt;</a:t>
            </a:r>
            <a:br>
              <a:rPr lang="nl-NL" noProof="0"/>
            </a:br>
            <a:br>
              <a:rPr lang="nl-NL" noProof="0"/>
            </a:br>
            <a:br>
              <a:rPr lang="nl-NL" noProof="0"/>
            </a:br>
            <a:br>
              <a:rPr lang="nl-NL" noProof="0"/>
            </a:br>
            <a:br>
              <a:rPr lang="nl-NL" noProof="0"/>
            </a:br>
            <a:br>
              <a:rPr lang="nl-NL" noProof="0"/>
            </a:br>
            <a:endParaRPr lang="nl-NL" noProof="0"/>
          </a:p>
        </p:txBody>
      </p:sp>
      <p:sp>
        <p:nvSpPr>
          <p:cNvPr id="6" name="Tijdelijke aanduiding voor tekst 5"/>
          <p:cNvSpPr>
            <a:spLocks noGrp="1"/>
          </p:cNvSpPr>
          <p:nvPr>
            <p:ph type="body" sz="quarter" idx="14" hasCustomPrompt="1"/>
          </p:nvPr>
        </p:nvSpPr>
        <p:spPr>
          <a:xfrm>
            <a:off x="-2" y="6738257"/>
            <a:ext cx="12192001" cy="119743"/>
          </a:xfrm>
          <a:prstGeom prst="rect">
            <a:avLst/>
          </a:prstGeom>
          <a:solidFill>
            <a:schemeClr val="tx1">
              <a:alpha val="90000"/>
            </a:schemeClr>
          </a:solidFill>
        </p:spPr>
        <p:txBody>
          <a:bodyPr lIns="252000" tIns="252000" rIns="252000" bIns="252000"/>
          <a:lstStyle>
            <a:lvl1pPr marL="0" indent="0">
              <a:buNone/>
              <a:defRPr sz="100" b="0" baseline="0">
                <a:solidFill>
                  <a:schemeClr val="tx1"/>
                </a:solidFill>
                <a:latin typeface="+mj-lt"/>
              </a:defRPr>
            </a:lvl1pPr>
          </a:lstStyle>
          <a:p>
            <a:pPr lvl="0"/>
            <a:r>
              <a:rPr lang="nl-NL" noProof="0"/>
              <a:t>Onderkant</a:t>
            </a:r>
          </a:p>
        </p:txBody>
      </p:sp>
      <p:sp>
        <p:nvSpPr>
          <p:cNvPr id="5" name="Title 1">
            <a:extLst>
              <a:ext uri="{FF2B5EF4-FFF2-40B4-BE49-F238E27FC236}">
                <a16:creationId xmlns:a16="http://schemas.microsoft.com/office/drawing/2014/main" id="{B112D446-975C-4979-94BC-B4788584E92F}"/>
              </a:ext>
            </a:extLst>
          </p:cNvPr>
          <p:cNvSpPr>
            <a:spLocks noGrp="1"/>
          </p:cNvSpPr>
          <p:nvPr>
            <p:ph type="title" hasCustomPrompt="1"/>
          </p:nvPr>
        </p:nvSpPr>
        <p:spPr>
          <a:xfrm>
            <a:off x="-1" y="3061116"/>
            <a:ext cx="12192000" cy="735746"/>
          </a:xfrm>
          <a:solidFill>
            <a:schemeClr val="tx1">
              <a:alpha val="89804"/>
            </a:schemeClr>
          </a:solidFill>
        </p:spPr>
        <p:txBody>
          <a:bodyPr lIns="252000" tIns="252000" rIns="252000" bIns="252000" anchor="ctr" anchorCtr="0"/>
          <a:lstStyle>
            <a:lvl1pPr algn="ctr">
              <a:defRPr sz="2400">
                <a:solidFill>
                  <a:srgbClr val="FFFFFF"/>
                </a:solidFill>
                <a:latin typeface="+mn-lt"/>
              </a:defRPr>
            </a:lvl1pPr>
          </a:lstStyle>
          <a:p>
            <a:r>
              <a:rPr lang="nl-NL" noProof="0"/>
              <a:t> Titel </a:t>
            </a:r>
          </a:p>
        </p:txBody>
      </p:sp>
    </p:spTree>
    <p:extLst>
      <p:ext uri="{BB962C8B-B14F-4D97-AF65-F5344CB8AC3E}">
        <p14:creationId xmlns:p14="http://schemas.microsoft.com/office/powerpoint/2010/main" val="3612174670"/>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 blokken">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2DD1B1C3-87A7-4C42-8B9B-EF88D3FB7A9F}"/>
              </a:ext>
            </a:extLst>
          </p:cNvPr>
          <p:cNvSpPr>
            <a:spLocks noGrp="1"/>
          </p:cNvSpPr>
          <p:nvPr>
            <p:ph type="pic" sz="quarter" idx="11" hasCustomPrompt="1"/>
          </p:nvPr>
        </p:nvSpPr>
        <p:spPr>
          <a:xfrm>
            <a:off x="-1" y="0"/>
            <a:ext cx="3960000" cy="6861600"/>
          </a:xfrm>
          <a:custGeom>
            <a:avLst/>
            <a:gdLst>
              <a:gd name="connsiteX0" fmla="*/ 0 w 6856438"/>
              <a:gd name="connsiteY0" fmla="*/ 0 h 6858000"/>
              <a:gd name="connsiteX1" fmla="*/ 6856438 w 6856438"/>
              <a:gd name="connsiteY1" fmla="*/ 0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3988547 w 6856438"/>
              <a:gd name="connsiteY1" fmla="*/ 8313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6016853 w 6856438"/>
              <a:gd name="connsiteY1" fmla="*/ 0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5956528 w 6856438"/>
              <a:gd name="connsiteY1" fmla="*/ 3175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6000978 w 6856438"/>
              <a:gd name="connsiteY1" fmla="*/ 3175 h 6858000"/>
              <a:gd name="connsiteX2" fmla="*/ 6856438 w 6856438"/>
              <a:gd name="connsiteY2" fmla="*/ 6858000 h 6858000"/>
              <a:gd name="connsiteX3" fmla="*/ 0 w 6856438"/>
              <a:gd name="connsiteY3" fmla="*/ 6858000 h 6858000"/>
              <a:gd name="connsiteX4" fmla="*/ 0 w 6856438"/>
              <a:gd name="connsiteY4" fmla="*/ 0 h 6858000"/>
              <a:gd name="connsiteX0" fmla="*/ 0 w 7856563"/>
              <a:gd name="connsiteY0" fmla="*/ 0 h 6858000"/>
              <a:gd name="connsiteX1" fmla="*/ 6000978 w 7856563"/>
              <a:gd name="connsiteY1" fmla="*/ 3175 h 6858000"/>
              <a:gd name="connsiteX2" fmla="*/ 7856563 w 7856563"/>
              <a:gd name="connsiteY2" fmla="*/ 6858000 h 6858000"/>
              <a:gd name="connsiteX3" fmla="*/ 0 w 7856563"/>
              <a:gd name="connsiteY3" fmla="*/ 6858000 h 6858000"/>
              <a:gd name="connsiteX4" fmla="*/ 0 w 7856563"/>
              <a:gd name="connsiteY4" fmla="*/ 0 h 6858000"/>
              <a:gd name="connsiteX0" fmla="*/ 0 w 7856563"/>
              <a:gd name="connsiteY0" fmla="*/ 0 h 6858000"/>
              <a:gd name="connsiteX1" fmla="*/ 7854636 w 7856563"/>
              <a:gd name="connsiteY1" fmla="*/ 12700 h 6858000"/>
              <a:gd name="connsiteX2" fmla="*/ 7856563 w 7856563"/>
              <a:gd name="connsiteY2" fmla="*/ 6858000 h 6858000"/>
              <a:gd name="connsiteX3" fmla="*/ 0 w 7856563"/>
              <a:gd name="connsiteY3" fmla="*/ 6858000 h 6858000"/>
              <a:gd name="connsiteX4" fmla="*/ 0 w 7856563"/>
              <a:gd name="connsiteY4" fmla="*/ 0 h 6858000"/>
              <a:gd name="connsiteX0" fmla="*/ 0 w 7856563"/>
              <a:gd name="connsiteY0" fmla="*/ 0 h 6858000"/>
              <a:gd name="connsiteX1" fmla="*/ 7854637 w 7856563"/>
              <a:gd name="connsiteY1" fmla="*/ 3005 h 6858000"/>
              <a:gd name="connsiteX2" fmla="*/ 7856563 w 7856563"/>
              <a:gd name="connsiteY2" fmla="*/ 6858000 h 6858000"/>
              <a:gd name="connsiteX3" fmla="*/ 0 w 7856563"/>
              <a:gd name="connsiteY3" fmla="*/ 6858000 h 6858000"/>
              <a:gd name="connsiteX4" fmla="*/ 0 w 7856563"/>
              <a:gd name="connsiteY4" fmla="*/ 0 h 6858000"/>
              <a:gd name="connsiteX0" fmla="*/ 0 w 7856563"/>
              <a:gd name="connsiteY0" fmla="*/ 0 h 6858000"/>
              <a:gd name="connsiteX1" fmla="*/ 7854637 w 7856563"/>
              <a:gd name="connsiteY1" fmla="*/ 582 h 6858000"/>
              <a:gd name="connsiteX2" fmla="*/ 7856563 w 7856563"/>
              <a:gd name="connsiteY2" fmla="*/ 6858000 h 6858000"/>
              <a:gd name="connsiteX3" fmla="*/ 0 w 7856563"/>
              <a:gd name="connsiteY3" fmla="*/ 6858000 h 6858000"/>
              <a:gd name="connsiteX4" fmla="*/ 0 w 7856563"/>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56563" h="6858000">
                <a:moveTo>
                  <a:pt x="0" y="0"/>
                </a:moveTo>
                <a:lnTo>
                  <a:pt x="7854637" y="582"/>
                </a:lnTo>
                <a:cubicBezTo>
                  <a:pt x="7855279" y="2282349"/>
                  <a:pt x="7855921" y="4576233"/>
                  <a:pt x="7856563" y="6858000"/>
                </a:cubicBezTo>
                <a:lnTo>
                  <a:pt x="0" y="6858000"/>
                </a:lnTo>
                <a:lnTo>
                  <a:pt x="0" y="0"/>
                </a:lnTo>
                <a:close/>
              </a:path>
            </a:pathLst>
          </a:custGeom>
          <a:solidFill>
            <a:schemeClr val="bg1"/>
          </a:solidFill>
        </p:spPr>
        <p:txBody>
          <a:bodyPr anchor="ctr">
            <a:normAutofit/>
          </a:bodyPr>
          <a:lstStyle>
            <a:lvl1pPr marL="0" indent="0" algn="ctr">
              <a:buNone/>
              <a:defRPr sz="1800" b="0" baseline="0">
                <a:solidFill>
                  <a:schemeClr val="tx1"/>
                </a:solidFill>
              </a:defRPr>
            </a:lvl1pPr>
          </a:lstStyle>
          <a:p>
            <a:r>
              <a:rPr lang="nl-NL" noProof="0"/>
              <a:t>Klik op dit vlak om een afbeelding toe te voegen. Kies vervolgens rechtsbovenin voor bijsnijden!</a:t>
            </a:r>
          </a:p>
        </p:txBody>
      </p:sp>
      <p:sp>
        <p:nvSpPr>
          <p:cNvPr id="5" name="Picture Placeholder 2"/>
          <p:cNvSpPr>
            <a:spLocks noGrp="1"/>
          </p:cNvSpPr>
          <p:nvPr>
            <p:ph type="pic" sz="quarter" idx="12" hasCustomPrompt="1"/>
          </p:nvPr>
        </p:nvSpPr>
        <p:spPr>
          <a:xfrm>
            <a:off x="8231999" y="-2"/>
            <a:ext cx="3960000" cy="6861600"/>
          </a:xfrm>
          <a:custGeom>
            <a:avLst/>
            <a:gdLst>
              <a:gd name="connsiteX0" fmla="*/ 0 w 6856438"/>
              <a:gd name="connsiteY0" fmla="*/ 0 h 6858000"/>
              <a:gd name="connsiteX1" fmla="*/ 6856438 w 6856438"/>
              <a:gd name="connsiteY1" fmla="*/ 0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3988547 w 6856438"/>
              <a:gd name="connsiteY1" fmla="*/ 8313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6016853 w 6856438"/>
              <a:gd name="connsiteY1" fmla="*/ 0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5956528 w 6856438"/>
              <a:gd name="connsiteY1" fmla="*/ 3175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6000978 w 6856438"/>
              <a:gd name="connsiteY1" fmla="*/ 3175 h 6858000"/>
              <a:gd name="connsiteX2" fmla="*/ 6856438 w 6856438"/>
              <a:gd name="connsiteY2" fmla="*/ 6858000 h 6858000"/>
              <a:gd name="connsiteX3" fmla="*/ 0 w 6856438"/>
              <a:gd name="connsiteY3" fmla="*/ 6858000 h 6858000"/>
              <a:gd name="connsiteX4" fmla="*/ 0 w 6856438"/>
              <a:gd name="connsiteY4" fmla="*/ 0 h 6858000"/>
              <a:gd name="connsiteX0" fmla="*/ 0 w 7856563"/>
              <a:gd name="connsiteY0" fmla="*/ 0 h 6858000"/>
              <a:gd name="connsiteX1" fmla="*/ 6000978 w 7856563"/>
              <a:gd name="connsiteY1" fmla="*/ 3175 h 6858000"/>
              <a:gd name="connsiteX2" fmla="*/ 7856563 w 7856563"/>
              <a:gd name="connsiteY2" fmla="*/ 6858000 h 6858000"/>
              <a:gd name="connsiteX3" fmla="*/ 0 w 7856563"/>
              <a:gd name="connsiteY3" fmla="*/ 6858000 h 6858000"/>
              <a:gd name="connsiteX4" fmla="*/ 0 w 7856563"/>
              <a:gd name="connsiteY4" fmla="*/ 0 h 6858000"/>
              <a:gd name="connsiteX0" fmla="*/ 0 w 7856563"/>
              <a:gd name="connsiteY0" fmla="*/ 0 h 6858000"/>
              <a:gd name="connsiteX1" fmla="*/ 7854636 w 7856563"/>
              <a:gd name="connsiteY1" fmla="*/ 12700 h 6858000"/>
              <a:gd name="connsiteX2" fmla="*/ 7856563 w 7856563"/>
              <a:gd name="connsiteY2" fmla="*/ 6858000 h 6858000"/>
              <a:gd name="connsiteX3" fmla="*/ 0 w 7856563"/>
              <a:gd name="connsiteY3" fmla="*/ 6858000 h 6858000"/>
              <a:gd name="connsiteX4" fmla="*/ 0 w 7856563"/>
              <a:gd name="connsiteY4" fmla="*/ 0 h 6858000"/>
              <a:gd name="connsiteX0" fmla="*/ 0 w 7856563"/>
              <a:gd name="connsiteY0" fmla="*/ 0 h 6858000"/>
              <a:gd name="connsiteX1" fmla="*/ 7854637 w 7856563"/>
              <a:gd name="connsiteY1" fmla="*/ 582 h 6858000"/>
              <a:gd name="connsiteX2" fmla="*/ 7856563 w 7856563"/>
              <a:gd name="connsiteY2" fmla="*/ 6858000 h 6858000"/>
              <a:gd name="connsiteX3" fmla="*/ 0 w 7856563"/>
              <a:gd name="connsiteY3" fmla="*/ 6858000 h 6858000"/>
              <a:gd name="connsiteX4" fmla="*/ 0 w 7856563"/>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56563" h="6858000">
                <a:moveTo>
                  <a:pt x="0" y="0"/>
                </a:moveTo>
                <a:lnTo>
                  <a:pt x="7854637" y="582"/>
                </a:lnTo>
                <a:cubicBezTo>
                  <a:pt x="7855279" y="2282349"/>
                  <a:pt x="7855921" y="4576233"/>
                  <a:pt x="7856563" y="6858000"/>
                </a:cubicBezTo>
                <a:lnTo>
                  <a:pt x="0" y="6858000"/>
                </a:lnTo>
                <a:lnTo>
                  <a:pt x="0" y="0"/>
                </a:lnTo>
                <a:close/>
              </a:path>
            </a:pathLst>
          </a:custGeom>
          <a:solidFill>
            <a:schemeClr val="bg1"/>
          </a:solidFill>
        </p:spPr>
        <p:txBody>
          <a:bodyPr anchor="ctr">
            <a:normAutofit/>
          </a:bodyPr>
          <a:lstStyle>
            <a:lvl1pPr marL="0" indent="0" algn="ctr">
              <a:buNone/>
              <a:defRPr sz="1800" b="0" baseline="0">
                <a:solidFill>
                  <a:schemeClr val="tx1"/>
                </a:solidFill>
              </a:defRPr>
            </a:lvl1pPr>
          </a:lstStyle>
          <a:p>
            <a:r>
              <a:rPr lang="nl-NL" noProof="0"/>
              <a:t>Klik op dit vlak om een afbeelding toe te voegen. Kies vervolgens rechtsbovenin voor bijsnijden!</a:t>
            </a:r>
          </a:p>
        </p:txBody>
      </p:sp>
      <p:sp>
        <p:nvSpPr>
          <p:cNvPr id="6" name="Picture Placeholder 2"/>
          <p:cNvSpPr>
            <a:spLocks noGrp="1"/>
          </p:cNvSpPr>
          <p:nvPr>
            <p:ph type="pic" sz="quarter" idx="13" hasCustomPrompt="1"/>
          </p:nvPr>
        </p:nvSpPr>
        <p:spPr>
          <a:xfrm>
            <a:off x="4115999" y="-5781"/>
            <a:ext cx="3960000" cy="6861600"/>
          </a:xfrm>
          <a:custGeom>
            <a:avLst/>
            <a:gdLst>
              <a:gd name="connsiteX0" fmla="*/ 0 w 6856438"/>
              <a:gd name="connsiteY0" fmla="*/ 0 h 6858000"/>
              <a:gd name="connsiteX1" fmla="*/ 6856438 w 6856438"/>
              <a:gd name="connsiteY1" fmla="*/ 0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3988547 w 6856438"/>
              <a:gd name="connsiteY1" fmla="*/ 8313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6016853 w 6856438"/>
              <a:gd name="connsiteY1" fmla="*/ 0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5956528 w 6856438"/>
              <a:gd name="connsiteY1" fmla="*/ 3175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6000978 w 6856438"/>
              <a:gd name="connsiteY1" fmla="*/ 3175 h 6858000"/>
              <a:gd name="connsiteX2" fmla="*/ 6856438 w 6856438"/>
              <a:gd name="connsiteY2" fmla="*/ 6858000 h 6858000"/>
              <a:gd name="connsiteX3" fmla="*/ 0 w 6856438"/>
              <a:gd name="connsiteY3" fmla="*/ 6858000 h 6858000"/>
              <a:gd name="connsiteX4" fmla="*/ 0 w 6856438"/>
              <a:gd name="connsiteY4" fmla="*/ 0 h 6858000"/>
              <a:gd name="connsiteX0" fmla="*/ 0 w 7856563"/>
              <a:gd name="connsiteY0" fmla="*/ 0 h 6858000"/>
              <a:gd name="connsiteX1" fmla="*/ 6000978 w 7856563"/>
              <a:gd name="connsiteY1" fmla="*/ 3175 h 6858000"/>
              <a:gd name="connsiteX2" fmla="*/ 7856563 w 7856563"/>
              <a:gd name="connsiteY2" fmla="*/ 6858000 h 6858000"/>
              <a:gd name="connsiteX3" fmla="*/ 0 w 7856563"/>
              <a:gd name="connsiteY3" fmla="*/ 6858000 h 6858000"/>
              <a:gd name="connsiteX4" fmla="*/ 0 w 7856563"/>
              <a:gd name="connsiteY4" fmla="*/ 0 h 6858000"/>
              <a:gd name="connsiteX0" fmla="*/ 0 w 7856563"/>
              <a:gd name="connsiteY0" fmla="*/ 0 h 6858000"/>
              <a:gd name="connsiteX1" fmla="*/ 7854636 w 7856563"/>
              <a:gd name="connsiteY1" fmla="*/ 12700 h 6858000"/>
              <a:gd name="connsiteX2" fmla="*/ 7856563 w 7856563"/>
              <a:gd name="connsiteY2" fmla="*/ 6858000 h 6858000"/>
              <a:gd name="connsiteX3" fmla="*/ 0 w 7856563"/>
              <a:gd name="connsiteY3" fmla="*/ 6858000 h 6858000"/>
              <a:gd name="connsiteX4" fmla="*/ 0 w 7856563"/>
              <a:gd name="connsiteY4" fmla="*/ 0 h 6858000"/>
              <a:gd name="connsiteX0" fmla="*/ 0 w 7856563"/>
              <a:gd name="connsiteY0" fmla="*/ 0 h 6858000"/>
              <a:gd name="connsiteX1" fmla="*/ 7854637 w 7856563"/>
              <a:gd name="connsiteY1" fmla="*/ 3005 h 6858000"/>
              <a:gd name="connsiteX2" fmla="*/ 7856563 w 7856563"/>
              <a:gd name="connsiteY2" fmla="*/ 6858000 h 6858000"/>
              <a:gd name="connsiteX3" fmla="*/ 0 w 7856563"/>
              <a:gd name="connsiteY3" fmla="*/ 6858000 h 6858000"/>
              <a:gd name="connsiteX4" fmla="*/ 0 w 7856563"/>
              <a:gd name="connsiteY4" fmla="*/ 0 h 6858000"/>
              <a:gd name="connsiteX0" fmla="*/ 0 w 7856563"/>
              <a:gd name="connsiteY0" fmla="*/ 0 h 6858000"/>
              <a:gd name="connsiteX1" fmla="*/ 7849913 w 7856563"/>
              <a:gd name="connsiteY1" fmla="*/ 582 h 6858000"/>
              <a:gd name="connsiteX2" fmla="*/ 7856563 w 7856563"/>
              <a:gd name="connsiteY2" fmla="*/ 6858000 h 6858000"/>
              <a:gd name="connsiteX3" fmla="*/ 0 w 7856563"/>
              <a:gd name="connsiteY3" fmla="*/ 6858000 h 6858000"/>
              <a:gd name="connsiteX4" fmla="*/ 0 w 7856563"/>
              <a:gd name="connsiteY4" fmla="*/ 0 h 6858000"/>
              <a:gd name="connsiteX0" fmla="*/ 0 w 7856563"/>
              <a:gd name="connsiteY0" fmla="*/ 5881 h 6863881"/>
              <a:gd name="connsiteX1" fmla="*/ 7849913 w 7856563"/>
              <a:gd name="connsiteY1" fmla="*/ 0 h 6863881"/>
              <a:gd name="connsiteX2" fmla="*/ 7856563 w 7856563"/>
              <a:gd name="connsiteY2" fmla="*/ 6863881 h 6863881"/>
              <a:gd name="connsiteX3" fmla="*/ 0 w 7856563"/>
              <a:gd name="connsiteY3" fmla="*/ 6863881 h 6863881"/>
              <a:gd name="connsiteX4" fmla="*/ 0 w 7856563"/>
              <a:gd name="connsiteY4" fmla="*/ 5881 h 68638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56563" h="6863881">
                <a:moveTo>
                  <a:pt x="0" y="5881"/>
                </a:moveTo>
                <a:lnTo>
                  <a:pt x="7849913" y="0"/>
                </a:lnTo>
                <a:cubicBezTo>
                  <a:pt x="7850555" y="2281767"/>
                  <a:pt x="7855921" y="4582114"/>
                  <a:pt x="7856563" y="6863881"/>
                </a:cubicBezTo>
                <a:lnTo>
                  <a:pt x="0" y="6863881"/>
                </a:lnTo>
                <a:lnTo>
                  <a:pt x="0" y="5881"/>
                </a:lnTo>
                <a:close/>
              </a:path>
            </a:pathLst>
          </a:custGeom>
          <a:solidFill>
            <a:schemeClr val="bg1"/>
          </a:solidFill>
        </p:spPr>
        <p:txBody>
          <a:bodyPr anchor="ctr">
            <a:normAutofit/>
          </a:bodyPr>
          <a:lstStyle>
            <a:lvl1pPr marL="0" indent="0" algn="ctr">
              <a:buNone/>
              <a:defRPr sz="1800" b="0" baseline="0">
                <a:solidFill>
                  <a:schemeClr val="tx1"/>
                </a:solidFill>
              </a:defRPr>
            </a:lvl1pPr>
          </a:lstStyle>
          <a:p>
            <a:r>
              <a:rPr lang="nl-NL" noProof="0"/>
              <a:t>Klik op dit vlak om een afbeelding toe te voegen. Kies vervolgens rechtsbovenin voor bijsnijden!</a:t>
            </a:r>
          </a:p>
        </p:txBody>
      </p:sp>
      <p:sp>
        <p:nvSpPr>
          <p:cNvPr id="9" name="Tijdelijke aanduiding voor tekst 5"/>
          <p:cNvSpPr>
            <a:spLocks noGrp="1"/>
          </p:cNvSpPr>
          <p:nvPr>
            <p:ph type="body" sz="quarter" idx="15" hasCustomPrompt="1"/>
          </p:nvPr>
        </p:nvSpPr>
        <p:spPr>
          <a:xfrm>
            <a:off x="4424087" y="5547870"/>
            <a:ext cx="3343823" cy="925869"/>
          </a:xfrm>
          <a:prstGeom prst="rect">
            <a:avLst/>
          </a:prstGeom>
          <a:solidFill>
            <a:schemeClr val="tx1">
              <a:alpha val="90000"/>
            </a:schemeClr>
          </a:solidFill>
        </p:spPr>
        <p:txBody>
          <a:bodyPr lIns="144000" tIns="72000" rIns="144000" bIns="72000" anchor="ctr" anchorCtr="1">
            <a:normAutofit/>
          </a:bodyPr>
          <a:lstStyle>
            <a:lvl1pPr marL="0" indent="0" algn="ctr">
              <a:buNone/>
              <a:defRPr sz="3200" b="0" baseline="0">
                <a:solidFill>
                  <a:schemeClr val="bg1"/>
                </a:solidFill>
                <a:latin typeface="+mn-lt"/>
              </a:defRPr>
            </a:lvl1pPr>
          </a:lstStyle>
          <a:p>
            <a:pPr lvl="0"/>
            <a:r>
              <a:rPr lang="nl-NL" noProof="0"/>
              <a:t>Kop 2</a:t>
            </a:r>
          </a:p>
        </p:txBody>
      </p:sp>
      <p:sp>
        <p:nvSpPr>
          <p:cNvPr id="10" name="Tijdelijke aanduiding voor tekst 5"/>
          <p:cNvSpPr>
            <a:spLocks noGrp="1"/>
          </p:cNvSpPr>
          <p:nvPr>
            <p:ph type="body" sz="quarter" idx="16" hasCustomPrompt="1"/>
          </p:nvPr>
        </p:nvSpPr>
        <p:spPr>
          <a:xfrm>
            <a:off x="8540087" y="5547868"/>
            <a:ext cx="3343823" cy="925869"/>
          </a:xfrm>
          <a:prstGeom prst="rect">
            <a:avLst/>
          </a:prstGeom>
          <a:solidFill>
            <a:schemeClr val="tx1">
              <a:alpha val="90000"/>
            </a:schemeClr>
          </a:solidFill>
        </p:spPr>
        <p:txBody>
          <a:bodyPr lIns="144000" tIns="72000" rIns="144000" bIns="72000" anchor="ctr" anchorCtr="1">
            <a:normAutofit/>
          </a:bodyPr>
          <a:lstStyle>
            <a:lvl1pPr marL="0" indent="0" algn="ctr">
              <a:buNone/>
              <a:defRPr sz="3200" b="0" baseline="0">
                <a:solidFill>
                  <a:schemeClr val="bg1"/>
                </a:solidFill>
                <a:latin typeface="+mn-lt"/>
              </a:defRPr>
            </a:lvl1pPr>
          </a:lstStyle>
          <a:p>
            <a:pPr lvl="0"/>
            <a:r>
              <a:rPr lang="nl-NL" noProof="0"/>
              <a:t>Kop 3</a:t>
            </a:r>
          </a:p>
        </p:txBody>
      </p:sp>
      <p:sp>
        <p:nvSpPr>
          <p:cNvPr id="11" name="Tijdelijke aanduiding voor tekst 5"/>
          <p:cNvSpPr>
            <a:spLocks noGrp="1"/>
          </p:cNvSpPr>
          <p:nvPr>
            <p:ph type="body" sz="quarter" idx="17" hasCustomPrompt="1"/>
          </p:nvPr>
        </p:nvSpPr>
        <p:spPr>
          <a:xfrm>
            <a:off x="-2" y="6738257"/>
            <a:ext cx="12192001" cy="119743"/>
          </a:xfrm>
          <a:prstGeom prst="rect">
            <a:avLst/>
          </a:prstGeom>
          <a:solidFill>
            <a:schemeClr val="tx1">
              <a:alpha val="90000"/>
            </a:schemeClr>
          </a:solidFill>
        </p:spPr>
        <p:txBody>
          <a:bodyPr lIns="252000" tIns="252000" rIns="252000" bIns="252000"/>
          <a:lstStyle>
            <a:lvl1pPr marL="0" indent="0">
              <a:buNone/>
              <a:defRPr sz="100" b="0" baseline="0">
                <a:solidFill>
                  <a:schemeClr val="tx1"/>
                </a:solidFill>
                <a:latin typeface="+mj-lt"/>
              </a:defRPr>
            </a:lvl1pPr>
          </a:lstStyle>
          <a:p>
            <a:pPr lvl="0"/>
            <a:r>
              <a:rPr lang="nl-NL" noProof="0"/>
              <a:t>Onderkant</a:t>
            </a:r>
          </a:p>
        </p:txBody>
      </p:sp>
      <p:sp>
        <p:nvSpPr>
          <p:cNvPr id="12" name="Tijdelijke aanduiding voor tekst 5">
            <a:extLst>
              <a:ext uri="{FF2B5EF4-FFF2-40B4-BE49-F238E27FC236}">
                <a16:creationId xmlns:a16="http://schemas.microsoft.com/office/drawing/2014/main" id="{4818CE33-2D36-47EB-8D49-7925426E56CA}"/>
              </a:ext>
            </a:extLst>
          </p:cNvPr>
          <p:cNvSpPr>
            <a:spLocks noGrp="1"/>
          </p:cNvSpPr>
          <p:nvPr>
            <p:ph type="body" sz="quarter" idx="18" hasCustomPrompt="1"/>
          </p:nvPr>
        </p:nvSpPr>
        <p:spPr>
          <a:xfrm>
            <a:off x="308088" y="5547867"/>
            <a:ext cx="3343823" cy="925869"/>
          </a:xfrm>
          <a:prstGeom prst="rect">
            <a:avLst/>
          </a:prstGeom>
          <a:solidFill>
            <a:schemeClr val="tx1">
              <a:alpha val="90000"/>
            </a:schemeClr>
          </a:solidFill>
        </p:spPr>
        <p:txBody>
          <a:bodyPr lIns="144000" tIns="72000" rIns="144000" bIns="72000" anchor="ctr" anchorCtr="1">
            <a:normAutofit/>
          </a:bodyPr>
          <a:lstStyle>
            <a:lvl1pPr marL="0" indent="0" algn="ctr">
              <a:buNone/>
              <a:defRPr sz="3200" b="0" baseline="0">
                <a:solidFill>
                  <a:schemeClr val="bg1"/>
                </a:solidFill>
                <a:latin typeface="+mn-lt"/>
              </a:defRPr>
            </a:lvl1pPr>
          </a:lstStyle>
          <a:p>
            <a:pPr lvl="0"/>
            <a:r>
              <a:rPr lang="nl-NL" noProof="0"/>
              <a:t>Kop 1</a:t>
            </a:r>
          </a:p>
        </p:txBody>
      </p:sp>
    </p:spTree>
    <p:extLst>
      <p:ext uri="{BB962C8B-B14F-4D97-AF65-F5344CB8AC3E}">
        <p14:creationId xmlns:p14="http://schemas.microsoft.com/office/powerpoint/2010/main" val="31128589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 blokken">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2DD1B1C3-87A7-4C42-8B9B-EF88D3FB7A9F}"/>
              </a:ext>
            </a:extLst>
          </p:cNvPr>
          <p:cNvSpPr>
            <a:spLocks noGrp="1"/>
          </p:cNvSpPr>
          <p:nvPr>
            <p:ph type="pic" sz="quarter" idx="11" hasCustomPrompt="1"/>
          </p:nvPr>
        </p:nvSpPr>
        <p:spPr>
          <a:xfrm>
            <a:off x="-1" y="-1811"/>
            <a:ext cx="6048000" cy="6861600"/>
          </a:xfrm>
          <a:custGeom>
            <a:avLst/>
            <a:gdLst>
              <a:gd name="connsiteX0" fmla="*/ 0 w 6856438"/>
              <a:gd name="connsiteY0" fmla="*/ 0 h 6858000"/>
              <a:gd name="connsiteX1" fmla="*/ 6856438 w 6856438"/>
              <a:gd name="connsiteY1" fmla="*/ 0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3988547 w 6856438"/>
              <a:gd name="connsiteY1" fmla="*/ 8313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6016853 w 6856438"/>
              <a:gd name="connsiteY1" fmla="*/ 0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5956528 w 6856438"/>
              <a:gd name="connsiteY1" fmla="*/ 3175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6000978 w 6856438"/>
              <a:gd name="connsiteY1" fmla="*/ 3175 h 6858000"/>
              <a:gd name="connsiteX2" fmla="*/ 6856438 w 6856438"/>
              <a:gd name="connsiteY2" fmla="*/ 6858000 h 6858000"/>
              <a:gd name="connsiteX3" fmla="*/ 0 w 6856438"/>
              <a:gd name="connsiteY3" fmla="*/ 6858000 h 6858000"/>
              <a:gd name="connsiteX4" fmla="*/ 0 w 6856438"/>
              <a:gd name="connsiteY4" fmla="*/ 0 h 6858000"/>
              <a:gd name="connsiteX0" fmla="*/ 0 w 7856563"/>
              <a:gd name="connsiteY0" fmla="*/ 0 h 6858000"/>
              <a:gd name="connsiteX1" fmla="*/ 6000978 w 7856563"/>
              <a:gd name="connsiteY1" fmla="*/ 3175 h 6858000"/>
              <a:gd name="connsiteX2" fmla="*/ 7856563 w 7856563"/>
              <a:gd name="connsiteY2" fmla="*/ 6858000 h 6858000"/>
              <a:gd name="connsiteX3" fmla="*/ 0 w 7856563"/>
              <a:gd name="connsiteY3" fmla="*/ 6858000 h 6858000"/>
              <a:gd name="connsiteX4" fmla="*/ 0 w 7856563"/>
              <a:gd name="connsiteY4" fmla="*/ 0 h 6858000"/>
              <a:gd name="connsiteX0" fmla="*/ 0 w 7856563"/>
              <a:gd name="connsiteY0" fmla="*/ 0 h 6858000"/>
              <a:gd name="connsiteX1" fmla="*/ 7854636 w 7856563"/>
              <a:gd name="connsiteY1" fmla="*/ 12700 h 6858000"/>
              <a:gd name="connsiteX2" fmla="*/ 7856563 w 7856563"/>
              <a:gd name="connsiteY2" fmla="*/ 6858000 h 6858000"/>
              <a:gd name="connsiteX3" fmla="*/ 0 w 7856563"/>
              <a:gd name="connsiteY3" fmla="*/ 6858000 h 6858000"/>
              <a:gd name="connsiteX4" fmla="*/ 0 w 7856563"/>
              <a:gd name="connsiteY4" fmla="*/ 0 h 6858000"/>
              <a:gd name="connsiteX0" fmla="*/ 0 w 7856563"/>
              <a:gd name="connsiteY0" fmla="*/ 1842 h 6859842"/>
              <a:gd name="connsiteX1" fmla="*/ 7854637 w 7856563"/>
              <a:gd name="connsiteY1" fmla="*/ 0 h 6859842"/>
              <a:gd name="connsiteX2" fmla="*/ 7856563 w 7856563"/>
              <a:gd name="connsiteY2" fmla="*/ 6859842 h 6859842"/>
              <a:gd name="connsiteX3" fmla="*/ 0 w 7856563"/>
              <a:gd name="connsiteY3" fmla="*/ 6859842 h 6859842"/>
              <a:gd name="connsiteX4" fmla="*/ 0 w 7856563"/>
              <a:gd name="connsiteY4" fmla="*/ 1842 h 6859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56563" h="6859842">
                <a:moveTo>
                  <a:pt x="0" y="1842"/>
                </a:moveTo>
                <a:lnTo>
                  <a:pt x="7854637" y="0"/>
                </a:lnTo>
                <a:cubicBezTo>
                  <a:pt x="7855279" y="2281767"/>
                  <a:pt x="7855921" y="4578075"/>
                  <a:pt x="7856563" y="6859842"/>
                </a:cubicBezTo>
                <a:lnTo>
                  <a:pt x="0" y="6859842"/>
                </a:lnTo>
                <a:lnTo>
                  <a:pt x="0" y="1842"/>
                </a:lnTo>
                <a:close/>
              </a:path>
            </a:pathLst>
          </a:custGeom>
          <a:solidFill>
            <a:schemeClr val="bg1"/>
          </a:solidFill>
        </p:spPr>
        <p:txBody>
          <a:bodyPr anchor="ctr">
            <a:normAutofit/>
          </a:bodyPr>
          <a:lstStyle>
            <a:lvl1pPr marL="0" indent="0" algn="ctr">
              <a:buNone/>
              <a:defRPr sz="1800" b="0" baseline="0">
                <a:solidFill>
                  <a:schemeClr val="tx1"/>
                </a:solidFill>
              </a:defRPr>
            </a:lvl1pPr>
          </a:lstStyle>
          <a:p>
            <a:r>
              <a:rPr lang="nl-NL" noProof="0"/>
              <a:t>Klik op dit vlak om een afbeelding toe te voegen. Kies vervolgens rechtsbovenin voor bijsnijden!</a:t>
            </a:r>
          </a:p>
        </p:txBody>
      </p:sp>
      <p:sp>
        <p:nvSpPr>
          <p:cNvPr id="5" name="Picture Placeholder 2"/>
          <p:cNvSpPr>
            <a:spLocks noGrp="1"/>
          </p:cNvSpPr>
          <p:nvPr>
            <p:ph type="pic" sz="quarter" idx="12" hasCustomPrompt="1"/>
          </p:nvPr>
        </p:nvSpPr>
        <p:spPr>
          <a:xfrm>
            <a:off x="6143999" y="-2"/>
            <a:ext cx="6048000" cy="6861600"/>
          </a:xfrm>
          <a:custGeom>
            <a:avLst/>
            <a:gdLst>
              <a:gd name="connsiteX0" fmla="*/ 0 w 6856438"/>
              <a:gd name="connsiteY0" fmla="*/ 0 h 6858000"/>
              <a:gd name="connsiteX1" fmla="*/ 6856438 w 6856438"/>
              <a:gd name="connsiteY1" fmla="*/ 0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3988547 w 6856438"/>
              <a:gd name="connsiteY1" fmla="*/ 8313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6016853 w 6856438"/>
              <a:gd name="connsiteY1" fmla="*/ 0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5956528 w 6856438"/>
              <a:gd name="connsiteY1" fmla="*/ 3175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6000978 w 6856438"/>
              <a:gd name="connsiteY1" fmla="*/ 3175 h 6858000"/>
              <a:gd name="connsiteX2" fmla="*/ 6856438 w 6856438"/>
              <a:gd name="connsiteY2" fmla="*/ 6858000 h 6858000"/>
              <a:gd name="connsiteX3" fmla="*/ 0 w 6856438"/>
              <a:gd name="connsiteY3" fmla="*/ 6858000 h 6858000"/>
              <a:gd name="connsiteX4" fmla="*/ 0 w 6856438"/>
              <a:gd name="connsiteY4" fmla="*/ 0 h 6858000"/>
              <a:gd name="connsiteX0" fmla="*/ 0 w 7856563"/>
              <a:gd name="connsiteY0" fmla="*/ 0 h 6858000"/>
              <a:gd name="connsiteX1" fmla="*/ 6000978 w 7856563"/>
              <a:gd name="connsiteY1" fmla="*/ 3175 h 6858000"/>
              <a:gd name="connsiteX2" fmla="*/ 7856563 w 7856563"/>
              <a:gd name="connsiteY2" fmla="*/ 6858000 h 6858000"/>
              <a:gd name="connsiteX3" fmla="*/ 0 w 7856563"/>
              <a:gd name="connsiteY3" fmla="*/ 6858000 h 6858000"/>
              <a:gd name="connsiteX4" fmla="*/ 0 w 7856563"/>
              <a:gd name="connsiteY4" fmla="*/ 0 h 6858000"/>
              <a:gd name="connsiteX0" fmla="*/ 0 w 7856563"/>
              <a:gd name="connsiteY0" fmla="*/ 0 h 6858000"/>
              <a:gd name="connsiteX1" fmla="*/ 7854636 w 7856563"/>
              <a:gd name="connsiteY1" fmla="*/ 12700 h 6858000"/>
              <a:gd name="connsiteX2" fmla="*/ 7856563 w 7856563"/>
              <a:gd name="connsiteY2" fmla="*/ 6858000 h 6858000"/>
              <a:gd name="connsiteX3" fmla="*/ 0 w 7856563"/>
              <a:gd name="connsiteY3" fmla="*/ 6858000 h 6858000"/>
              <a:gd name="connsiteX4" fmla="*/ 0 w 7856563"/>
              <a:gd name="connsiteY4" fmla="*/ 0 h 6858000"/>
              <a:gd name="connsiteX0" fmla="*/ 0 w 7856563"/>
              <a:gd name="connsiteY0" fmla="*/ 0 h 6858000"/>
              <a:gd name="connsiteX1" fmla="*/ 7854637 w 7856563"/>
              <a:gd name="connsiteY1" fmla="*/ 582 h 6858000"/>
              <a:gd name="connsiteX2" fmla="*/ 7856563 w 7856563"/>
              <a:gd name="connsiteY2" fmla="*/ 6858000 h 6858000"/>
              <a:gd name="connsiteX3" fmla="*/ 0 w 7856563"/>
              <a:gd name="connsiteY3" fmla="*/ 6858000 h 6858000"/>
              <a:gd name="connsiteX4" fmla="*/ 0 w 7856563"/>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56563" h="6858000">
                <a:moveTo>
                  <a:pt x="0" y="0"/>
                </a:moveTo>
                <a:lnTo>
                  <a:pt x="7854637" y="582"/>
                </a:lnTo>
                <a:cubicBezTo>
                  <a:pt x="7855279" y="2282349"/>
                  <a:pt x="7855921" y="4576233"/>
                  <a:pt x="7856563" y="6858000"/>
                </a:cubicBezTo>
                <a:lnTo>
                  <a:pt x="0" y="6858000"/>
                </a:lnTo>
                <a:lnTo>
                  <a:pt x="0" y="0"/>
                </a:lnTo>
                <a:close/>
              </a:path>
            </a:pathLst>
          </a:custGeom>
          <a:solidFill>
            <a:schemeClr val="bg1"/>
          </a:solidFill>
        </p:spPr>
        <p:txBody>
          <a:bodyPr anchor="ctr">
            <a:normAutofit/>
          </a:bodyPr>
          <a:lstStyle>
            <a:lvl1pPr marL="0" indent="0" algn="ctr">
              <a:buNone/>
              <a:defRPr sz="1800" b="0" baseline="0">
                <a:solidFill>
                  <a:schemeClr val="tx1"/>
                </a:solidFill>
              </a:defRPr>
            </a:lvl1pPr>
          </a:lstStyle>
          <a:p>
            <a:r>
              <a:rPr lang="nl-NL" noProof="0"/>
              <a:t>Klik op dit vlak om een afbeelding toe te voegen. Kies vervolgens rechtsbovenin voor bijsnijden!</a:t>
            </a:r>
          </a:p>
        </p:txBody>
      </p:sp>
      <p:sp>
        <p:nvSpPr>
          <p:cNvPr id="8" name="Tijdelijke aanduiding voor tekst 5"/>
          <p:cNvSpPr>
            <a:spLocks noGrp="1"/>
          </p:cNvSpPr>
          <p:nvPr>
            <p:ph type="body" sz="quarter" idx="14" hasCustomPrompt="1"/>
          </p:nvPr>
        </p:nvSpPr>
        <p:spPr>
          <a:xfrm>
            <a:off x="866398" y="5520161"/>
            <a:ext cx="4315202" cy="925869"/>
          </a:xfrm>
          <a:prstGeom prst="rect">
            <a:avLst/>
          </a:prstGeom>
          <a:solidFill>
            <a:schemeClr val="tx1">
              <a:alpha val="90000"/>
            </a:schemeClr>
          </a:solidFill>
        </p:spPr>
        <p:txBody>
          <a:bodyPr lIns="180000" tIns="252000" rIns="180000" bIns="252000" anchor="ctr" anchorCtr="1">
            <a:normAutofit/>
          </a:bodyPr>
          <a:lstStyle>
            <a:lvl1pPr marL="0" indent="0" algn="ctr">
              <a:buNone/>
              <a:defRPr sz="3200" b="0" baseline="0">
                <a:solidFill>
                  <a:schemeClr val="bg1"/>
                </a:solidFill>
                <a:latin typeface="+mn-lt"/>
              </a:defRPr>
            </a:lvl1pPr>
          </a:lstStyle>
          <a:p>
            <a:pPr lvl="0"/>
            <a:r>
              <a:rPr lang="nl-NL" noProof="0"/>
              <a:t>Kop 1</a:t>
            </a:r>
          </a:p>
        </p:txBody>
      </p:sp>
      <p:sp>
        <p:nvSpPr>
          <p:cNvPr id="11" name="Tijdelijke aanduiding voor tekst 5"/>
          <p:cNvSpPr>
            <a:spLocks noGrp="1"/>
          </p:cNvSpPr>
          <p:nvPr>
            <p:ph type="body" sz="quarter" idx="15" hasCustomPrompt="1"/>
          </p:nvPr>
        </p:nvSpPr>
        <p:spPr>
          <a:xfrm>
            <a:off x="7010399" y="5520161"/>
            <a:ext cx="4315202" cy="925869"/>
          </a:xfrm>
          <a:prstGeom prst="rect">
            <a:avLst/>
          </a:prstGeom>
          <a:solidFill>
            <a:schemeClr val="tx1">
              <a:alpha val="90000"/>
            </a:schemeClr>
          </a:solidFill>
        </p:spPr>
        <p:txBody>
          <a:bodyPr lIns="180000" tIns="252000" rIns="180000" bIns="252000" anchor="ctr" anchorCtr="1">
            <a:normAutofit/>
          </a:bodyPr>
          <a:lstStyle>
            <a:lvl1pPr marL="0" indent="0" algn="ctr">
              <a:buNone/>
              <a:defRPr sz="3200" b="0" baseline="0">
                <a:solidFill>
                  <a:schemeClr val="bg1"/>
                </a:solidFill>
                <a:latin typeface="+mn-lt"/>
              </a:defRPr>
            </a:lvl1pPr>
          </a:lstStyle>
          <a:p>
            <a:pPr lvl="0"/>
            <a:r>
              <a:rPr lang="nl-NL" noProof="0"/>
              <a:t>Kop 2</a:t>
            </a:r>
          </a:p>
        </p:txBody>
      </p:sp>
      <p:sp>
        <p:nvSpPr>
          <p:cNvPr id="7" name="Tijdelijke aanduiding voor tekst 5"/>
          <p:cNvSpPr>
            <a:spLocks noGrp="1"/>
          </p:cNvSpPr>
          <p:nvPr>
            <p:ph type="body" sz="quarter" idx="16" hasCustomPrompt="1"/>
          </p:nvPr>
        </p:nvSpPr>
        <p:spPr>
          <a:xfrm>
            <a:off x="-2" y="6738257"/>
            <a:ext cx="12192001" cy="119743"/>
          </a:xfrm>
          <a:prstGeom prst="rect">
            <a:avLst/>
          </a:prstGeom>
          <a:solidFill>
            <a:schemeClr val="tx1">
              <a:alpha val="90000"/>
            </a:schemeClr>
          </a:solidFill>
        </p:spPr>
        <p:txBody>
          <a:bodyPr lIns="252000" tIns="252000" rIns="252000" bIns="252000"/>
          <a:lstStyle>
            <a:lvl1pPr marL="0" indent="0">
              <a:buNone/>
              <a:defRPr sz="100" b="0" baseline="0">
                <a:solidFill>
                  <a:schemeClr val="tx1"/>
                </a:solidFill>
                <a:latin typeface="+mj-lt"/>
              </a:defRPr>
            </a:lvl1pPr>
          </a:lstStyle>
          <a:p>
            <a:pPr lvl="0"/>
            <a:r>
              <a:rPr lang="nl-NL" noProof="0"/>
              <a:t>Onderkant</a:t>
            </a:r>
          </a:p>
        </p:txBody>
      </p:sp>
    </p:spTree>
    <p:extLst>
      <p:ext uri="{BB962C8B-B14F-4D97-AF65-F5344CB8AC3E}">
        <p14:creationId xmlns:p14="http://schemas.microsoft.com/office/powerpoint/2010/main" val="16162904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Onderdelen met iconen">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2DD1B1C3-87A7-4C42-8B9B-EF88D3FB7A9F}"/>
              </a:ext>
            </a:extLst>
          </p:cNvPr>
          <p:cNvSpPr>
            <a:spLocks noGrp="1"/>
          </p:cNvSpPr>
          <p:nvPr>
            <p:ph type="pic" sz="quarter" idx="11" hasCustomPrompt="1"/>
          </p:nvPr>
        </p:nvSpPr>
        <p:spPr>
          <a:xfrm>
            <a:off x="-2493" y="0"/>
            <a:ext cx="12193944" cy="6861600"/>
          </a:xfrm>
          <a:custGeom>
            <a:avLst/>
            <a:gdLst>
              <a:gd name="connsiteX0" fmla="*/ 0 w 6856438"/>
              <a:gd name="connsiteY0" fmla="*/ 0 h 6858000"/>
              <a:gd name="connsiteX1" fmla="*/ 6856438 w 6856438"/>
              <a:gd name="connsiteY1" fmla="*/ 0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3988547 w 6856438"/>
              <a:gd name="connsiteY1" fmla="*/ 8313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6016853 w 6856438"/>
              <a:gd name="connsiteY1" fmla="*/ 0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5956528 w 6856438"/>
              <a:gd name="connsiteY1" fmla="*/ 3175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6000978 w 6856438"/>
              <a:gd name="connsiteY1" fmla="*/ 3175 h 6858000"/>
              <a:gd name="connsiteX2" fmla="*/ 6856438 w 6856438"/>
              <a:gd name="connsiteY2" fmla="*/ 6858000 h 6858000"/>
              <a:gd name="connsiteX3" fmla="*/ 0 w 6856438"/>
              <a:gd name="connsiteY3" fmla="*/ 6858000 h 6858000"/>
              <a:gd name="connsiteX4" fmla="*/ 0 w 6856438"/>
              <a:gd name="connsiteY4" fmla="*/ 0 h 6858000"/>
              <a:gd name="connsiteX0" fmla="*/ 0 w 7856563"/>
              <a:gd name="connsiteY0" fmla="*/ 0 h 6858000"/>
              <a:gd name="connsiteX1" fmla="*/ 6000978 w 7856563"/>
              <a:gd name="connsiteY1" fmla="*/ 3175 h 6858000"/>
              <a:gd name="connsiteX2" fmla="*/ 7856563 w 7856563"/>
              <a:gd name="connsiteY2" fmla="*/ 6858000 h 6858000"/>
              <a:gd name="connsiteX3" fmla="*/ 0 w 7856563"/>
              <a:gd name="connsiteY3" fmla="*/ 6858000 h 6858000"/>
              <a:gd name="connsiteX4" fmla="*/ 0 w 7856563"/>
              <a:gd name="connsiteY4" fmla="*/ 0 h 6858000"/>
              <a:gd name="connsiteX0" fmla="*/ 0 w 7856563"/>
              <a:gd name="connsiteY0" fmla="*/ 0 h 6858000"/>
              <a:gd name="connsiteX1" fmla="*/ 7854636 w 7856563"/>
              <a:gd name="connsiteY1" fmla="*/ 12700 h 6858000"/>
              <a:gd name="connsiteX2" fmla="*/ 7856563 w 7856563"/>
              <a:gd name="connsiteY2" fmla="*/ 6858000 h 6858000"/>
              <a:gd name="connsiteX3" fmla="*/ 0 w 7856563"/>
              <a:gd name="connsiteY3" fmla="*/ 6858000 h 6858000"/>
              <a:gd name="connsiteX4" fmla="*/ 0 w 7856563"/>
              <a:gd name="connsiteY4" fmla="*/ 0 h 6858000"/>
              <a:gd name="connsiteX0" fmla="*/ 0 w 7856563"/>
              <a:gd name="connsiteY0" fmla="*/ 0 h 6858000"/>
              <a:gd name="connsiteX1" fmla="*/ 7856171 w 7856563"/>
              <a:gd name="connsiteY1" fmla="*/ 581 h 6858000"/>
              <a:gd name="connsiteX2" fmla="*/ 7856563 w 7856563"/>
              <a:gd name="connsiteY2" fmla="*/ 6858000 h 6858000"/>
              <a:gd name="connsiteX3" fmla="*/ 0 w 7856563"/>
              <a:gd name="connsiteY3" fmla="*/ 6858000 h 6858000"/>
              <a:gd name="connsiteX4" fmla="*/ 0 w 7856563"/>
              <a:gd name="connsiteY4" fmla="*/ 0 h 6858000"/>
              <a:gd name="connsiteX0" fmla="*/ 0 w 7857815"/>
              <a:gd name="connsiteY0" fmla="*/ 0 h 6858000"/>
              <a:gd name="connsiteX1" fmla="*/ 7857706 w 7857815"/>
              <a:gd name="connsiteY1" fmla="*/ 581 h 6858000"/>
              <a:gd name="connsiteX2" fmla="*/ 7856563 w 7857815"/>
              <a:gd name="connsiteY2" fmla="*/ 6858000 h 6858000"/>
              <a:gd name="connsiteX3" fmla="*/ 0 w 7857815"/>
              <a:gd name="connsiteY3" fmla="*/ 6858000 h 6858000"/>
              <a:gd name="connsiteX4" fmla="*/ 0 w 785781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57815" h="6858000">
                <a:moveTo>
                  <a:pt x="0" y="0"/>
                </a:moveTo>
                <a:lnTo>
                  <a:pt x="7857706" y="581"/>
                </a:lnTo>
                <a:cubicBezTo>
                  <a:pt x="7858348" y="2282348"/>
                  <a:pt x="7855921" y="4576233"/>
                  <a:pt x="7856563" y="6858000"/>
                </a:cubicBezTo>
                <a:lnTo>
                  <a:pt x="0" y="6858000"/>
                </a:lnTo>
                <a:lnTo>
                  <a:pt x="0" y="0"/>
                </a:lnTo>
                <a:close/>
              </a:path>
            </a:pathLst>
          </a:custGeom>
          <a:solidFill>
            <a:schemeClr val="bg1"/>
          </a:solidFill>
        </p:spPr>
        <p:txBody>
          <a:bodyPr anchor="ctr">
            <a:normAutofit/>
          </a:bodyPr>
          <a:lstStyle>
            <a:lvl1pPr marL="0" indent="0" algn="ctr">
              <a:buNone/>
              <a:defRPr sz="1800" b="0" i="1" baseline="0">
                <a:solidFill>
                  <a:schemeClr val="tx1"/>
                </a:solidFill>
              </a:defRPr>
            </a:lvl1pPr>
          </a:lstStyle>
          <a:p>
            <a:r>
              <a:rPr lang="nl-NL" noProof="0"/>
              <a:t>&lt;sleep dit vlak omhoog om een afbeelding toe te voegen&gt;</a:t>
            </a:r>
          </a:p>
          <a:p>
            <a:endParaRPr lang="nl-NL" noProof="0"/>
          </a:p>
          <a:p>
            <a:endParaRPr lang="nl-NL" noProof="0"/>
          </a:p>
          <a:p>
            <a:endParaRPr lang="nl-NL" noProof="0"/>
          </a:p>
          <a:p>
            <a:endParaRPr lang="nl-NL" noProof="0"/>
          </a:p>
          <a:p>
            <a:r>
              <a:rPr lang="nl-NL" noProof="0"/>
              <a:t>     </a:t>
            </a:r>
          </a:p>
        </p:txBody>
      </p:sp>
      <p:sp>
        <p:nvSpPr>
          <p:cNvPr id="12" name="Tijdelijke aanduiding voor tekst 5"/>
          <p:cNvSpPr>
            <a:spLocks noGrp="1"/>
          </p:cNvSpPr>
          <p:nvPr>
            <p:ph type="body" sz="quarter" idx="12" hasCustomPrompt="1"/>
          </p:nvPr>
        </p:nvSpPr>
        <p:spPr>
          <a:xfrm>
            <a:off x="864000" y="4059497"/>
            <a:ext cx="3152958" cy="739257"/>
          </a:xfrm>
          <a:prstGeom prst="rect">
            <a:avLst/>
          </a:prstGeom>
          <a:solidFill>
            <a:schemeClr val="tx1">
              <a:alpha val="90000"/>
            </a:schemeClr>
          </a:solidFill>
        </p:spPr>
        <p:txBody>
          <a:bodyPr lIns="72000" tIns="144000" rIns="72000" bIns="72000" anchor="ctr" anchorCtr="1">
            <a:normAutofit/>
          </a:bodyPr>
          <a:lstStyle>
            <a:lvl1pPr marL="0" indent="0" algn="ctr">
              <a:buNone/>
              <a:defRPr sz="3200" b="0" baseline="0">
                <a:solidFill>
                  <a:schemeClr val="bg1"/>
                </a:solidFill>
                <a:latin typeface="+mn-lt"/>
              </a:defRPr>
            </a:lvl1pPr>
          </a:lstStyle>
          <a:p>
            <a:pPr lvl="0"/>
            <a:r>
              <a:rPr lang="nl-NL" noProof="0"/>
              <a:t>Onderdeel 1</a:t>
            </a:r>
          </a:p>
        </p:txBody>
      </p:sp>
      <p:sp>
        <p:nvSpPr>
          <p:cNvPr id="13" name="Tijdelijke aanduiding voor tekst 5"/>
          <p:cNvSpPr>
            <a:spLocks noGrp="1"/>
          </p:cNvSpPr>
          <p:nvPr>
            <p:ph type="body" sz="quarter" idx="13" hasCustomPrompt="1"/>
          </p:nvPr>
        </p:nvSpPr>
        <p:spPr>
          <a:xfrm>
            <a:off x="864000" y="4798754"/>
            <a:ext cx="3152958" cy="1166326"/>
          </a:xfrm>
          <a:prstGeom prst="rect">
            <a:avLst/>
          </a:prstGeom>
          <a:solidFill>
            <a:schemeClr val="tx1">
              <a:alpha val="90000"/>
            </a:schemeClr>
          </a:solidFill>
        </p:spPr>
        <p:txBody>
          <a:bodyPr lIns="252000" tIns="252000" rIns="252000" bIns="252000" anchor="t" anchorCtr="0">
            <a:normAutofit/>
          </a:bodyPr>
          <a:lstStyle>
            <a:lvl1pPr marL="0" indent="0" algn="ctr">
              <a:buNone/>
              <a:defRPr sz="2000" b="0" baseline="0">
                <a:solidFill>
                  <a:schemeClr val="bg1"/>
                </a:solidFill>
                <a:latin typeface="+mn-lt"/>
              </a:defRPr>
            </a:lvl1pPr>
          </a:lstStyle>
          <a:p>
            <a:pPr lvl="0"/>
            <a:r>
              <a:rPr lang="nl-NL" noProof="0"/>
              <a:t>Ruimte voor 2 regels tekst in deze opzet</a:t>
            </a:r>
          </a:p>
        </p:txBody>
      </p:sp>
      <p:sp>
        <p:nvSpPr>
          <p:cNvPr id="15" name="Tijdelijke aanduiding voor tekst 5"/>
          <p:cNvSpPr>
            <a:spLocks noGrp="1"/>
          </p:cNvSpPr>
          <p:nvPr>
            <p:ph type="body" sz="quarter" idx="17" hasCustomPrompt="1"/>
          </p:nvPr>
        </p:nvSpPr>
        <p:spPr>
          <a:xfrm>
            <a:off x="864000" y="2707574"/>
            <a:ext cx="3152958" cy="1351923"/>
          </a:xfrm>
          <a:prstGeom prst="rect">
            <a:avLst/>
          </a:prstGeom>
          <a:solidFill>
            <a:schemeClr val="bg1">
              <a:alpha val="90000"/>
            </a:schemeClr>
          </a:solidFill>
        </p:spPr>
        <p:txBody>
          <a:bodyPr lIns="252000" tIns="252000" rIns="252000" bIns="252000"/>
          <a:lstStyle>
            <a:lvl1pPr marL="0" indent="0">
              <a:buNone/>
              <a:defRPr sz="2400" b="0" baseline="0">
                <a:solidFill>
                  <a:schemeClr val="tx1"/>
                </a:solidFill>
                <a:latin typeface="+mn-lt"/>
              </a:defRPr>
            </a:lvl1pPr>
          </a:lstStyle>
          <a:p>
            <a:pPr lvl="0"/>
            <a:r>
              <a:rPr lang="nl-NL" noProof="0"/>
              <a:t>Voeg zelf een icoon toe. Laat dit vlak verder leeg.</a:t>
            </a:r>
          </a:p>
        </p:txBody>
      </p:sp>
      <p:sp>
        <p:nvSpPr>
          <p:cNvPr id="14" name="Tijdelijke aanduiding voor tekst 5"/>
          <p:cNvSpPr>
            <a:spLocks noGrp="1"/>
          </p:cNvSpPr>
          <p:nvPr>
            <p:ph type="body" sz="quarter" idx="26" hasCustomPrompt="1"/>
          </p:nvPr>
        </p:nvSpPr>
        <p:spPr>
          <a:xfrm>
            <a:off x="-2" y="6738257"/>
            <a:ext cx="12192001" cy="119743"/>
          </a:xfrm>
          <a:prstGeom prst="rect">
            <a:avLst/>
          </a:prstGeom>
          <a:solidFill>
            <a:schemeClr val="tx1">
              <a:alpha val="90000"/>
            </a:schemeClr>
          </a:solidFill>
        </p:spPr>
        <p:txBody>
          <a:bodyPr lIns="252000" tIns="252000" rIns="252000" bIns="252000"/>
          <a:lstStyle>
            <a:lvl1pPr marL="0" indent="0">
              <a:buNone/>
              <a:defRPr sz="100" b="0" baseline="0">
                <a:solidFill>
                  <a:schemeClr val="tx1"/>
                </a:solidFill>
                <a:latin typeface="+mj-lt"/>
              </a:defRPr>
            </a:lvl1pPr>
          </a:lstStyle>
          <a:p>
            <a:pPr lvl="0"/>
            <a:r>
              <a:rPr lang="nl-NL" noProof="0"/>
              <a:t>Onderkant</a:t>
            </a:r>
          </a:p>
        </p:txBody>
      </p:sp>
      <p:sp>
        <p:nvSpPr>
          <p:cNvPr id="16" name="Tijdelijke aanduiding voor tekst 5">
            <a:extLst>
              <a:ext uri="{FF2B5EF4-FFF2-40B4-BE49-F238E27FC236}">
                <a16:creationId xmlns:a16="http://schemas.microsoft.com/office/drawing/2014/main" id="{220B8906-5B79-4840-BE1C-9E0F6B4C5665}"/>
              </a:ext>
            </a:extLst>
          </p:cNvPr>
          <p:cNvSpPr>
            <a:spLocks noGrp="1"/>
          </p:cNvSpPr>
          <p:nvPr>
            <p:ph type="body" sz="quarter" idx="27" hasCustomPrompt="1"/>
          </p:nvPr>
        </p:nvSpPr>
        <p:spPr>
          <a:xfrm>
            <a:off x="4518000" y="4059497"/>
            <a:ext cx="3152958" cy="739257"/>
          </a:xfrm>
          <a:prstGeom prst="rect">
            <a:avLst/>
          </a:prstGeom>
          <a:solidFill>
            <a:schemeClr val="tx1">
              <a:alpha val="90000"/>
            </a:schemeClr>
          </a:solidFill>
        </p:spPr>
        <p:txBody>
          <a:bodyPr lIns="72000" tIns="144000" rIns="72000" bIns="72000" anchor="ctr" anchorCtr="1">
            <a:normAutofit/>
          </a:bodyPr>
          <a:lstStyle>
            <a:lvl1pPr marL="0" indent="0" algn="ctr">
              <a:buNone/>
              <a:defRPr sz="3200" b="0" baseline="0">
                <a:solidFill>
                  <a:schemeClr val="bg1"/>
                </a:solidFill>
                <a:latin typeface="+mn-lt"/>
              </a:defRPr>
            </a:lvl1pPr>
          </a:lstStyle>
          <a:p>
            <a:pPr lvl="0"/>
            <a:r>
              <a:rPr lang="nl-NL" noProof="0"/>
              <a:t>Onderdeel 1</a:t>
            </a:r>
          </a:p>
        </p:txBody>
      </p:sp>
      <p:sp>
        <p:nvSpPr>
          <p:cNvPr id="17" name="Tijdelijke aanduiding voor tekst 5">
            <a:extLst>
              <a:ext uri="{FF2B5EF4-FFF2-40B4-BE49-F238E27FC236}">
                <a16:creationId xmlns:a16="http://schemas.microsoft.com/office/drawing/2014/main" id="{6CC46728-54D7-4F8C-A805-9529E3616BE2}"/>
              </a:ext>
            </a:extLst>
          </p:cNvPr>
          <p:cNvSpPr>
            <a:spLocks noGrp="1"/>
          </p:cNvSpPr>
          <p:nvPr>
            <p:ph type="body" sz="quarter" idx="28" hasCustomPrompt="1"/>
          </p:nvPr>
        </p:nvSpPr>
        <p:spPr>
          <a:xfrm>
            <a:off x="4518000" y="4798754"/>
            <a:ext cx="3152958" cy="1166326"/>
          </a:xfrm>
          <a:prstGeom prst="rect">
            <a:avLst/>
          </a:prstGeom>
          <a:solidFill>
            <a:schemeClr val="tx1">
              <a:alpha val="90000"/>
            </a:schemeClr>
          </a:solidFill>
        </p:spPr>
        <p:txBody>
          <a:bodyPr lIns="252000" tIns="252000" rIns="252000" bIns="252000" anchor="t" anchorCtr="0">
            <a:normAutofit/>
          </a:bodyPr>
          <a:lstStyle>
            <a:lvl1pPr marL="0" indent="0" algn="ctr">
              <a:buNone/>
              <a:defRPr sz="2000" b="0" baseline="0">
                <a:solidFill>
                  <a:schemeClr val="bg1"/>
                </a:solidFill>
                <a:latin typeface="+mn-lt"/>
              </a:defRPr>
            </a:lvl1pPr>
          </a:lstStyle>
          <a:p>
            <a:pPr lvl="0"/>
            <a:r>
              <a:rPr lang="nl-NL" noProof="0"/>
              <a:t>Ruimte voor 2 regels tekst in deze opzet</a:t>
            </a:r>
          </a:p>
        </p:txBody>
      </p:sp>
      <p:sp>
        <p:nvSpPr>
          <p:cNvPr id="18" name="Tijdelijke aanduiding voor tekst 5">
            <a:extLst>
              <a:ext uri="{FF2B5EF4-FFF2-40B4-BE49-F238E27FC236}">
                <a16:creationId xmlns:a16="http://schemas.microsoft.com/office/drawing/2014/main" id="{549F6FA9-84C5-45FB-940F-C50EABF405D3}"/>
              </a:ext>
            </a:extLst>
          </p:cNvPr>
          <p:cNvSpPr>
            <a:spLocks noGrp="1"/>
          </p:cNvSpPr>
          <p:nvPr>
            <p:ph type="body" sz="quarter" idx="29" hasCustomPrompt="1"/>
          </p:nvPr>
        </p:nvSpPr>
        <p:spPr>
          <a:xfrm>
            <a:off x="4518000" y="2707574"/>
            <a:ext cx="3152958" cy="1351923"/>
          </a:xfrm>
          <a:prstGeom prst="rect">
            <a:avLst/>
          </a:prstGeom>
          <a:solidFill>
            <a:schemeClr val="bg1">
              <a:alpha val="90000"/>
            </a:schemeClr>
          </a:solidFill>
        </p:spPr>
        <p:txBody>
          <a:bodyPr lIns="252000" tIns="252000" rIns="252000" bIns="252000"/>
          <a:lstStyle>
            <a:lvl1pPr marL="0" indent="0">
              <a:buNone/>
              <a:defRPr sz="2400" b="0" baseline="0">
                <a:solidFill>
                  <a:schemeClr val="tx1"/>
                </a:solidFill>
                <a:latin typeface="+mn-lt"/>
              </a:defRPr>
            </a:lvl1pPr>
          </a:lstStyle>
          <a:p>
            <a:pPr lvl="0"/>
            <a:r>
              <a:rPr lang="nl-NL" noProof="0"/>
              <a:t>Voeg zelf een icoon toe. Laat dit vlak verder leeg.</a:t>
            </a:r>
          </a:p>
        </p:txBody>
      </p:sp>
      <p:sp>
        <p:nvSpPr>
          <p:cNvPr id="19" name="Tijdelijke aanduiding voor tekst 5">
            <a:extLst>
              <a:ext uri="{FF2B5EF4-FFF2-40B4-BE49-F238E27FC236}">
                <a16:creationId xmlns:a16="http://schemas.microsoft.com/office/drawing/2014/main" id="{D4C64008-3449-4EBD-824C-62CBEBE2A89D}"/>
              </a:ext>
            </a:extLst>
          </p:cNvPr>
          <p:cNvSpPr>
            <a:spLocks noGrp="1"/>
          </p:cNvSpPr>
          <p:nvPr>
            <p:ph type="body" sz="quarter" idx="30" hasCustomPrompt="1"/>
          </p:nvPr>
        </p:nvSpPr>
        <p:spPr>
          <a:xfrm>
            <a:off x="8172000" y="4059497"/>
            <a:ext cx="3152958" cy="739257"/>
          </a:xfrm>
          <a:prstGeom prst="rect">
            <a:avLst/>
          </a:prstGeom>
          <a:solidFill>
            <a:schemeClr val="tx1">
              <a:alpha val="90000"/>
            </a:schemeClr>
          </a:solidFill>
        </p:spPr>
        <p:txBody>
          <a:bodyPr lIns="72000" tIns="144000" rIns="72000" bIns="72000" anchor="ctr" anchorCtr="1">
            <a:normAutofit/>
          </a:bodyPr>
          <a:lstStyle>
            <a:lvl1pPr marL="0" indent="0" algn="ctr">
              <a:buNone/>
              <a:defRPr sz="3200" b="0" baseline="0">
                <a:solidFill>
                  <a:schemeClr val="bg1"/>
                </a:solidFill>
                <a:latin typeface="+mn-lt"/>
              </a:defRPr>
            </a:lvl1pPr>
          </a:lstStyle>
          <a:p>
            <a:pPr lvl="0"/>
            <a:r>
              <a:rPr lang="nl-NL" noProof="0"/>
              <a:t>Onderdeel 1</a:t>
            </a:r>
          </a:p>
        </p:txBody>
      </p:sp>
      <p:sp>
        <p:nvSpPr>
          <p:cNvPr id="20" name="Tijdelijke aanduiding voor tekst 5">
            <a:extLst>
              <a:ext uri="{FF2B5EF4-FFF2-40B4-BE49-F238E27FC236}">
                <a16:creationId xmlns:a16="http://schemas.microsoft.com/office/drawing/2014/main" id="{D734260A-7E9B-407E-BBA9-709DDB046E6C}"/>
              </a:ext>
            </a:extLst>
          </p:cNvPr>
          <p:cNvSpPr>
            <a:spLocks noGrp="1"/>
          </p:cNvSpPr>
          <p:nvPr>
            <p:ph type="body" sz="quarter" idx="31" hasCustomPrompt="1"/>
          </p:nvPr>
        </p:nvSpPr>
        <p:spPr>
          <a:xfrm>
            <a:off x="8172000" y="4798754"/>
            <a:ext cx="3152958" cy="1166326"/>
          </a:xfrm>
          <a:prstGeom prst="rect">
            <a:avLst/>
          </a:prstGeom>
          <a:solidFill>
            <a:schemeClr val="tx1">
              <a:alpha val="90000"/>
            </a:schemeClr>
          </a:solidFill>
        </p:spPr>
        <p:txBody>
          <a:bodyPr lIns="252000" tIns="252000" rIns="252000" bIns="252000" anchor="t" anchorCtr="0">
            <a:normAutofit/>
          </a:bodyPr>
          <a:lstStyle>
            <a:lvl1pPr marL="0" indent="0" algn="ctr">
              <a:buNone/>
              <a:defRPr sz="2000" b="0" baseline="0">
                <a:solidFill>
                  <a:schemeClr val="bg1"/>
                </a:solidFill>
                <a:latin typeface="+mn-lt"/>
              </a:defRPr>
            </a:lvl1pPr>
          </a:lstStyle>
          <a:p>
            <a:pPr lvl="0"/>
            <a:r>
              <a:rPr lang="nl-NL" noProof="0"/>
              <a:t>Ruimte voor 2 regels tekst in deze opzet</a:t>
            </a:r>
          </a:p>
        </p:txBody>
      </p:sp>
      <p:sp>
        <p:nvSpPr>
          <p:cNvPr id="21" name="Tijdelijke aanduiding voor tekst 5">
            <a:extLst>
              <a:ext uri="{FF2B5EF4-FFF2-40B4-BE49-F238E27FC236}">
                <a16:creationId xmlns:a16="http://schemas.microsoft.com/office/drawing/2014/main" id="{FDADCDE6-D032-4927-8D66-AC0FE4E293E0}"/>
              </a:ext>
            </a:extLst>
          </p:cNvPr>
          <p:cNvSpPr>
            <a:spLocks noGrp="1"/>
          </p:cNvSpPr>
          <p:nvPr>
            <p:ph type="body" sz="quarter" idx="32" hasCustomPrompt="1"/>
          </p:nvPr>
        </p:nvSpPr>
        <p:spPr>
          <a:xfrm>
            <a:off x="8172000" y="2707574"/>
            <a:ext cx="3152958" cy="1351923"/>
          </a:xfrm>
          <a:prstGeom prst="rect">
            <a:avLst/>
          </a:prstGeom>
          <a:solidFill>
            <a:schemeClr val="bg1">
              <a:alpha val="90000"/>
            </a:schemeClr>
          </a:solidFill>
        </p:spPr>
        <p:txBody>
          <a:bodyPr lIns="252000" tIns="252000" rIns="252000" bIns="252000"/>
          <a:lstStyle>
            <a:lvl1pPr marL="0" indent="0">
              <a:buNone/>
              <a:defRPr sz="2400" b="0" baseline="0">
                <a:solidFill>
                  <a:schemeClr val="tx1"/>
                </a:solidFill>
                <a:latin typeface="+mn-lt"/>
              </a:defRPr>
            </a:lvl1pPr>
          </a:lstStyle>
          <a:p>
            <a:pPr lvl="0"/>
            <a:r>
              <a:rPr lang="nl-NL" noProof="0"/>
              <a:t>Voeg zelf een icoon toe. Laat dit vlak verder leeg.</a:t>
            </a:r>
          </a:p>
        </p:txBody>
      </p:sp>
      <p:sp>
        <p:nvSpPr>
          <p:cNvPr id="22" name="Title 1">
            <a:extLst>
              <a:ext uri="{FF2B5EF4-FFF2-40B4-BE49-F238E27FC236}">
                <a16:creationId xmlns:a16="http://schemas.microsoft.com/office/drawing/2014/main" id="{7A2C2A04-44DE-4A26-A5FE-5137DF375E29}"/>
              </a:ext>
            </a:extLst>
          </p:cNvPr>
          <p:cNvSpPr>
            <a:spLocks noGrp="1"/>
          </p:cNvSpPr>
          <p:nvPr>
            <p:ph type="title" hasCustomPrompt="1"/>
          </p:nvPr>
        </p:nvSpPr>
        <p:spPr>
          <a:xfrm>
            <a:off x="864000" y="864000"/>
            <a:ext cx="4864447" cy="982144"/>
          </a:xfrm>
          <a:solidFill>
            <a:schemeClr val="tx1">
              <a:alpha val="89804"/>
            </a:schemeClr>
          </a:solidFill>
        </p:spPr>
        <p:txBody>
          <a:bodyPr lIns="252000" tIns="252000" rIns="252000" bIns="252000"/>
          <a:lstStyle>
            <a:lvl1pPr algn="l">
              <a:defRPr>
                <a:solidFill>
                  <a:srgbClr val="FFFFFF"/>
                </a:solidFill>
              </a:defRPr>
            </a:lvl1pPr>
          </a:lstStyle>
          <a:p>
            <a:r>
              <a:rPr lang="nl-NL" noProof="0"/>
              <a:t>Titel</a:t>
            </a:r>
          </a:p>
        </p:txBody>
      </p:sp>
    </p:spTree>
    <p:extLst>
      <p:ext uri="{BB962C8B-B14F-4D97-AF65-F5344CB8AC3E}">
        <p14:creationId xmlns:p14="http://schemas.microsoft.com/office/powerpoint/2010/main" val="4465088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Afbeelding - leeg">
    <p:bg>
      <p:bgRef idx="1001">
        <a:schemeClr val="bg1"/>
      </p:bgRef>
    </p:bg>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2DD1B1C3-87A7-4C42-8B9B-EF88D3FB7A9F}"/>
              </a:ext>
            </a:extLst>
          </p:cNvPr>
          <p:cNvSpPr>
            <a:spLocks noGrp="1"/>
          </p:cNvSpPr>
          <p:nvPr>
            <p:ph type="pic" sz="quarter" idx="11" hasCustomPrompt="1"/>
          </p:nvPr>
        </p:nvSpPr>
        <p:spPr>
          <a:xfrm>
            <a:off x="0" y="0"/>
            <a:ext cx="12193941" cy="6861600"/>
          </a:xfrm>
          <a:custGeom>
            <a:avLst/>
            <a:gdLst>
              <a:gd name="connsiteX0" fmla="*/ 0 w 6856438"/>
              <a:gd name="connsiteY0" fmla="*/ 0 h 6858000"/>
              <a:gd name="connsiteX1" fmla="*/ 6856438 w 6856438"/>
              <a:gd name="connsiteY1" fmla="*/ 0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3988547 w 6856438"/>
              <a:gd name="connsiteY1" fmla="*/ 8313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6016853 w 6856438"/>
              <a:gd name="connsiteY1" fmla="*/ 0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5956528 w 6856438"/>
              <a:gd name="connsiteY1" fmla="*/ 3175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6000978 w 6856438"/>
              <a:gd name="connsiteY1" fmla="*/ 3175 h 6858000"/>
              <a:gd name="connsiteX2" fmla="*/ 6856438 w 6856438"/>
              <a:gd name="connsiteY2" fmla="*/ 6858000 h 6858000"/>
              <a:gd name="connsiteX3" fmla="*/ 0 w 6856438"/>
              <a:gd name="connsiteY3" fmla="*/ 6858000 h 6858000"/>
              <a:gd name="connsiteX4" fmla="*/ 0 w 6856438"/>
              <a:gd name="connsiteY4" fmla="*/ 0 h 6858000"/>
              <a:gd name="connsiteX0" fmla="*/ 0 w 7856563"/>
              <a:gd name="connsiteY0" fmla="*/ 0 h 6858000"/>
              <a:gd name="connsiteX1" fmla="*/ 6000978 w 7856563"/>
              <a:gd name="connsiteY1" fmla="*/ 3175 h 6858000"/>
              <a:gd name="connsiteX2" fmla="*/ 7856563 w 7856563"/>
              <a:gd name="connsiteY2" fmla="*/ 6858000 h 6858000"/>
              <a:gd name="connsiteX3" fmla="*/ 0 w 7856563"/>
              <a:gd name="connsiteY3" fmla="*/ 6858000 h 6858000"/>
              <a:gd name="connsiteX4" fmla="*/ 0 w 7856563"/>
              <a:gd name="connsiteY4" fmla="*/ 0 h 6858000"/>
              <a:gd name="connsiteX0" fmla="*/ 0 w 7856563"/>
              <a:gd name="connsiteY0" fmla="*/ 0 h 6858000"/>
              <a:gd name="connsiteX1" fmla="*/ 7854636 w 7856563"/>
              <a:gd name="connsiteY1" fmla="*/ 12700 h 6858000"/>
              <a:gd name="connsiteX2" fmla="*/ 7856563 w 7856563"/>
              <a:gd name="connsiteY2" fmla="*/ 6858000 h 6858000"/>
              <a:gd name="connsiteX3" fmla="*/ 0 w 7856563"/>
              <a:gd name="connsiteY3" fmla="*/ 6858000 h 6858000"/>
              <a:gd name="connsiteX4" fmla="*/ 0 w 7856563"/>
              <a:gd name="connsiteY4" fmla="*/ 0 h 6858000"/>
              <a:gd name="connsiteX0" fmla="*/ 0 w 7857814"/>
              <a:gd name="connsiteY0" fmla="*/ 4265 h 6862265"/>
              <a:gd name="connsiteX1" fmla="*/ 7857705 w 7857814"/>
              <a:gd name="connsiteY1" fmla="*/ 0 h 6862265"/>
              <a:gd name="connsiteX2" fmla="*/ 7856563 w 7857814"/>
              <a:gd name="connsiteY2" fmla="*/ 6862265 h 6862265"/>
              <a:gd name="connsiteX3" fmla="*/ 0 w 7857814"/>
              <a:gd name="connsiteY3" fmla="*/ 6862265 h 6862265"/>
              <a:gd name="connsiteX4" fmla="*/ 0 w 7857814"/>
              <a:gd name="connsiteY4" fmla="*/ 4265 h 68622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57814" h="6862265">
                <a:moveTo>
                  <a:pt x="0" y="4265"/>
                </a:moveTo>
                <a:lnTo>
                  <a:pt x="7857705" y="0"/>
                </a:lnTo>
                <a:cubicBezTo>
                  <a:pt x="7858347" y="2281767"/>
                  <a:pt x="7855921" y="4580498"/>
                  <a:pt x="7856563" y="6862265"/>
                </a:cubicBezTo>
                <a:lnTo>
                  <a:pt x="0" y="6862265"/>
                </a:lnTo>
                <a:lnTo>
                  <a:pt x="0" y="4265"/>
                </a:lnTo>
                <a:close/>
              </a:path>
            </a:pathLst>
          </a:custGeom>
          <a:solidFill>
            <a:schemeClr val="bg1"/>
          </a:solidFill>
        </p:spPr>
        <p:txBody>
          <a:bodyPr anchor="ctr">
            <a:normAutofit/>
          </a:bodyPr>
          <a:lstStyle>
            <a:lvl1pPr marL="0" indent="0" algn="ctr">
              <a:buNone/>
              <a:defRPr sz="1800" b="0" baseline="0">
                <a:solidFill>
                  <a:schemeClr val="tx1"/>
                </a:solidFill>
              </a:defRPr>
            </a:lvl1pPr>
          </a:lstStyle>
          <a:p>
            <a:r>
              <a:rPr lang="nl-NL" noProof="0"/>
              <a:t>Klik op dit vlak om een afbeelding toe te voegen</a:t>
            </a:r>
          </a:p>
        </p:txBody>
      </p:sp>
      <p:sp>
        <p:nvSpPr>
          <p:cNvPr id="5" name="Tijdelijke aanduiding voor tekst 5"/>
          <p:cNvSpPr>
            <a:spLocks noGrp="1"/>
          </p:cNvSpPr>
          <p:nvPr>
            <p:ph type="body" sz="quarter" idx="14" hasCustomPrompt="1"/>
          </p:nvPr>
        </p:nvSpPr>
        <p:spPr>
          <a:xfrm>
            <a:off x="-2" y="6738257"/>
            <a:ext cx="12192001" cy="119743"/>
          </a:xfrm>
          <a:prstGeom prst="rect">
            <a:avLst/>
          </a:prstGeom>
          <a:solidFill>
            <a:schemeClr val="tx1">
              <a:alpha val="90000"/>
            </a:schemeClr>
          </a:solidFill>
        </p:spPr>
        <p:txBody>
          <a:bodyPr lIns="252000" tIns="252000" rIns="252000" bIns="252000"/>
          <a:lstStyle>
            <a:lvl1pPr marL="0" indent="0">
              <a:buNone/>
              <a:defRPr sz="100" b="0" baseline="0">
                <a:solidFill>
                  <a:schemeClr val="tx1"/>
                </a:solidFill>
                <a:latin typeface="+mj-lt"/>
              </a:defRPr>
            </a:lvl1pPr>
          </a:lstStyle>
          <a:p>
            <a:pPr lvl="0"/>
            <a:r>
              <a:rPr lang="nl-NL" noProof="0"/>
              <a:t>Onderkant</a:t>
            </a:r>
          </a:p>
        </p:txBody>
      </p:sp>
    </p:spTree>
    <p:extLst>
      <p:ext uri="{BB962C8B-B14F-4D97-AF65-F5344CB8AC3E}">
        <p14:creationId xmlns:p14="http://schemas.microsoft.com/office/powerpoint/2010/main" val="2108942045"/>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AFAS Blauw">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6D891801-253D-4737-B46D-3CF4D70B35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el 1">
            <a:extLst>
              <a:ext uri="{FF2B5EF4-FFF2-40B4-BE49-F238E27FC236}">
                <a16:creationId xmlns:a16="http://schemas.microsoft.com/office/drawing/2014/main" id="{F083AD6F-1964-4CD4-8C0B-C4757A98E8F0}"/>
              </a:ext>
            </a:extLst>
          </p:cNvPr>
          <p:cNvSpPr>
            <a:spLocks noGrp="1"/>
          </p:cNvSpPr>
          <p:nvPr>
            <p:ph type="title" hasCustomPrompt="1"/>
          </p:nvPr>
        </p:nvSpPr>
        <p:spPr>
          <a:xfrm>
            <a:off x="0" y="2766218"/>
            <a:ext cx="12192000" cy="1325563"/>
          </a:xfrm>
        </p:spPr>
        <p:txBody>
          <a:bodyPr/>
          <a:lstStyle>
            <a:lvl1pPr>
              <a:defRPr>
                <a:solidFill>
                  <a:srgbClr val="FFFFFF"/>
                </a:solidFill>
                <a:latin typeface="+mn-lt"/>
              </a:defRPr>
            </a:lvl1pPr>
          </a:lstStyle>
          <a:p>
            <a:r>
              <a:rPr lang="nl-NL"/>
              <a:t>Achtergrond met tekst</a:t>
            </a:r>
          </a:p>
        </p:txBody>
      </p:sp>
      <p:pic>
        <p:nvPicPr>
          <p:cNvPr id="5" name="Afbeelding 4">
            <a:extLst>
              <a:ext uri="{FF2B5EF4-FFF2-40B4-BE49-F238E27FC236}">
                <a16:creationId xmlns:a16="http://schemas.microsoft.com/office/drawing/2014/main" id="{C478ABFB-16FD-C7B0-667C-AB8CDD1757D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436636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Zwart + Tekst">
    <p:bg>
      <p:bgPr>
        <a:solidFill>
          <a:srgbClr val="000000"/>
        </a:solidFill>
        <a:effectLst/>
      </p:bgPr>
    </p:bg>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A8DA5E05-714D-4194-9297-BFF88B95E959}"/>
              </a:ext>
            </a:extLst>
          </p:cNvPr>
          <p:cNvSpPr>
            <a:spLocks noGrp="1"/>
          </p:cNvSpPr>
          <p:nvPr>
            <p:ph type="title" hasCustomPrompt="1"/>
          </p:nvPr>
        </p:nvSpPr>
        <p:spPr>
          <a:xfrm>
            <a:off x="0" y="2766218"/>
            <a:ext cx="12192000" cy="1325563"/>
          </a:xfrm>
        </p:spPr>
        <p:txBody>
          <a:bodyPr/>
          <a:lstStyle>
            <a:lvl1pPr>
              <a:defRPr>
                <a:solidFill>
                  <a:srgbClr val="FFFFFF"/>
                </a:solidFill>
                <a:latin typeface="+mn-lt"/>
              </a:defRPr>
            </a:lvl1pPr>
          </a:lstStyle>
          <a:p>
            <a:r>
              <a:rPr lang="nl-NL"/>
              <a:t>Zwarte achtergrond met tekst</a:t>
            </a:r>
          </a:p>
        </p:txBody>
      </p:sp>
    </p:spTree>
    <p:extLst>
      <p:ext uri="{BB962C8B-B14F-4D97-AF65-F5344CB8AC3E}">
        <p14:creationId xmlns:p14="http://schemas.microsoft.com/office/powerpoint/2010/main" val="34935813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Zwart+blauwe lijn">
    <p:bg>
      <p:bgPr>
        <a:solidFill>
          <a:srgbClr val="000000"/>
        </a:solidFill>
        <a:effectLst/>
      </p:bgPr>
    </p:bg>
    <p:spTree>
      <p:nvGrpSpPr>
        <p:cNvPr id="1" name=""/>
        <p:cNvGrpSpPr/>
        <p:nvPr/>
      </p:nvGrpSpPr>
      <p:grpSpPr>
        <a:xfrm>
          <a:off x="0" y="0"/>
          <a:ext cx="0" cy="0"/>
          <a:chOff x="0" y="0"/>
          <a:chExt cx="0" cy="0"/>
        </a:xfrm>
      </p:grpSpPr>
      <p:sp>
        <p:nvSpPr>
          <p:cNvPr id="4" name="Tijdelijke aanduiding voor tekst 5"/>
          <p:cNvSpPr>
            <a:spLocks noGrp="1"/>
          </p:cNvSpPr>
          <p:nvPr>
            <p:ph type="body" sz="quarter" idx="14" hasCustomPrompt="1"/>
          </p:nvPr>
        </p:nvSpPr>
        <p:spPr>
          <a:xfrm>
            <a:off x="-2" y="6738257"/>
            <a:ext cx="12192001" cy="119743"/>
          </a:xfrm>
          <a:prstGeom prst="rect">
            <a:avLst/>
          </a:prstGeom>
          <a:solidFill>
            <a:schemeClr val="tx1">
              <a:alpha val="90000"/>
            </a:schemeClr>
          </a:solidFill>
        </p:spPr>
        <p:txBody>
          <a:bodyPr lIns="252000" tIns="252000" rIns="252000" bIns="252000"/>
          <a:lstStyle>
            <a:lvl1pPr marL="0" indent="0">
              <a:buNone/>
              <a:defRPr sz="100" b="0" baseline="0">
                <a:solidFill>
                  <a:schemeClr val="tx1"/>
                </a:solidFill>
                <a:latin typeface="+mj-lt"/>
              </a:defRPr>
            </a:lvl1pPr>
          </a:lstStyle>
          <a:p>
            <a:pPr lvl="0"/>
            <a:r>
              <a:rPr lang="nl-NL"/>
              <a:t>Onderkant</a:t>
            </a:r>
          </a:p>
        </p:txBody>
      </p:sp>
    </p:spTree>
    <p:extLst>
      <p:ext uri="{BB962C8B-B14F-4D97-AF65-F5344CB8AC3E}">
        <p14:creationId xmlns:p14="http://schemas.microsoft.com/office/powerpoint/2010/main" val="7450927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Wit + blauwe lijn">
    <p:bg>
      <p:bgPr>
        <a:solidFill>
          <a:schemeClr val="bg1"/>
        </a:solidFill>
        <a:effectLst/>
      </p:bgPr>
    </p:bg>
    <p:spTree>
      <p:nvGrpSpPr>
        <p:cNvPr id="1" name=""/>
        <p:cNvGrpSpPr/>
        <p:nvPr/>
      </p:nvGrpSpPr>
      <p:grpSpPr>
        <a:xfrm>
          <a:off x="0" y="0"/>
          <a:ext cx="0" cy="0"/>
          <a:chOff x="0" y="0"/>
          <a:chExt cx="0" cy="0"/>
        </a:xfrm>
      </p:grpSpPr>
      <p:sp>
        <p:nvSpPr>
          <p:cNvPr id="3" name="Tijdelijke aanduiding voor tekst 5"/>
          <p:cNvSpPr>
            <a:spLocks noGrp="1"/>
          </p:cNvSpPr>
          <p:nvPr>
            <p:ph type="body" sz="quarter" idx="14" hasCustomPrompt="1"/>
          </p:nvPr>
        </p:nvSpPr>
        <p:spPr>
          <a:xfrm>
            <a:off x="-2" y="6738257"/>
            <a:ext cx="12192001" cy="119743"/>
          </a:xfrm>
          <a:prstGeom prst="rect">
            <a:avLst/>
          </a:prstGeom>
          <a:solidFill>
            <a:schemeClr val="tx1">
              <a:alpha val="90000"/>
            </a:schemeClr>
          </a:solidFill>
        </p:spPr>
        <p:txBody>
          <a:bodyPr lIns="252000" tIns="252000" rIns="252000" bIns="252000"/>
          <a:lstStyle>
            <a:lvl1pPr marL="0" indent="0">
              <a:buNone/>
              <a:defRPr sz="100" b="0" baseline="0">
                <a:solidFill>
                  <a:schemeClr val="tx1"/>
                </a:solidFill>
                <a:latin typeface="+mj-lt"/>
              </a:defRPr>
            </a:lvl1pPr>
          </a:lstStyle>
          <a:p>
            <a:pPr lvl="0"/>
            <a:r>
              <a:rPr lang="nl-NL"/>
              <a:t>Onderkant</a:t>
            </a:r>
          </a:p>
        </p:txBody>
      </p:sp>
    </p:spTree>
    <p:extLst>
      <p:ext uri="{BB962C8B-B14F-4D97-AF65-F5344CB8AC3E}">
        <p14:creationId xmlns:p14="http://schemas.microsoft.com/office/powerpoint/2010/main" val="742749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Voorstelsheet - 4 namen">
    <p:spTree>
      <p:nvGrpSpPr>
        <p:cNvPr id="1" name=""/>
        <p:cNvGrpSpPr/>
        <p:nvPr/>
      </p:nvGrpSpPr>
      <p:grpSpPr>
        <a:xfrm>
          <a:off x="0" y="0"/>
          <a:ext cx="0" cy="0"/>
          <a:chOff x="0" y="0"/>
          <a:chExt cx="0" cy="0"/>
        </a:xfrm>
      </p:grpSpPr>
      <p:sp>
        <p:nvSpPr>
          <p:cNvPr id="39" name="Picture Placeholder 2"/>
          <p:cNvSpPr>
            <a:spLocks noGrp="1"/>
          </p:cNvSpPr>
          <p:nvPr>
            <p:ph type="pic" sz="quarter" idx="31" hasCustomPrompt="1"/>
          </p:nvPr>
        </p:nvSpPr>
        <p:spPr>
          <a:xfrm>
            <a:off x="2957893" y="417064"/>
            <a:ext cx="2535969" cy="2535969"/>
          </a:xfrm>
          <a:custGeom>
            <a:avLst/>
            <a:gdLst>
              <a:gd name="connsiteX0" fmla="*/ 0 w 6856438"/>
              <a:gd name="connsiteY0" fmla="*/ 0 h 6858000"/>
              <a:gd name="connsiteX1" fmla="*/ 6856438 w 6856438"/>
              <a:gd name="connsiteY1" fmla="*/ 0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3988547 w 6856438"/>
              <a:gd name="connsiteY1" fmla="*/ 8313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6016853 w 6856438"/>
              <a:gd name="connsiteY1" fmla="*/ 0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5956528 w 6856438"/>
              <a:gd name="connsiteY1" fmla="*/ 3175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6000978 w 6856438"/>
              <a:gd name="connsiteY1" fmla="*/ 3175 h 6858000"/>
              <a:gd name="connsiteX2" fmla="*/ 6856438 w 6856438"/>
              <a:gd name="connsiteY2" fmla="*/ 6858000 h 6858000"/>
              <a:gd name="connsiteX3" fmla="*/ 0 w 6856438"/>
              <a:gd name="connsiteY3" fmla="*/ 6858000 h 6858000"/>
              <a:gd name="connsiteX4" fmla="*/ 0 w 6856438"/>
              <a:gd name="connsiteY4" fmla="*/ 0 h 6858000"/>
              <a:gd name="connsiteX0" fmla="*/ 0 w 7856563"/>
              <a:gd name="connsiteY0" fmla="*/ 0 h 6858000"/>
              <a:gd name="connsiteX1" fmla="*/ 6000978 w 7856563"/>
              <a:gd name="connsiteY1" fmla="*/ 3175 h 6858000"/>
              <a:gd name="connsiteX2" fmla="*/ 7856563 w 7856563"/>
              <a:gd name="connsiteY2" fmla="*/ 6858000 h 6858000"/>
              <a:gd name="connsiteX3" fmla="*/ 0 w 7856563"/>
              <a:gd name="connsiteY3" fmla="*/ 6858000 h 6858000"/>
              <a:gd name="connsiteX4" fmla="*/ 0 w 7856563"/>
              <a:gd name="connsiteY4" fmla="*/ 0 h 6858000"/>
              <a:gd name="connsiteX0" fmla="*/ 0 w 7856563"/>
              <a:gd name="connsiteY0" fmla="*/ 0 h 6858000"/>
              <a:gd name="connsiteX1" fmla="*/ 7854636 w 7856563"/>
              <a:gd name="connsiteY1" fmla="*/ 12700 h 6858000"/>
              <a:gd name="connsiteX2" fmla="*/ 7856563 w 7856563"/>
              <a:gd name="connsiteY2" fmla="*/ 6858000 h 6858000"/>
              <a:gd name="connsiteX3" fmla="*/ 0 w 7856563"/>
              <a:gd name="connsiteY3" fmla="*/ 6858000 h 6858000"/>
              <a:gd name="connsiteX4" fmla="*/ 0 w 7856563"/>
              <a:gd name="connsiteY4" fmla="*/ 0 h 6858000"/>
              <a:gd name="connsiteX0" fmla="*/ 0 w 7856563"/>
              <a:gd name="connsiteY0" fmla="*/ 4265 h 6862265"/>
              <a:gd name="connsiteX1" fmla="*/ 7856171 w 7856563"/>
              <a:gd name="connsiteY1" fmla="*/ 0 h 6862265"/>
              <a:gd name="connsiteX2" fmla="*/ 7856563 w 7856563"/>
              <a:gd name="connsiteY2" fmla="*/ 6862265 h 6862265"/>
              <a:gd name="connsiteX3" fmla="*/ 0 w 7856563"/>
              <a:gd name="connsiteY3" fmla="*/ 6862265 h 6862265"/>
              <a:gd name="connsiteX4" fmla="*/ 0 w 7856563"/>
              <a:gd name="connsiteY4" fmla="*/ 4265 h 68622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56563" h="6862265">
                <a:moveTo>
                  <a:pt x="0" y="4265"/>
                </a:moveTo>
                <a:lnTo>
                  <a:pt x="7856171" y="0"/>
                </a:lnTo>
                <a:cubicBezTo>
                  <a:pt x="7856813" y="2281767"/>
                  <a:pt x="7855921" y="4580498"/>
                  <a:pt x="7856563" y="6862265"/>
                </a:cubicBezTo>
                <a:lnTo>
                  <a:pt x="0" y="6862265"/>
                </a:lnTo>
                <a:lnTo>
                  <a:pt x="0" y="4265"/>
                </a:lnTo>
                <a:close/>
              </a:path>
            </a:pathLst>
          </a:custGeom>
          <a:solidFill>
            <a:schemeClr val="bg1"/>
          </a:solidFill>
        </p:spPr>
        <p:txBody>
          <a:bodyPr anchor="ctr">
            <a:normAutofit/>
          </a:bodyPr>
          <a:lstStyle>
            <a:lvl1pPr marL="0" indent="0" algn="ctr">
              <a:buNone/>
              <a:defRPr sz="1800" b="0" baseline="0">
                <a:solidFill>
                  <a:schemeClr val="tx1"/>
                </a:solidFill>
              </a:defRPr>
            </a:lvl1pPr>
          </a:lstStyle>
          <a:p>
            <a:r>
              <a:rPr lang="nl-NL" noProof="0"/>
              <a:t>Klik op dit vlak om jouw profielfoto toe te voegen</a:t>
            </a:r>
          </a:p>
        </p:txBody>
      </p:sp>
      <p:sp>
        <p:nvSpPr>
          <p:cNvPr id="38" name="Tijdelijke aanduiding voor tekst 5"/>
          <p:cNvSpPr>
            <a:spLocks noGrp="1"/>
          </p:cNvSpPr>
          <p:nvPr>
            <p:ph type="body" sz="quarter" idx="30" hasCustomPrompt="1"/>
          </p:nvPr>
        </p:nvSpPr>
        <p:spPr>
          <a:xfrm>
            <a:off x="500735" y="1471450"/>
            <a:ext cx="3083435" cy="1049214"/>
          </a:xfrm>
          <a:prstGeom prst="rect">
            <a:avLst/>
          </a:prstGeom>
          <a:noFill/>
        </p:spPr>
        <p:txBody>
          <a:bodyPr lIns="252000" tIns="252000" rIns="252000" bIns="252000">
            <a:normAutofit/>
          </a:bodyPr>
          <a:lstStyle>
            <a:lvl1pPr marL="0" indent="0" algn="l">
              <a:buNone/>
              <a:defRPr sz="1600" b="0" baseline="0">
                <a:solidFill>
                  <a:srgbClr val="000000"/>
                </a:solidFill>
                <a:latin typeface="+mn-lt"/>
              </a:defRPr>
            </a:lvl1pPr>
          </a:lstStyle>
          <a:p>
            <a:pPr lvl="0"/>
            <a:r>
              <a:rPr lang="nl-NL" noProof="0"/>
              <a:t>Jouw functie</a:t>
            </a:r>
          </a:p>
        </p:txBody>
      </p:sp>
      <p:sp>
        <p:nvSpPr>
          <p:cNvPr id="19" name="Rechthoek 18">
            <a:extLst>
              <a:ext uri="{FF2B5EF4-FFF2-40B4-BE49-F238E27FC236}">
                <a16:creationId xmlns:a16="http://schemas.microsoft.com/office/drawing/2014/main" id="{F10167C0-6C97-4641-A337-57875D3AAF18}"/>
              </a:ext>
            </a:extLst>
          </p:cNvPr>
          <p:cNvSpPr/>
          <p:nvPr/>
        </p:nvSpPr>
        <p:spPr>
          <a:xfrm>
            <a:off x="698546" y="2953337"/>
            <a:ext cx="4809309" cy="36000"/>
          </a:xfrm>
          <a:prstGeom prst="rect">
            <a:avLst/>
          </a:prstGeom>
          <a:solidFill>
            <a:schemeClr val="accent5">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37" name="Tijdelijke aanduiding voor tekst 5"/>
          <p:cNvSpPr>
            <a:spLocks noGrp="1"/>
          </p:cNvSpPr>
          <p:nvPr>
            <p:ph type="body" sz="quarter" idx="29" hasCustomPrompt="1"/>
          </p:nvPr>
        </p:nvSpPr>
        <p:spPr>
          <a:xfrm>
            <a:off x="500735" y="982506"/>
            <a:ext cx="3553680" cy="739257"/>
          </a:xfrm>
          <a:prstGeom prst="rect">
            <a:avLst/>
          </a:prstGeom>
          <a:noFill/>
        </p:spPr>
        <p:txBody>
          <a:bodyPr lIns="252000" tIns="252000" rIns="252000" bIns="252000">
            <a:normAutofit/>
          </a:bodyPr>
          <a:lstStyle>
            <a:lvl1pPr marL="0" indent="0" algn="l">
              <a:buNone/>
              <a:defRPr sz="2500" b="0" baseline="0">
                <a:solidFill>
                  <a:schemeClr val="tx1"/>
                </a:solidFill>
                <a:latin typeface="+mn-lt"/>
              </a:defRPr>
            </a:lvl1pPr>
          </a:lstStyle>
          <a:p>
            <a:pPr lvl="0"/>
            <a:r>
              <a:rPr lang="nl-NL" noProof="0"/>
              <a:t>Naam</a:t>
            </a:r>
          </a:p>
        </p:txBody>
      </p:sp>
      <p:sp>
        <p:nvSpPr>
          <p:cNvPr id="48" name="Picture Placeholder 2">
            <a:extLst>
              <a:ext uri="{FF2B5EF4-FFF2-40B4-BE49-F238E27FC236}">
                <a16:creationId xmlns:a16="http://schemas.microsoft.com/office/drawing/2014/main" id="{4CDD66E8-9765-410F-B12B-29BBF707A18B}"/>
              </a:ext>
            </a:extLst>
          </p:cNvPr>
          <p:cNvSpPr>
            <a:spLocks noGrp="1"/>
          </p:cNvSpPr>
          <p:nvPr>
            <p:ph type="pic" sz="quarter" idx="32" hasCustomPrompt="1"/>
          </p:nvPr>
        </p:nvSpPr>
        <p:spPr>
          <a:xfrm>
            <a:off x="2957893" y="3177099"/>
            <a:ext cx="2535969" cy="2535969"/>
          </a:xfrm>
          <a:custGeom>
            <a:avLst/>
            <a:gdLst>
              <a:gd name="connsiteX0" fmla="*/ 0 w 6856438"/>
              <a:gd name="connsiteY0" fmla="*/ 0 h 6858000"/>
              <a:gd name="connsiteX1" fmla="*/ 6856438 w 6856438"/>
              <a:gd name="connsiteY1" fmla="*/ 0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3988547 w 6856438"/>
              <a:gd name="connsiteY1" fmla="*/ 8313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6016853 w 6856438"/>
              <a:gd name="connsiteY1" fmla="*/ 0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5956528 w 6856438"/>
              <a:gd name="connsiteY1" fmla="*/ 3175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6000978 w 6856438"/>
              <a:gd name="connsiteY1" fmla="*/ 3175 h 6858000"/>
              <a:gd name="connsiteX2" fmla="*/ 6856438 w 6856438"/>
              <a:gd name="connsiteY2" fmla="*/ 6858000 h 6858000"/>
              <a:gd name="connsiteX3" fmla="*/ 0 w 6856438"/>
              <a:gd name="connsiteY3" fmla="*/ 6858000 h 6858000"/>
              <a:gd name="connsiteX4" fmla="*/ 0 w 6856438"/>
              <a:gd name="connsiteY4" fmla="*/ 0 h 6858000"/>
              <a:gd name="connsiteX0" fmla="*/ 0 w 7856563"/>
              <a:gd name="connsiteY0" fmla="*/ 0 h 6858000"/>
              <a:gd name="connsiteX1" fmla="*/ 6000978 w 7856563"/>
              <a:gd name="connsiteY1" fmla="*/ 3175 h 6858000"/>
              <a:gd name="connsiteX2" fmla="*/ 7856563 w 7856563"/>
              <a:gd name="connsiteY2" fmla="*/ 6858000 h 6858000"/>
              <a:gd name="connsiteX3" fmla="*/ 0 w 7856563"/>
              <a:gd name="connsiteY3" fmla="*/ 6858000 h 6858000"/>
              <a:gd name="connsiteX4" fmla="*/ 0 w 7856563"/>
              <a:gd name="connsiteY4" fmla="*/ 0 h 6858000"/>
              <a:gd name="connsiteX0" fmla="*/ 0 w 7856563"/>
              <a:gd name="connsiteY0" fmla="*/ 0 h 6858000"/>
              <a:gd name="connsiteX1" fmla="*/ 7854636 w 7856563"/>
              <a:gd name="connsiteY1" fmla="*/ 12700 h 6858000"/>
              <a:gd name="connsiteX2" fmla="*/ 7856563 w 7856563"/>
              <a:gd name="connsiteY2" fmla="*/ 6858000 h 6858000"/>
              <a:gd name="connsiteX3" fmla="*/ 0 w 7856563"/>
              <a:gd name="connsiteY3" fmla="*/ 6858000 h 6858000"/>
              <a:gd name="connsiteX4" fmla="*/ 0 w 7856563"/>
              <a:gd name="connsiteY4" fmla="*/ 0 h 6858000"/>
              <a:gd name="connsiteX0" fmla="*/ 0 w 7856563"/>
              <a:gd name="connsiteY0" fmla="*/ 4265 h 6862265"/>
              <a:gd name="connsiteX1" fmla="*/ 7856171 w 7856563"/>
              <a:gd name="connsiteY1" fmla="*/ 0 h 6862265"/>
              <a:gd name="connsiteX2" fmla="*/ 7856563 w 7856563"/>
              <a:gd name="connsiteY2" fmla="*/ 6862265 h 6862265"/>
              <a:gd name="connsiteX3" fmla="*/ 0 w 7856563"/>
              <a:gd name="connsiteY3" fmla="*/ 6862265 h 6862265"/>
              <a:gd name="connsiteX4" fmla="*/ 0 w 7856563"/>
              <a:gd name="connsiteY4" fmla="*/ 4265 h 68622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56563" h="6862265">
                <a:moveTo>
                  <a:pt x="0" y="4265"/>
                </a:moveTo>
                <a:lnTo>
                  <a:pt x="7856171" y="0"/>
                </a:lnTo>
                <a:cubicBezTo>
                  <a:pt x="7856813" y="2281767"/>
                  <a:pt x="7855921" y="4580498"/>
                  <a:pt x="7856563" y="6862265"/>
                </a:cubicBezTo>
                <a:lnTo>
                  <a:pt x="0" y="6862265"/>
                </a:lnTo>
                <a:lnTo>
                  <a:pt x="0" y="4265"/>
                </a:lnTo>
                <a:close/>
              </a:path>
            </a:pathLst>
          </a:custGeom>
          <a:solidFill>
            <a:schemeClr val="bg1"/>
          </a:solidFill>
        </p:spPr>
        <p:txBody>
          <a:bodyPr anchor="ctr">
            <a:normAutofit/>
          </a:bodyPr>
          <a:lstStyle>
            <a:lvl1pPr marL="0" indent="0" algn="ctr">
              <a:buNone/>
              <a:defRPr sz="1800" b="0" baseline="0">
                <a:solidFill>
                  <a:schemeClr val="tx1"/>
                </a:solidFill>
              </a:defRPr>
            </a:lvl1pPr>
          </a:lstStyle>
          <a:p>
            <a:r>
              <a:rPr lang="nl-NL" noProof="0"/>
              <a:t>Klik op dit vlak om jouw profielfoto toe te voegen</a:t>
            </a:r>
          </a:p>
        </p:txBody>
      </p:sp>
      <p:sp>
        <p:nvSpPr>
          <p:cNvPr id="49" name="Tijdelijke aanduiding voor tekst 5">
            <a:extLst>
              <a:ext uri="{FF2B5EF4-FFF2-40B4-BE49-F238E27FC236}">
                <a16:creationId xmlns:a16="http://schemas.microsoft.com/office/drawing/2014/main" id="{DFADFDE0-F5F6-4FED-9864-D7205BC1543D}"/>
              </a:ext>
            </a:extLst>
          </p:cNvPr>
          <p:cNvSpPr>
            <a:spLocks noGrp="1"/>
          </p:cNvSpPr>
          <p:nvPr>
            <p:ph type="body" sz="quarter" idx="33" hasCustomPrompt="1"/>
          </p:nvPr>
        </p:nvSpPr>
        <p:spPr>
          <a:xfrm>
            <a:off x="500735" y="4242360"/>
            <a:ext cx="3083435" cy="1049214"/>
          </a:xfrm>
          <a:prstGeom prst="rect">
            <a:avLst/>
          </a:prstGeom>
          <a:noFill/>
        </p:spPr>
        <p:txBody>
          <a:bodyPr lIns="252000" tIns="252000" rIns="252000" bIns="252000">
            <a:normAutofit/>
          </a:bodyPr>
          <a:lstStyle>
            <a:lvl1pPr marL="0" indent="0" algn="l">
              <a:buNone/>
              <a:defRPr sz="1600" b="0" baseline="0">
                <a:solidFill>
                  <a:srgbClr val="000000"/>
                </a:solidFill>
                <a:latin typeface="+mn-lt"/>
              </a:defRPr>
            </a:lvl1pPr>
          </a:lstStyle>
          <a:p>
            <a:pPr lvl="0"/>
            <a:r>
              <a:rPr lang="nl-NL" noProof="0"/>
              <a:t>Jouw functie</a:t>
            </a:r>
          </a:p>
        </p:txBody>
      </p:sp>
      <p:sp>
        <p:nvSpPr>
          <p:cNvPr id="50" name="Rechthoek 49">
            <a:extLst>
              <a:ext uri="{FF2B5EF4-FFF2-40B4-BE49-F238E27FC236}">
                <a16:creationId xmlns:a16="http://schemas.microsoft.com/office/drawing/2014/main" id="{184D51E4-2021-4682-9E44-18C8E472388E}"/>
              </a:ext>
            </a:extLst>
          </p:cNvPr>
          <p:cNvSpPr/>
          <p:nvPr/>
        </p:nvSpPr>
        <p:spPr>
          <a:xfrm>
            <a:off x="684553" y="5713068"/>
            <a:ext cx="4809309" cy="36000"/>
          </a:xfrm>
          <a:prstGeom prst="rect">
            <a:avLst/>
          </a:prstGeom>
          <a:solidFill>
            <a:schemeClr val="accent5">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51" name="Tijdelijke aanduiding voor tekst 5">
            <a:extLst>
              <a:ext uri="{FF2B5EF4-FFF2-40B4-BE49-F238E27FC236}">
                <a16:creationId xmlns:a16="http://schemas.microsoft.com/office/drawing/2014/main" id="{6BF56023-7C9C-427D-8CC5-13A198477546}"/>
              </a:ext>
            </a:extLst>
          </p:cNvPr>
          <p:cNvSpPr>
            <a:spLocks noGrp="1"/>
          </p:cNvSpPr>
          <p:nvPr>
            <p:ph type="body" sz="quarter" idx="34" hasCustomPrompt="1"/>
          </p:nvPr>
        </p:nvSpPr>
        <p:spPr>
          <a:xfrm>
            <a:off x="500735" y="3753416"/>
            <a:ext cx="3553680" cy="739257"/>
          </a:xfrm>
          <a:prstGeom prst="rect">
            <a:avLst/>
          </a:prstGeom>
          <a:noFill/>
        </p:spPr>
        <p:txBody>
          <a:bodyPr lIns="252000" tIns="252000" rIns="252000" bIns="252000">
            <a:normAutofit/>
          </a:bodyPr>
          <a:lstStyle>
            <a:lvl1pPr marL="0" indent="0" algn="l">
              <a:buNone/>
              <a:defRPr sz="2500" b="0" baseline="0">
                <a:solidFill>
                  <a:schemeClr val="tx1"/>
                </a:solidFill>
                <a:latin typeface="+mn-lt"/>
              </a:defRPr>
            </a:lvl1pPr>
          </a:lstStyle>
          <a:p>
            <a:pPr lvl="0"/>
            <a:r>
              <a:rPr lang="nl-NL" noProof="0"/>
              <a:t>Naam</a:t>
            </a:r>
          </a:p>
        </p:txBody>
      </p:sp>
      <p:sp>
        <p:nvSpPr>
          <p:cNvPr id="52" name="Picture Placeholder 2">
            <a:extLst>
              <a:ext uri="{FF2B5EF4-FFF2-40B4-BE49-F238E27FC236}">
                <a16:creationId xmlns:a16="http://schemas.microsoft.com/office/drawing/2014/main" id="{77023F42-A7DB-4607-9EF4-AD1355C01E33}"/>
              </a:ext>
            </a:extLst>
          </p:cNvPr>
          <p:cNvSpPr>
            <a:spLocks noGrp="1"/>
          </p:cNvSpPr>
          <p:nvPr>
            <p:ph type="pic" sz="quarter" idx="35" hasCustomPrompt="1"/>
          </p:nvPr>
        </p:nvSpPr>
        <p:spPr>
          <a:xfrm>
            <a:off x="8925685" y="401218"/>
            <a:ext cx="2535969" cy="2535969"/>
          </a:xfrm>
          <a:custGeom>
            <a:avLst/>
            <a:gdLst>
              <a:gd name="connsiteX0" fmla="*/ 0 w 6856438"/>
              <a:gd name="connsiteY0" fmla="*/ 0 h 6858000"/>
              <a:gd name="connsiteX1" fmla="*/ 6856438 w 6856438"/>
              <a:gd name="connsiteY1" fmla="*/ 0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3988547 w 6856438"/>
              <a:gd name="connsiteY1" fmla="*/ 8313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6016853 w 6856438"/>
              <a:gd name="connsiteY1" fmla="*/ 0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5956528 w 6856438"/>
              <a:gd name="connsiteY1" fmla="*/ 3175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6000978 w 6856438"/>
              <a:gd name="connsiteY1" fmla="*/ 3175 h 6858000"/>
              <a:gd name="connsiteX2" fmla="*/ 6856438 w 6856438"/>
              <a:gd name="connsiteY2" fmla="*/ 6858000 h 6858000"/>
              <a:gd name="connsiteX3" fmla="*/ 0 w 6856438"/>
              <a:gd name="connsiteY3" fmla="*/ 6858000 h 6858000"/>
              <a:gd name="connsiteX4" fmla="*/ 0 w 6856438"/>
              <a:gd name="connsiteY4" fmla="*/ 0 h 6858000"/>
              <a:gd name="connsiteX0" fmla="*/ 0 w 7856563"/>
              <a:gd name="connsiteY0" fmla="*/ 0 h 6858000"/>
              <a:gd name="connsiteX1" fmla="*/ 6000978 w 7856563"/>
              <a:gd name="connsiteY1" fmla="*/ 3175 h 6858000"/>
              <a:gd name="connsiteX2" fmla="*/ 7856563 w 7856563"/>
              <a:gd name="connsiteY2" fmla="*/ 6858000 h 6858000"/>
              <a:gd name="connsiteX3" fmla="*/ 0 w 7856563"/>
              <a:gd name="connsiteY3" fmla="*/ 6858000 h 6858000"/>
              <a:gd name="connsiteX4" fmla="*/ 0 w 7856563"/>
              <a:gd name="connsiteY4" fmla="*/ 0 h 6858000"/>
              <a:gd name="connsiteX0" fmla="*/ 0 w 7856563"/>
              <a:gd name="connsiteY0" fmla="*/ 0 h 6858000"/>
              <a:gd name="connsiteX1" fmla="*/ 7854636 w 7856563"/>
              <a:gd name="connsiteY1" fmla="*/ 12700 h 6858000"/>
              <a:gd name="connsiteX2" fmla="*/ 7856563 w 7856563"/>
              <a:gd name="connsiteY2" fmla="*/ 6858000 h 6858000"/>
              <a:gd name="connsiteX3" fmla="*/ 0 w 7856563"/>
              <a:gd name="connsiteY3" fmla="*/ 6858000 h 6858000"/>
              <a:gd name="connsiteX4" fmla="*/ 0 w 7856563"/>
              <a:gd name="connsiteY4" fmla="*/ 0 h 6858000"/>
              <a:gd name="connsiteX0" fmla="*/ 0 w 7856563"/>
              <a:gd name="connsiteY0" fmla="*/ 4265 h 6862265"/>
              <a:gd name="connsiteX1" fmla="*/ 7856171 w 7856563"/>
              <a:gd name="connsiteY1" fmla="*/ 0 h 6862265"/>
              <a:gd name="connsiteX2" fmla="*/ 7856563 w 7856563"/>
              <a:gd name="connsiteY2" fmla="*/ 6862265 h 6862265"/>
              <a:gd name="connsiteX3" fmla="*/ 0 w 7856563"/>
              <a:gd name="connsiteY3" fmla="*/ 6862265 h 6862265"/>
              <a:gd name="connsiteX4" fmla="*/ 0 w 7856563"/>
              <a:gd name="connsiteY4" fmla="*/ 4265 h 68622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56563" h="6862265">
                <a:moveTo>
                  <a:pt x="0" y="4265"/>
                </a:moveTo>
                <a:lnTo>
                  <a:pt x="7856171" y="0"/>
                </a:lnTo>
                <a:cubicBezTo>
                  <a:pt x="7856813" y="2281767"/>
                  <a:pt x="7855921" y="4580498"/>
                  <a:pt x="7856563" y="6862265"/>
                </a:cubicBezTo>
                <a:lnTo>
                  <a:pt x="0" y="6862265"/>
                </a:lnTo>
                <a:lnTo>
                  <a:pt x="0" y="4265"/>
                </a:lnTo>
                <a:close/>
              </a:path>
            </a:pathLst>
          </a:custGeom>
          <a:solidFill>
            <a:schemeClr val="bg1"/>
          </a:solidFill>
        </p:spPr>
        <p:txBody>
          <a:bodyPr anchor="ctr">
            <a:normAutofit/>
          </a:bodyPr>
          <a:lstStyle>
            <a:lvl1pPr marL="0" indent="0" algn="ctr">
              <a:buNone/>
              <a:defRPr sz="1800" b="0" baseline="0">
                <a:solidFill>
                  <a:schemeClr val="tx1"/>
                </a:solidFill>
              </a:defRPr>
            </a:lvl1pPr>
          </a:lstStyle>
          <a:p>
            <a:r>
              <a:rPr lang="nl-NL" noProof="0"/>
              <a:t>Klik op dit vlak om jouw profielfoto toe te voegen</a:t>
            </a:r>
          </a:p>
        </p:txBody>
      </p:sp>
      <p:sp>
        <p:nvSpPr>
          <p:cNvPr id="53" name="Tijdelijke aanduiding voor tekst 5">
            <a:extLst>
              <a:ext uri="{FF2B5EF4-FFF2-40B4-BE49-F238E27FC236}">
                <a16:creationId xmlns:a16="http://schemas.microsoft.com/office/drawing/2014/main" id="{998C133A-E07A-4922-91A9-C12F3FB1D441}"/>
              </a:ext>
            </a:extLst>
          </p:cNvPr>
          <p:cNvSpPr>
            <a:spLocks noGrp="1"/>
          </p:cNvSpPr>
          <p:nvPr>
            <p:ph type="body" sz="quarter" idx="36" hasCustomPrompt="1"/>
          </p:nvPr>
        </p:nvSpPr>
        <p:spPr>
          <a:xfrm>
            <a:off x="6468527" y="1471450"/>
            <a:ext cx="3083435" cy="1049214"/>
          </a:xfrm>
          <a:prstGeom prst="rect">
            <a:avLst/>
          </a:prstGeom>
          <a:noFill/>
        </p:spPr>
        <p:txBody>
          <a:bodyPr lIns="252000" tIns="252000" rIns="252000" bIns="252000">
            <a:normAutofit/>
          </a:bodyPr>
          <a:lstStyle>
            <a:lvl1pPr marL="0" indent="0" algn="l">
              <a:buNone/>
              <a:defRPr sz="1600" b="0" baseline="0">
                <a:solidFill>
                  <a:srgbClr val="000000"/>
                </a:solidFill>
                <a:latin typeface="+mn-lt"/>
              </a:defRPr>
            </a:lvl1pPr>
          </a:lstStyle>
          <a:p>
            <a:pPr lvl="0"/>
            <a:r>
              <a:rPr lang="nl-NL" noProof="0"/>
              <a:t>Jouw functie</a:t>
            </a:r>
          </a:p>
        </p:txBody>
      </p:sp>
      <p:sp>
        <p:nvSpPr>
          <p:cNvPr id="54" name="Rechthoek 53">
            <a:extLst>
              <a:ext uri="{FF2B5EF4-FFF2-40B4-BE49-F238E27FC236}">
                <a16:creationId xmlns:a16="http://schemas.microsoft.com/office/drawing/2014/main" id="{7814DB94-E37C-4C93-9BAD-20DCE0F1358C}"/>
              </a:ext>
            </a:extLst>
          </p:cNvPr>
          <p:cNvSpPr/>
          <p:nvPr/>
        </p:nvSpPr>
        <p:spPr>
          <a:xfrm>
            <a:off x="6652345" y="2942158"/>
            <a:ext cx="4809309" cy="36000"/>
          </a:xfrm>
          <a:prstGeom prst="rect">
            <a:avLst/>
          </a:prstGeom>
          <a:solidFill>
            <a:schemeClr val="accent5">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55" name="Tijdelijke aanduiding voor tekst 5">
            <a:extLst>
              <a:ext uri="{FF2B5EF4-FFF2-40B4-BE49-F238E27FC236}">
                <a16:creationId xmlns:a16="http://schemas.microsoft.com/office/drawing/2014/main" id="{5ABFF5F9-4898-4AAE-B75F-301C497D79AE}"/>
              </a:ext>
            </a:extLst>
          </p:cNvPr>
          <p:cNvSpPr>
            <a:spLocks noGrp="1"/>
          </p:cNvSpPr>
          <p:nvPr>
            <p:ph type="body" sz="quarter" idx="37" hasCustomPrompt="1"/>
          </p:nvPr>
        </p:nvSpPr>
        <p:spPr>
          <a:xfrm>
            <a:off x="6468527" y="982506"/>
            <a:ext cx="3538115" cy="739257"/>
          </a:xfrm>
          <a:prstGeom prst="rect">
            <a:avLst/>
          </a:prstGeom>
          <a:noFill/>
        </p:spPr>
        <p:txBody>
          <a:bodyPr lIns="252000" tIns="252000" rIns="252000" bIns="252000">
            <a:normAutofit/>
          </a:bodyPr>
          <a:lstStyle>
            <a:lvl1pPr marL="0" indent="0" algn="l">
              <a:buNone/>
              <a:defRPr sz="2500" b="0" baseline="0">
                <a:solidFill>
                  <a:schemeClr val="tx1"/>
                </a:solidFill>
                <a:latin typeface="+mn-lt"/>
              </a:defRPr>
            </a:lvl1pPr>
          </a:lstStyle>
          <a:p>
            <a:pPr lvl="0"/>
            <a:r>
              <a:rPr lang="nl-NL" noProof="0"/>
              <a:t>Naam</a:t>
            </a:r>
          </a:p>
        </p:txBody>
      </p:sp>
      <p:sp>
        <p:nvSpPr>
          <p:cNvPr id="56" name="Picture Placeholder 2">
            <a:extLst>
              <a:ext uri="{FF2B5EF4-FFF2-40B4-BE49-F238E27FC236}">
                <a16:creationId xmlns:a16="http://schemas.microsoft.com/office/drawing/2014/main" id="{1BF753F0-C499-4AAF-91A3-77062AE9E351}"/>
              </a:ext>
            </a:extLst>
          </p:cNvPr>
          <p:cNvSpPr>
            <a:spLocks noGrp="1"/>
          </p:cNvSpPr>
          <p:nvPr>
            <p:ph type="pic" sz="quarter" idx="38" hasCustomPrompt="1"/>
          </p:nvPr>
        </p:nvSpPr>
        <p:spPr>
          <a:xfrm>
            <a:off x="8925685" y="3177098"/>
            <a:ext cx="2535969" cy="2535969"/>
          </a:xfrm>
          <a:custGeom>
            <a:avLst/>
            <a:gdLst>
              <a:gd name="connsiteX0" fmla="*/ 0 w 6856438"/>
              <a:gd name="connsiteY0" fmla="*/ 0 h 6858000"/>
              <a:gd name="connsiteX1" fmla="*/ 6856438 w 6856438"/>
              <a:gd name="connsiteY1" fmla="*/ 0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3988547 w 6856438"/>
              <a:gd name="connsiteY1" fmla="*/ 8313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6016853 w 6856438"/>
              <a:gd name="connsiteY1" fmla="*/ 0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5956528 w 6856438"/>
              <a:gd name="connsiteY1" fmla="*/ 3175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6000978 w 6856438"/>
              <a:gd name="connsiteY1" fmla="*/ 3175 h 6858000"/>
              <a:gd name="connsiteX2" fmla="*/ 6856438 w 6856438"/>
              <a:gd name="connsiteY2" fmla="*/ 6858000 h 6858000"/>
              <a:gd name="connsiteX3" fmla="*/ 0 w 6856438"/>
              <a:gd name="connsiteY3" fmla="*/ 6858000 h 6858000"/>
              <a:gd name="connsiteX4" fmla="*/ 0 w 6856438"/>
              <a:gd name="connsiteY4" fmla="*/ 0 h 6858000"/>
              <a:gd name="connsiteX0" fmla="*/ 0 w 7856563"/>
              <a:gd name="connsiteY0" fmla="*/ 0 h 6858000"/>
              <a:gd name="connsiteX1" fmla="*/ 6000978 w 7856563"/>
              <a:gd name="connsiteY1" fmla="*/ 3175 h 6858000"/>
              <a:gd name="connsiteX2" fmla="*/ 7856563 w 7856563"/>
              <a:gd name="connsiteY2" fmla="*/ 6858000 h 6858000"/>
              <a:gd name="connsiteX3" fmla="*/ 0 w 7856563"/>
              <a:gd name="connsiteY3" fmla="*/ 6858000 h 6858000"/>
              <a:gd name="connsiteX4" fmla="*/ 0 w 7856563"/>
              <a:gd name="connsiteY4" fmla="*/ 0 h 6858000"/>
              <a:gd name="connsiteX0" fmla="*/ 0 w 7856563"/>
              <a:gd name="connsiteY0" fmla="*/ 0 h 6858000"/>
              <a:gd name="connsiteX1" fmla="*/ 7854636 w 7856563"/>
              <a:gd name="connsiteY1" fmla="*/ 12700 h 6858000"/>
              <a:gd name="connsiteX2" fmla="*/ 7856563 w 7856563"/>
              <a:gd name="connsiteY2" fmla="*/ 6858000 h 6858000"/>
              <a:gd name="connsiteX3" fmla="*/ 0 w 7856563"/>
              <a:gd name="connsiteY3" fmla="*/ 6858000 h 6858000"/>
              <a:gd name="connsiteX4" fmla="*/ 0 w 7856563"/>
              <a:gd name="connsiteY4" fmla="*/ 0 h 6858000"/>
              <a:gd name="connsiteX0" fmla="*/ 0 w 7856563"/>
              <a:gd name="connsiteY0" fmla="*/ 4265 h 6862265"/>
              <a:gd name="connsiteX1" fmla="*/ 7856171 w 7856563"/>
              <a:gd name="connsiteY1" fmla="*/ 0 h 6862265"/>
              <a:gd name="connsiteX2" fmla="*/ 7856563 w 7856563"/>
              <a:gd name="connsiteY2" fmla="*/ 6862265 h 6862265"/>
              <a:gd name="connsiteX3" fmla="*/ 0 w 7856563"/>
              <a:gd name="connsiteY3" fmla="*/ 6862265 h 6862265"/>
              <a:gd name="connsiteX4" fmla="*/ 0 w 7856563"/>
              <a:gd name="connsiteY4" fmla="*/ 4265 h 68622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56563" h="6862265">
                <a:moveTo>
                  <a:pt x="0" y="4265"/>
                </a:moveTo>
                <a:lnTo>
                  <a:pt x="7856171" y="0"/>
                </a:lnTo>
                <a:cubicBezTo>
                  <a:pt x="7856813" y="2281767"/>
                  <a:pt x="7855921" y="4580498"/>
                  <a:pt x="7856563" y="6862265"/>
                </a:cubicBezTo>
                <a:lnTo>
                  <a:pt x="0" y="6862265"/>
                </a:lnTo>
                <a:lnTo>
                  <a:pt x="0" y="4265"/>
                </a:lnTo>
                <a:close/>
              </a:path>
            </a:pathLst>
          </a:custGeom>
          <a:solidFill>
            <a:schemeClr val="bg1"/>
          </a:solidFill>
        </p:spPr>
        <p:txBody>
          <a:bodyPr anchor="ctr">
            <a:normAutofit/>
          </a:bodyPr>
          <a:lstStyle>
            <a:lvl1pPr marL="0" indent="0" algn="ctr">
              <a:buNone/>
              <a:defRPr sz="1800" b="0" baseline="0">
                <a:solidFill>
                  <a:schemeClr val="tx1"/>
                </a:solidFill>
              </a:defRPr>
            </a:lvl1pPr>
          </a:lstStyle>
          <a:p>
            <a:r>
              <a:rPr lang="nl-NL" noProof="0"/>
              <a:t>Klik op dit vlak om jouw profielfoto toe te voegen</a:t>
            </a:r>
          </a:p>
        </p:txBody>
      </p:sp>
      <p:sp>
        <p:nvSpPr>
          <p:cNvPr id="57" name="Tijdelijke aanduiding voor tekst 5">
            <a:extLst>
              <a:ext uri="{FF2B5EF4-FFF2-40B4-BE49-F238E27FC236}">
                <a16:creationId xmlns:a16="http://schemas.microsoft.com/office/drawing/2014/main" id="{0AA3825D-0970-4CEF-8651-E7254DDDDD85}"/>
              </a:ext>
            </a:extLst>
          </p:cNvPr>
          <p:cNvSpPr>
            <a:spLocks noGrp="1"/>
          </p:cNvSpPr>
          <p:nvPr>
            <p:ph type="body" sz="quarter" idx="39" hasCustomPrompt="1"/>
          </p:nvPr>
        </p:nvSpPr>
        <p:spPr>
          <a:xfrm>
            <a:off x="6468527" y="4242360"/>
            <a:ext cx="3083435" cy="1049214"/>
          </a:xfrm>
          <a:prstGeom prst="rect">
            <a:avLst/>
          </a:prstGeom>
          <a:noFill/>
        </p:spPr>
        <p:txBody>
          <a:bodyPr lIns="252000" tIns="252000" rIns="252000" bIns="252000">
            <a:normAutofit/>
          </a:bodyPr>
          <a:lstStyle>
            <a:lvl1pPr marL="0" indent="0" algn="l">
              <a:buNone/>
              <a:defRPr sz="1600" b="0" baseline="0">
                <a:solidFill>
                  <a:srgbClr val="000000"/>
                </a:solidFill>
                <a:latin typeface="+mn-lt"/>
              </a:defRPr>
            </a:lvl1pPr>
          </a:lstStyle>
          <a:p>
            <a:pPr lvl="0"/>
            <a:r>
              <a:rPr lang="nl-NL" noProof="0"/>
              <a:t>Jouw functie</a:t>
            </a:r>
          </a:p>
        </p:txBody>
      </p:sp>
      <p:sp>
        <p:nvSpPr>
          <p:cNvPr id="58" name="Rechthoek 57">
            <a:extLst>
              <a:ext uri="{FF2B5EF4-FFF2-40B4-BE49-F238E27FC236}">
                <a16:creationId xmlns:a16="http://schemas.microsoft.com/office/drawing/2014/main" id="{B0010A68-76F2-4217-B024-BA599DF90E3A}"/>
              </a:ext>
            </a:extLst>
          </p:cNvPr>
          <p:cNvSpPr/>
          <p:nvPr/>
        </p:nvSpPr>
        <p:spPr>
          <a:xfrm>
            <a:off x="6652345" y="5713068"/>
            <a:ext cx="4809309" cy="36000"/>
          </a:xfrm>
          <a:prstGeom prst="rect">
            <a:avLst/>
          </a:prstGeom>
          <a:solidFill>
            <a:schemeClr val="accent5">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59" name="Tijdelijke aanduiding voor tekst 5">
            <a:extLst>
              <a:ext uri="{FF2B5EF4-FFF2-40B4-BE49-F238E27FC236}">
                <a16:creationId xmlns:a16="http://schemas.microsoft.com/office/drawing/2014/main" id="{60557005-41D4-49C7-8495-15F456722520}"/>
              </a:ext>
            </a:extLst>
          </p:cNvPr>
          <p:cNvSpPr>
            <a:spLocks noGrp="1"/>
          </p:cNvSpPr>
          <p:nvPr>
            <p:ph type="body" sz="quarter" idx="40" hasCustomPrompt="1"/>
          </p:nvPr>
        </p:nvSpPr>
        <p:spPr>
          <a:xfrm>
            <a:off x="6468527" y="3753416"/>
            <a:ext cx="3538115" cy="739257"/>
          </a:xfrm>
          <a:prstGeom prst="rect">
            <a:avLst/>
          </a:prstGeom>
          <a:noFill/>
        </p:spPr>
        <p:txBody>
          <a:bodyPr lIns="252000" tIns="252000" rIns="252000" bIns="252000">
            <a:normAutofit/>
          </a:bodyPr>
          <a:lstStyle>
            <a:lvl1pPr marL="0" indent="0" algn="l">
              <a:buNone/>
              <a:defRPr sz="2500" b="0" baseline="0">
                <a:solidFill>
                  <a:schemeClr val="tx1"/>
                </a:solidFill>
                <a:latin typeface="+mn-lt"/>
              </a:defRPr>
            </a:lvl1pPr>
          </a:lstStyle>
          <a:p>
            <a:pPr lvl="0"/>
            <a:r>
              <a:rPr lang="nl-NL" noProof="0"/>
              <a:t>Naam</a:t>
            </a:r>
          </a:p>
        </p:txBody>
      </p:sp>
      <p:sp>
        <p:nvSpPr>
          <p:cNvPr id="20" name="Tijdelijke aanduiding voor tekst 5"/>
          <p:cNvSpPr>
            <a:spLocks noGrp="1"/>
          </p:cNvSpPr>
          <p:nvPr>
            <p:ph type="body" sz="quarter" idx="14" hasCustomPrompt="1"/>
          </p:nvPr>
        </p:nvSpPr>
        <p:spPr>
          <a:xfrm>
            <a:off x="-2" y="6738257"/>
            <a:ext cx="12192001" cy="119743"/>
          </a:xfrm>
          <a:prstGeom prst="rect">
            <a:avLst/>
          </a:prstGeom>
          <a:solidFill>
            <a:schemeClr val="tx1">
              <a:alpha val="90000"/>
            </a:schemeClr>
          </a:solidFill>
        </p:spPr>
        <p:txBody>
          <a:bodyPr lIns="252000" tIns="252000" rIns="252000" bIns="252000"/>
          <a:lstStyle>
            <a:lvl1pPr marL="0" indent="0">
              <a:buNone/>
              <a:defRPr sz="100" b="0" baseline="0">
                <a:solidFill>
                  <a:schemeClr val="tx1"/>
                </a:solidFill>
                <a:latin typeface="+mj-lt"/>
              </a:defRPr>
            </a:lvl1pPr>
          </a:lstStyle>
          <a:p>
            <a:pPr lvl="0"/>
            <a:r>
              <a:rPr lang="nl-NL" noProof="0"/>
              <a:t>Onderkant</a:t>
            </a:r>
          </a:p>
        </p:txBody>
      </p:sp>
      <p:sp>
        <p:nvSpPr>
          <p:cNvPr id="21" name="Rechthoek 20">
            <a:extLst>
              <a:ext uri="{FF2B5EF4-FFF2-40B4-BE49-F238E27FC236}">
                <a16:creationId xmlns:a16="http://schemas.microsoft.com/office/drawing/2014/main" id="{F59F5650-1788-FD79-61DE-AB1C004EFD0C}"/>
              </a:ext>
            </a:extLst>
          </p:cNvPr>
          <p:cNvSpPr/>
          <p:nvPr userDrawn="1"/>
        </p:nvSpPr>
        <p:spPr>
          <a:xfrm>
            <a:off x="698546" y="2953337"/>
            <a:ext cx="4809309" cy="36000"/>
          </a:xfrm>
          <a:prstGeom prst="rect">
            <a:avLst/>
          </a:prstGeom>
          <a:solidFill>
            <a:schemeClr val="accent5">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22" name="Rechthoek 21">
            <a:extLst>
              <a:ext uri="{FF2B5EF4-FFF2-40B4-BE49-F238E27FC236}">
                <a16:creationId xmlns:a16="http://schemas.microsoft.com/office/drawing/2014/main" id="{46C0021F-832A-593B-05A8-27B351ED3C7B}"/>
              </a:ext>
            </a:extLst>
          </p:cNvPr>
          <p:cNvSpPr/>
          <p:nvPr userDrawn="1"/>
        </p:nvSpPr>
        <p:spPr>
          <a:xfrm>
            <a:off x="684553" y="5713068"/>
            <a:ext cx="4809309" cy="36000"/>
          </a:xfrm>
          <a:prstGeom prst="rect">
            <a:avLst/>
          </a:prstGeom>
          <a:solidFill>
            <a:schemeClr val="accent5">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23" name="Rechthoek 22">
            <a:extLst>
              <a:ext uri="{FF2B5EF4-FFF2-40B4-BE49-F238E27FC236}">
                <a16:creationId xmlns:a16="http://schemas.microsoft.com/office/drawing/2014/main" id="{60623E85-37B9-AC9E-F6E2-F5D0621CCF33}"/>
              </a:ext>
            </a:extLst>
          </p:cNvPr>
          <p:cNvSpPr/>
          <p:nvPr userDrawn="1"/>
        </p:nvSpPr>
        <p:spPr>
          <a:xfrm>
            <a:off x="6652345" y="2942158"/>
            <a:ext cx="4809309" cy="36000"/>
          </a:xfrm>
          <a:prstGeom prst="rect">
            <a:avLst/>
          </a:prstGeom>
          <a:solidFill>
            <a:schemeClr val="accent5">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24" name="Rechthoek 23">
            <a:extLst>
              <a:ext uri="{FF2B5EF4-FFF2-40B4-BE49-F238E27FC236}">
                <a16:creationId xmlns:a16="http://schemas.microsoft.com/office/drawing/2014/main" id="{52E4B100-7C5C-0C69-FA62-82175569B333}"/>
              </a:ext>
            </a:extLst>
          </p:cNvPr>
          <p:cNvSpPr/>
          <p:nvPr userDrawn="1"/>
        </p:nvSpPr>
        <p:spPr>
          <a:xfrm>
            <a:off x="6652345" y="5713068"/>
            <a:ext cx="4809309" cy="36000"/>
          </a:xfrm>
          <a:prstGeom prst="rect">
            <a:avLst/>
          </a:prstGeom>
          <a:solidFill>
            <a:schemeClr val="accent5">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Tree>
    <p:extLst>
      <p:ext uri="{BB962C8B-B14F-4D97-AF65-F5344CB8AC3E}">
        <p14:creationId xmlns:p14="http://schemas.microsoft.com/office/powerpoint/2010/main" val="14088236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Smart object">
    <p:bg>
      <p:bgPr>
        <a:solidFill>
          <a:schemeClr val="bg1"/>
        </a:solidFill>
        <a:effectLst/>
      </p:bgPr>
    </p:bg>
    <p:spTree>
      <p:nvGrpSpPr>
        <p:cNvPr id="1" name=""/>
        <p:cNvGrpSpPr/>
        <p:nvPr/>
      </p:nvGrpSpPr>
      <p:grpSpPr>
        <a:xfrm>
          <a:off x="0" y="0"/>
          <a:ext cx="0" cy="0"/>
          <a:chOff x="0" y="0"/>
          <a:chExt cx="0" cy="0"/>
        </a:xfrm>
      </p:grpSpPr>
      <p:sp>
        <p:nvSpPr>
          <p:cNvPr id="3" name="Tijdelijke aanduiding voor tekst 5"/>
          <p:cNvSpPr>
            <a:spLocks noGrp="1"/>
          </p:cNvSpPr>
          <p:nvPr>
            <p:ph type="body" sz="quarter" idx="14" hasCustomPrompt="1"/>
          </p:nvPr>
        </p:nvSpPr>
        <p:spPr>
          <a:xfrm>
            <a:off x="-2" y="6738257"/>
            <a:ext cx="12192001" cy="119743"/>
          </a:xfrm>
          <a:prstGeom prst="rect">
            <a:avLst/>
          </a:prstGeom>
          <a:solidFill>
            <a:schemeClr val="tx1">
              <a:alpha val="90000"/>
            </a:schemeClr>
          </a:solidFill>
        </p:spPr>
        <p:txBody>
          <a:bodyPr lIns="252000" tIns="252000" rIns="252000" bIns="252000"/>
          <a:lstStyle>
            <a:lvl1pPr marL="0" indent="0">
              <a:buNone/>
              <a:defRPr sz="100" b="0" baseline="0">
                <a:solidFill>
                  <a:schemeClr val="tx1"/>
                </a:solidFill>
                <a:latin typeface="+mj-lt"/>
              </a:defRPr>
            </a:lvl1pPr>
          </a:lstStyle>
          <a:p>
            <a:pPr lvl="0"/>
            <a:r>
              <a:rPr lang="nl-NL" noProof="0"/>
              <a:t>Onderkant</a:t>
            </a:r>
          </a:p>
        </p:txBody>
      </p:sp>
      <p:sp>
        <p:nvSpPr>
          <p:cNvPr id="2" name="Title 1"/>
          <p:cNvSpPr>
            <a:spLocks noGrp="1"/>
          </p:cNvSpPr>
          <p:nvPr>
            <p:ph type="title" hasCustomPrompt="1"/>
          </p:nvPr>
        </p:nvSpPr>
        <p:spPr>
          <a:xfrm>
            <a:off x="864000" y="864000"/>
            <a:ext cx="4864447" cy="982144"/>
          </a:xfrm>
          <a:solidFill>
            <a:schemeClr val="tx1">
              <a:alpha val="89804"/>
            </a:schemeClr>
          </a:solidFill>
        </p:spPr>
        <p:txBody>
          <a:bodyPr lIns="252000" tIns="252000" rIns="252000" bIns="252000"/>
          <a:lstStyle>
            <a:lvl1pPr algn="l">
              <a:defRPr>
                <a:solidFill>
                  <a:srgbClr val="FFFFFF"/>
                </a:solidFill>
              </a:defRPr>
            </a:lvl1pPr>
          </a:lstStyle>
          <a:p>
            <a:r>
              <a:rPr lang="nl-NL" noProof="0"/>
              <a:t>Titel</a:t>
            </a:r>
          </a:p>
        </p:txBody>
      </p:sp>
      <p:sp>
        <p:nvSpPr>
          <p:cNvPr id="5" name="Content Placeholder 4"/>
          <p:cNvSpPr>
            <a:spLocks noGrp="1"/>
          </p:cNvSpPr>
          <p:nvPr>
            <p:ph sz="quarter" idx="15"/>
          </p:nvPr>
        </p:nvSpPr>
        <p:spPr>
          <a:xfrm>
            <a:off x="838200" y="2073499"/>
            <a:ext cx="10515600" cy="4103464"/>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nl-NL" noProof="0"/>
          </a:p>
        </p:txBody>
      </p:sp>
    </p:spTree>
    <p:extLst>
      <p:ext uri="{BB962C8B-B14F-4D97-AF65-F5344CB8AC3E}">
        <p14:creationId xmlns:p14="http://schemas.microsoft.com/office/powerpoint/2010/main" val="3566189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6D891801-253D-4737-B46D-3CF4D70B35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Afbeelding 4">
            <a:extLst>
              <a:ext uri="{FF2B5EF4-FFF2-40B4-BE49-F238E27FC236}">
                <a16:creationId xmlns:a16="http://schemas.microsoft.com/office/drawing/2014/main" id="{7F0C0ABB-A248-439F-8BF2-90ED1ED664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5493" y="769959"/>
            <a:ext cx="6081014" cy="5318082"/>
          </a:xfrm>
          <a:prstGeom prst="rect">
            <a:avLst/>
          </a:prstGeom>
        </p:spPr>
      </p:pic>
      <p:sp>
        <p:nvSpPr>
          <p:cNvPr id="6" name="Tijdelijke aanduiding voor tekst 5">
            <a:extLst>
              <a:ext uri="{FF2B5EF4-FFF2-40B4-BE49-F238E27FC236}">
                <a16:creationId xmlns:a16="http://schemas.microsoft.com/office/drawing/2014/main" id="{19DD8704-0CE3-43D5-B900-5C958DD8FCD4}"/>
              </a:ext>
            </a:extLst>
          </p:cNvPr>
          <p:cNvSpPr>
            <a:spLocks noGrp="1"/>
          </p:cNvSpPr>
          <p:nvPr>
            <p:ph type="body" sz="quarter" idx="10" hasCustomPrompt="1"/>
          </p:nvPr>
        </p:nvSpPr>
        <p:spPr>
          <a:xfrm>
            <a:off x="3665538" y="2657565"/>
            <a:ext cx="4953000" cy="2984110"/>
          </a:xfrm>
          <a:prstGeom prst="rect">
            <a:avLst/>
          </a:prstGeom>
        </p:spPr>
        <p:txBody>
          <a:bodyPr/>
          <a:lstStyle>
            <a:lvl1pPr>
              <a:defRPr/>
            </a:lvl1pPr>
          </a:lstStyle>
          <a:p>
            <a:pPr lvl="0"/>
            <a:r>
              <a:rPr lang="nl-NL"/>
              <a:t>Agendapunt 1</a:t>
            </a:r>
          </a:p>
          <a:p>
            <a:pPr lvl="0"/>
            <a:r>
              <a:rPr lang="nl-NL"/>
              <a:t>Agendapunt 2</a:t>
            </a:r>
          </a:p>
          <a:p>
            <a:pPr lvl="0"/>
            <a:r>
              <a:rPr lang="nl-NL"/>
              <a:t>Agendapunt 3</a:t>
            </a:r>
          </a:p>
          <a:p>
            <a:pPr lvl="0"/>
            <a:r>
              <a:rPr lang="nl-NL"/>
              <a:t>Agendapunt 4</a:t>
            </a:r>
          </a:p>
          <a:p>
            <a:pPr lvl="0"/>
            <a:r>
              <a:rPr lang="nl-NL"/>
              <a:t>Agendapunt 5</a:t>
            </a:r>
          </a:p>
          <a:p>
            <a:pPr lvl="0"/>
            <a:r>
              <a:rPr lang="nl-NL"/>
              <a:t>Agendapunt 6</a:t>
            </a:r>
          </a:p>
        </p:txBody>
      </p:sp>
      <p:pic>
        <p:nvPicPr>
          <p:cNvPr id="7" name="Afbeelding 6">
            <a:extLst>
              <a:ext uri="{FF2B5EF4-FFF2-40B4-BE49-F238E27FC236}">
                <a16:creationId xmlns:a16="http://schemas.microsoft.com/office/drawing/2014/main" id="{C6E80D6D-BCD9-851E-A19F-34BB2123DD0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Afbeelding 7">
            <a:extLst>
              <a:ext uri="{FF2B5EF4-FFF2-40B4-BE49-F238E27FC236}">
                <a16:creationId xmlns:a16="http://schemas.microsoft.com/office/drawing/2014/main" id="{72D9C30D-BA6F-7C9E-DDAA-3310C2A5925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055493" y="769959"/>
            <a:ext cx="6081014" cy="5318082"/>
          </a:xfrm>
          <a:prstGeom prst="rect">
            <a:avLst/>
          </a:prstGeom>
        </p:spPr>
      </p:pic>
    </p:spTree>
    <p:extLst>
      <p:ext uri="{BB962C8B-B14F-4D97-AF65-F5344CB8AC3E}">
        <p14:creationId xmlns:p14="http://schemas.microsoft.com/office/powerpoint/2010/main" val="105206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tandaard - alleen titel">
    <p:bg>
      <p:bgRef idx="1001">
        <a:schemeClr val="bg1"/>
      </p:bgRef>
    </p:bg>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2DD1B1C3-87A7-4C42-8B9B-EF88D3FB7A9F}"/>
              </a:ext>
            </a:extLst>
          </p:cNvPr>
          <p:cNvSpPr>
            <a:spLocks noGrp="1"/>
          </p:cNvSpPr>
          <p:nvPr>
            <p:ph type="pic" sz="quarter" idx="11" hasCustomPrompt="1"/>
          </p:nvPr>
        </p:nvSpPr>
        <p:spPr>
          <a:xfrm>
            <a:off x="0" y="0"/>
            <a:ext cx="12195175" cy="6861511"/>
          </a:xfrm>
          <a:custGeom>
            <a:avLst/>
            <a:gdLst>
              <a:gd name="connsiteX0" fmla="*/ 0 w 6856438"/>
              <a:gd name="connsiteY0" fmla="*/ 0 h 6858000"/>
              <a:gd name="connsiteX1" fmla="*/ 6856438 w 6856438"/>
              <a:gd name="connsiteY1" fmla="*/ 0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3988547 w 6856438"/>
              <a:gd name="connsiteY1" fmla="*/ 8313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6016853 w 6856438"/>
              <a:gd name="connsiteY1" fmla="*/ 0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5956528 w 6856438"/>
              <a:gd name="connsiteY1" fmla="*/ 3175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6000978 w 6856438"/>
              <a:gd name="connsiteY1" fmla="*/ 3175 h 6858000"/>
              <a:gd name="connsiteX2" fmla="*/ 6856438 w 6856438"/>
              <a:gd name="connsiteY2" fmla="*/ 6858000 h 6858000"/>
              <a:gd name="connsiteX3" fmla="*/ 0 w 6856438"/>
              <a:gd name="connsiteY3" fmla="*/ 6858000 h 6858000"/>
              <a:gd name="connsiteX4" fmla="*/ 0 w 6856438"/>
              <a:gd name="connsiteY4" fmla="*/ 0 h 6858000"/>
              <a:gd name="connsiteX0" fmla="*/ 0 w 7856563"/>
              <a:gd name="connsiteY0" fmla="*/ 0 h 6858000"/>
              <a:gd name="connsiteX1" fmla="*/ 6000978 w 7856563"/>
              <a:gd name="connsiteY1" fmla="*/ 3175 h 6858000"/>
              <a:gd name="connsiteX2" fmla="*/ 7856563 w 7856563"/>
              <a:gd name="connsiteY2" fmla="*/ 6858000 h 6858000"/>
              <a:gd name="connsiteX3" fmla="*/ 0 w 7856563"/>
              <a:gd name="connsiteY3" fmla="*/ 6858000 h 6858000"/>
              <a:gd name="connsiteX4" fmla="*/ 0 w 7856563"/>
              <a:gd name="connsiteY4" fmla="*/ 0 h 6858000"/>
              <a:gd name="connsiteX0" fmla="*/ 0 w 7856563"/>
              <a:gd name="connsiteY0" fmla="*/ 0 h 6858000"/>
              <a:gd name="connsiteX1" fmla="*/ 7854636 w 7856563"/>
              <a:gd name="connsiteY1" fmla="*/ 12700 h 6858000"/>
              <a:gd name="connsiteX2" fmla="*/ 7856563 w 7856563"/>
              <a:gd name="connsiteY2" fmla="*/ 6858000 h 6858000"/>
              <a:gd name="connsiteX3" fmla="*/ 0 w 7856563"/>
              <a:gd name="connsiteY3" fmla="*/ 6858000 h 6858000"/>
              <a:gd name="connsiteX4" fmla="*/ 0 w 7856563"/>
              <a:gd name="connsiteY4" fmla="*/ 0 h 6858000"/>
              <a:gd name="connsiteX0" fmla="*/ 0 w 7856563"/>
              <a:gd name="connsiteY0" fmla="*/ 1842 h 6859842"/>
              <a:gd name="connsiteX1" fmla="*/ 7856171 w 7856563"/>
              <a:gd name="connsiteY1" fmla="*/ 0 h 6859842"/>
              <a:gd name="connsiteX2" fmla="*/ 7856563 w 7856563"/>
              <a:gd name="connsiteY2" fmla="*/ 6859842 h 6859842"/>
              <a:gd name="connsiteX3" fmla="*/ 0 w 7856563"/>
              <a:gd name="connsiteY3" fmla="*/ 6859842 h 6859842"/>
              <a:gd name="connsiteX4" fmla="*/ 0 w 7856563"/>
              <a:gd name="connsiteY4" fmla="*/ 1842 h 6859842"/>
              <a:gd name="connsiteX0" fmla="*/ 0 w 7858609"/>
              <a:gd name="connsiteY0" fmla="*/ 1842 h 6982636"/>
              <a:gd name="connsiteX1" fmla="*/ 7856171 w 7858609"/>
              <a:gd name="connsiteY1" fmla="*/ 0 h 6982636"/>
              <a:gd name="connsiteX2" fmla="*/ 7858609 w 7858609"/>
              <a:gd name="connsiteY2" fmla="*/ 6982636 h 6982636"/>
              <a:gd name="connsiteX3" fmla="*/ 0 w 7858609"/>
              <a:gd name="connsiteY3" fmla="*/ 6859842 h 6982636"/>
              <a:gd name="connsiteX4" fmla="*/ 0 w 7858609"/>
              <a:gd name="connsiteY4" fmla="*/ 1842 h 6982636"/>
              <a:gd name="connsiteX0" fmla="*/ 0 w 7858609"/>
              <a:gd name="connsiteY0" fmla="*/ 1842 h 6983444"/>
              <a:gd name="connsiteX1" fmla="*/ 7856171 w 7858609"/>
              <a:gd name="connsiteY1" fmla="*/ 0 h 6983444"/>
              <a:gd name="connsiteX2" fmla="*/ 7858609 w 7858609"/>
              <a:gd name="connsiteY2" fmla="*/ 6982636 h 6983444"/>
              <a:gd name="connsiteX3" fmla="*/ 0 w 7858609"/>
              <a:gd name="connsiteY3" fmla="*/ 6983444 h 6983444"/>
              <a:gd name="connsiteX4" fmla="*/ 0 w 7858609"/>
              <a:gd name="connsiteY4" fmla="*/ 1842 h 6983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58609" h="6983444">
                <a:moveTo>
                  <a:pt x="0" y="1842"/>
                </a:moveTo>
                <a:lnTo>
                  <a:pt x="7856171" y="0"/>
                </a:lnTo>
                <a:cubicBezTo>
                  <a:pt x="7856813" y="2281767"/>
                  <a:pt x="7857967" y="4700869"/>
                  <a:pt x="7858609" y="6982636"/>
                </a:cubicBezTo>
                <a:lnTo>
                  <a:pt x="0" y="6983444"/>
                </a:lnTo>
                <a:lnTo>
                  <a:pt x="0" y="1842"/>
                </a:lnTo>
                <a:close/>
              </a:path>
            </a:pathLst>
          </a:custGeom>
          <a:solidFill>
            <a:srgbClr val="FFFFFF"/>
          </a:solidFill>
        </p:spPr>
        <p:txBody>
          <a:bodyPr anchor="ctr">
            <a:normAutofit/>
          </a:bodyPr>
          <a:lstStyle>
            <a:lvl1pPr marL="0" indent="0" algn="ctr">
              <a:buNone/>
              <a:defRPr sz="1800" b="0" baseline="0">
                <a:solidFill>
                  <a:srgbClr val="3A3A3A"/>
                </a:solidFill>
              </a:defRPr>
            </a:lvl1pPr>
          </a:lstStyle>
          <a:p>
            <a:r>
              <a:rPr lang="nl-NL" noProof="0"/>
              <a:t>Klik op dit vlak om een afbeelding toe te voegen</a:t>
            </a:r>
          </a:p>
        </p:txBody>
      </p:sp>
      <p:sp>
        <p:nvSpPr>
          <p:cNvPr id="9" name="Tijdelijke aanduiding voor tekst 5"/>
          <p:cNvSpPr>
            <a:spLocks noGrp="1"/>
          </p:cNvSpPr>
          <p:nvPr>
            <p:ph type="body" sz="quarter" idx="14" hasCustomPrompt="1"/>
          </p:nvPr>
        </p:nvSpPr>
        <p:spPr>
          <a:xfrm>
            <a:off x="-2" y="6738257"/>
            <a:ext cx="12192001" cy="119743"/>
          </a:xfrm>
          <a:prstGeom prst="rect">
            <a:avLst/>
          </a:prstGeom>
          <a:solidFill>
            <a:schemeClr val="tx1">
              <a:alpha val="90000"/>
            </a:schemeClr>
          </a:solidFill>
        </p:spPr>
        <p:txBody>
          <a:bodyPr lIns="252000" tIns="252000" rIns="252000" bIns="252000"/>
          <a:lstStyle>
            <a:lvl1pPr marL="0" indent="0">
              <a:buNone/>
              <a:defRPr sz="100" b="0" baseline="0">
                <a:solidFill>
                  <a:schemeClr val="tx1"/>
                </a:solidFill>
                <a:latin typeface="+mj-lt"/>
              </a:defRPr>
            </a:lvl1pPr>
          </a:lstStyle>
          <a:p>
            <a:pPr lvl="0"/>
            <a:r>
              <a:rPr lang="nl-NL" noProof="0"/>
              <a:t>Onderkant</a:t>
            </a:r>
          </a:p>
        </p:txBody>
      </p:sp>
      <p:sp>
        <p:nvSpPr>
          <p:cNvPr id="8" name="Title 1">
            <a:extLst>
              <a:ext uri="{FF2B5EF4-FFF2-40B4-BE49-F238E27FC236}">
                <a16:creationId xmlns:a16="http://schemas.microsoft.com/office/drawing/2014/main" id="{BCFC844D-671A-4433-B16C-B85F943BF3B0}"/>
              </a:ext>
            </a:extLst>
          </p:cNvPr>
          <p:cNvSpPr>
            <a:spLocks noGrp="1"/>
          </p:cNvSpPr>
          <p:nvPr>
            <p:ph type="title" hasCustomPrompt="1"/>
          </p:nvPr>
        </p:nvSpPr>
        <p:spPr>
          <a:xfrm>
            <a:off x="864001" y="864000"/>
            <a:ext cx="3810000" cy="982800"/>
          </a:xfrm>
          <a:solidFill>
            <a:srgbClr val="0060A9">
              <a:alpha val="89804"/>
            </a:srgbClr>
          </a:solidFill>
          <a:ln>
            <a:solidFill>
              <a:schemeClr val="tx1"/>
            </a:solidFill>
          </a:ln>
        </p:spPr>
        <p:txBody>
          <a:bodyPr lIns="252000" tIns="252000" rIns="252000" bIns="252000" anchor="ctr" anchorCtr="0"/>
          <a:lstStyle>
            <a:lvl1pPr algn="ctr">
              <a:defRPr>
                <a:solidFill>
                  <a:srgbClr val="FFFFFF"/>
                </a:solidFill>
              </a:defRPr>
            </a:lvl1pPr>
          </a:lstStyle>
          <a:p>
            <a:r>
              <a:rPr lang="nl-NL" noProof="0"/>
              <a:t>Titel</a:t>
            </a:r>
          </a:p>
        </p:txBody>
      </p:sp>
    </p:spTree>
    <p:extLst>
      <p:ext uri="{BB962C8B-B14F-4D97-AF65-F5344CB8AC3E}">
        <p14:creationId xmlns:p14="http://schemas.microsoft.com/office/powerpoint/2010/main" val="1508357152"/>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tandaard - klein">
    <p:bg>
      <p:bgRef idx="1001">
        <a:schemeClr val="bg1"/>
      </p:bgRef>
    </p:bg>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2DD1B1C3-87A7-4C42-8B9B-EF88D3FB7A9F}"/>
              </a:ext>
            </a:extLst>
          </p:cNvPr>
          <p:cNvSpPr>
            <a:spLocks noGrp="1"/>
          </p:cNvSpPr>
          <p:nvPr>
            <p:ph type="pic" sz="quarter" idx="11" hasCustomPrompt="1"/>
          </p:nvPr>
        </p:nvSpPr>
        <p:spPr>
          <a:xfrm>
            <a:off x="0" y="0"/>
            <a:ext cx="12195175" cy="6861511"/>
          </a:xfrm>
          <a:custGeom>
            <a:avLst/>
            <a:gdLst>
              <a:gd name="connsiteX0" fmla="*/ 0 w 6856438"/>
              <a:gd name="connsiteY0" fmla="*/ 0 h 6858000"/>
              <a:gd name="connsiteX1" fmla="*/ 6856438 w 6856438"/>
              <a:gd name="connsiteY1" fmla="*/ 0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3988547 w 6856438"/>
              <a:gd name="connsiteY1" fmla="*/ 8313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6016853 w 6856438"/>
              <a:gd name="connsiteY1" fmla="*/ 0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5956528 w 6856438"/>
              <a:gd name="connsiteY1" fmla="*/ 3175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6000978 w 6856438"/>
              <a:gd name="connsiteY1" fmla="*/ 3175 h 6858000"/>
              <a:gd name="connsiteX2" fmla="*/ 6856438 w 6856438"/>
              <a:gd name="connsiteY2" fmla="*/ 6858000 h 6858000"/>
              <a:gd name="connsiteX3" fmla="*/ 0 w 6856438"/>
              <a:gd name="connsiteY3" fmla="*/ 6858000 h 6858000"/>
              <a:gd name="connsiteX4" fmla="*/ 0 w 6856438"/>
              <a:gd name="connsiteY4" fmla="*/ 0 h 6858000"/>
              <a:gd name="connsiteX0" fmla="*/ 0 w 7856563"/>
              <a:gd name="connsiteY0" fmla="*/ 0 h 6858000"/>
              <a:gd name="connsiteX1" fmla="*/ 6000978 w 7856563"/>
              <a:gd name="connsiteY1" fmla="*/ 3175 h 6858000"/>
              <a:gd name="connsiteX2" fmla="*/ 7856563 w 7856563"/>
              <a:gd name="connsiteY2" fmla="*/ 6858000 h 6858000"/>
              <a:gd name="connsiteX3" fmla="*/ 0 w 7856563"/>
              <a:gd name="connsiteY3" fmla="*/ 6858000 h 6858000"/>
              <a:gd name="connsiteX4" fmla="*/ 0 w 7856563"/>
              <a:gd name="connsiteY4" fmla="*/ 0 h 6858000"/>
              <a:gd name="connsiteX0" fmla="*/ 0 w 7856563"/>
              <a:gd name="connsiteY0" fmla="*/ 0 h 6858000"/>
              <a:gd name="connsiteX1" fmla="*/ 7854636 w 7856563"/>
              <a:gd name="connsiteY1" fmla="*/ 12700 h 6858000"/>
              <a:gd name="connsiteX2" fmla="*/ 7856563 w 7856563"/>
              <a:gd name="connsiteY2" fmla="*/ 6858000 h 6858000"/>
              <a:gd name="connsiteX3" fmla="*/ 0 w 7856563"/>
              <a:gd name="connsiteY3" fmla="*/ 6858000 h 6858000"/>
              <a:gd name="connsiteX4" fmla="*/ 0 w 7856563"/>
              <a:gd name="connsiteY4" fmla="*/ 0 h 6858000"/>
              <a:gd name="connsiteX0" fmla="*/ 0 w 7856563"/>
              <a:gd name="connsiteY0" fmla="*/ 1842 h 6859842"/>
              <a:gd name="connsiteX1" fmla="*/ 7856171 w 7856563"/>
              <a:gd name="connsiteY1" fmla="*/ 0 h 6859842"/>
              <a:gd name="connsiteX2" fmla="*/ 7856563 w 7856563"/>
              <a:gd name="connsiteY2" fmla="*/ 6859842 h 6859842"/>
              <a:gd name="connsiteX3" fmla="*/ 0 w 7856563"/>
              <a:gd name="connsiteY3" fmla="*/ 6859842 h 6859842"/>
              <a:gd name="connsiteX4" fmla="*/ 0 w 7856563"/>
              <a:gd name="connsiteY4" fmla="*/ 1842 h 6859842"/>
              <a:gd name="connsiteX0" fmla="*/ 0 w 7858609"/>
              <a:gd name="connsiteY0" fmla="*/ 1842 h 6982636"/>
              <a:gd name="connsiteX1" fmla="*/ 7856171 w 7858609"/>
              <a:gd name="connsiteY1" fmla="*/ 0 h 6982636"/>
              <a:gd name="connsiteX2" fmla="*/ 7858609 w 7858609"/>
              <a:gd name="connsiteY2" fmla="*/ 6982636 h 6982636"/>
              <a:gd name="connsiteX3" fmla="*/ 0 w 7858609"/>
              <a:gd name="connsiteY3" fmla="*/ 6859842 h 6982636"/>
              <a:gd name="connsiteX4" fmla="*/ 0 w 7858609"/>
              <a:gd name="connsiteY4" fmla="*/ 1842 h 6982636"/>
              <a:gd name="connsiteX0" fmla="*/ 0 w 7858609"/>
              <a:gd name="connsiteY0" fmla="*/ 1842 h 6983444"/>
              <a:gd name="connsiteX1" fmla="*/ 7856171 w 7858609"/>
              <a:gd name="connsiteY1" fmla="*/ 0 h 6983444"/>
              <a:gd name="connsiteX2" fmla="*/ 7858609 w 7858609"/>
              <a:gd name="connsiteY2" fmla="*/ 6982636 h 6983444"/>
              <a:gd name="connsiteX3" fmla="*/ 0 w 7858609"/>
              <a:gd name="connsiteY3" fmla="*/ 6983444 h 6983444"/>
              <a:gd name="connsiteX4" fmla="*/ 0 w 7858609"/>
              <a:gd name="connsiteY4" fmla="*/ 1842 h 6983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58609" h="6983444">
                <a:moveTo>
                  <a:pt x="0" y="1842"/>
                </a:moveTo>
                <a:lnTo>
                  <a:pt x="7856171" y="0"/>
                </a:lnTo>
                <a:cubicBezTo>
                  <a:pt x="7856813" y="2281767"/>
                  <a:pt x="7857967" y="4700869"/>
                  <a:pt x="7858609" y="6982636"/>
                </a:cubicBezTo>
                <a:lnTo>
                  <a:pt x="0" y="6983444"/>
                </a:lnTo>
                <a:lnTo>
                  <a:pt x="0" y="1842"/>
                </a:lnTo>
                <a:close/>
              </a:path>
            </a:pathLst>
          </a:custGeom>
          <a:solidFill>
            <a:srgbClr val="FFFFFF"/>
          </a:solidFill>
        </p:spPr>
        <p:txBody>
          <a:bodyPr anchor="ctr">
            <a:normAutofit/>
          </a:bodyPr>
          <a:lstStyle>
            <a:lvl1pPr marL="0" indent="0" algn="ctr">
              <a:buNone/>
              <a:defRPr sz="1800" b="0" baseline="0">
                <a:solidFill>
                  <a:srgbClr val="3A3A3A"/>
                </a:solidFill>
              </a:defRPr>
            </a:lvl1pPr>
          </a:lstStyle>
          <a:p>
            <a:r>
              <a:rPr lang="nl-NL" noProof="0"/>
              <a:t>Klik op dit vlak om een afbeelding toe te voegen</a:t>
            </a:r>
          </a:p>
        </p:txBody>
      </p:sp>
      <p:sp>
        <p:nvSpPr>
          <p:cNvPr id="7" name="Tijdelijke aanduiding voor tekst 5"/>
          <p:cNvSpPr>
            <a:spLocks noGrp="1"/>
          </p:cNvSpPr>
          <p:nvPr>
            <p:ph type="body" sz="quarter" idx="13" hasCustomPrompt="1"/>
          </p:nvPr>
        </p:nvSpPr>
        <p:spPr>
          <a:xfrm>
            <a:off x="864000" y="1603257"/>
            <a:ext cx="3810000" cy="1166326"/>
          </a:xfrm>
          <a:prstGeom prst="rect">
            <a:avLst/>
          </a:prstGeom>
          <a:solidFill>
            <a:schemeClr val="tx1">
              <a:alpha val="90000"/>
            </a:schemeClr>
          </a:solidFill>
        </p:spPr>
        <p:txBody>
          <a:bodyPr lIns="252000" tIns="252000" rIns="252000" bIns="252000"/>
          <a:lstStyle>
            <a:lvl1pPr marL="0" indent="0">
              <a:buNone/>
              <a:defRPr sz="2400" b="0" baseline="0">
                <a:solidFill>
                  <a:schemeClr val="bg1"/>
                </a:solidFill>
                <a:latin typeface="+mn-lt"/>
              </a:defRPr>
            </a:lvl1pPr>
          </a:lstStyle>
          <a:p>
            <a:pPr lvl="0"/>
            <a:r>
              <a:rPr lang="nl-NL" noProof="0"/>
              <a:t>Ruimte voor 2 regels tekst in deze opzet</a:t>
            </a:r>
          </a:p>
        </p:txBody>
      </p:sp>
      <p:sp>
        <p:nvSpPr>
          <p:cNvPr id="9" name="Tijdelijke aanduiding voor tekst 5"/>
          <p:cNvSpPr>
            <a:spLocks noGrp="1"/>
          </p:cNvSpPr>
          <p:nvPr>
            <p:ph type="body" sz="quarter" idx="14" hasCustomPrompt="1"/>
          </p:nvPr>
        </p:nvSpPr>
        <p:spPr>
          <a:xfrm>
            <a:off x="-2" y="6738257"/>
            <a:ext cx="12192001" cy="119743"/>
          </a:xfrm>
          <a:prstGeom prst="rect">
            <a:avLst/>
          </a:prstGeom>
          <a:solidFill>
            <a:schemeClr val="tx1">
              <a:alpha val="90000"/>
            </a:schemeClr>
          </a:solidFill>
        </p:spPr>
        <p:txBody>
          <a:bodyPr lIns="252000" tIns="252000" rIns="252000" bIns="252000"/>
          <a:lstStyle>
            <a:lvl1pPr marL="0" indent="0">
              <a:buNone/>
              <a:defRPr sz="100" b="0" baseline="0">
                <a:solidFill>
                  <a:schemeClr val="tx1"/>
                </a:solidFill>
                <a:latin typeface="+mj-lt"/>
              </a:defRPr>
            </a:lvl1pPr>
          </a:lstStyle>
          <a:p>
            <a:pPr lvl="0"/>
            <a:r>
              <a:rPr lang="nl-NL" noProof="0"/>
              <a:t>Onderkant</a:t>
            </a:r>
          </a:p>
        </p:txBody>
      </p:sp>
      <p:sp>
        <p:nvSpPr>
          <p:cNvPr id="8" name="Title 1">
            <a:extLst>
              <a:ext uri="{FF2B5EF4-FFF2-40B4-BE49-F238E27FC236}">
                <a16:creationId xmlns:a16="http://schemas.microsoft.com/office/drawing/2014/main" id="{BCFC844D-671A-4433-B16C-B85F943BF3B0}"/>
              </a:ext>
            </a:extLst>
          </p:cNvPr>
          <p:cNvSpPr>
            <a:spLocks noGrp="1"/>
          </p:cNvSpPr>
          <p:nvPr>
            <p:ph type="title" hasCustomPrompt="1"/>
          </p:nvPr>
        </p:nvSpPr>
        <p:spPr>
          <a:xfrm>
            <a:off x="864001" y="864000"/>
            <a:ext cx="3810000" cy="735746"/>
          </a:xfrm>
          <a:solidFill>
            <a:schemeClr val="tx1">
              <a:alpha val="89804"/>
            </a:schemeClr>
          </a:solidFill>
        </p:spPr>
        <p:txBody>
          <a:bodyPr lIns="252000" tIns="252000" rIns="252000" bIns="252000" anchor="t" anchorCtr="0"/>
          <a:lstStyle>
            <a:lvl1pPr algn="l">
              <a:defRPr>
                <a:solidFill>
                  <a:srgbClr val="FFFFFF"/>
                </a:solidFill>
              </a:defRPr>
            </a:lvl1pPr>
          </a:lstStyle>
          <a:p>
            <a:r>
              <a:rPr lang="nl-NL" noProof="0"/>
              <a:t>Titel</a:t>
            </a:r>
          </a:p>
        </p:txBody>
      </p:sp>
    </p:spTree>
    <p:extLst>
      <p:ext uri="{BB962C8B-B14F-4D97-AF65-F5344CB8AC3E}">
        <p14:creationId xmlns:p14="http://schemas.microsoft.com/office/powerpoint/2010/main" val="117997070"/>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tandaard - lang">
    <p:bg>
      <p:bgRef idx="1001">
        <a:schemeClr val="bg1"/>
      </p:bgRef>
    </p:bg>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2DD1B1C3-87A7-4C42-8B9B-EF88D3FB7A9F}"/>
              </a:ext>
            </a:extLst>
          </p:cNvPr>
          <p:cNvSpPr>
            <a:spLocks noGrp="1"/>
          </p:cNvSpPr>
          <p:nvPr>
            <p:ph type="pic" sz="quarter" idx="11" hasCustomPrompt="1"/>
          </p:nvPr>
        </p:nvSpPr>
        <p:spPr>
          <a:xfrm>
            <a:off x="0" y="0"/>
            <a:ext cx="12195484" cy="6861600"/>
          </a:xfrm>
          <a:custGeom>
            <a:avLst/>
            <a:gdLst>
              <a:gd name="connsiteX0" fmla="*/ 0 w 6856438"/>
              <a:gd name="connsiteY0" fmla="*/ 0 h 6858000"/>
              <a:gd name="connsiteX1" fmla="*/ 6856438 w 6856438"/>
              <a:gd name="connsiteY1" fmla="*/ 0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3988547 w 6856438"/>
              <a:gd name="connsiteY1" fmla="*/ 8313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6016853 w 6856438"/>
              <a:gd name="connsiteY1" fmla="*/ 0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5956528 w 6856438"/>
              <a:gd name="connsiteY1" fmla="*/ 3175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6000978 w 6856438"/>
              <a:gd name="connsiteY1" fmla="*/ 3175 h 6858000"/>
              <a:gd name="connsiteX2" fmla="*/ 6856438 w 6856438"/>
              <a:gd name="connsiteY2" fmla="*/ 6858000 h 6858000"/>
              <a:gd name="connsiteX3" fmla="*/ 0 w 6856438"/>
              <a:gd name="connsiteY3" fmla="*/ 6858000 h 6858000"/>
              <a:gd name="connsiteX4" fmla="*/ 0 w 6856438"/>
              <a:gd name="connsiteY4" fmla="*/ 0 h 6858000"/>
              <a:gd name="connsiteX0" fmla="*/ 0 w 7856563"/>
              <a:gd name="connsiteY0" fmla="*/ 0 h 6858000"/>
              <a:gd name="connsiteX1" fmla="*/ 6000978 w 7856563"/>
              <a:gd name="connsiteY1" fmla="*/ 3175 h 6858000"/>
              <a:gd name="connsiteX2" fmla="*/ 7856563 w 7856563"/>
              <a:gd name="connsiteY2" fmla="*/ 6858000 h 6858000"/>
              <a:gd name="connsiteX3" fmla="*/ 0 w 7856563"/>
              <a:gd name="connsiteY3" fmla="*/ 6858000 h 6858000"/>
              <a:gd name="connsiteX4" fmla="*/ 0 w 7856563"/>
              <a:gd name="connsiteY4" fmla="*/ 0 h 6858000"/>
              <a:gd name="connsiteX0" fmla="*/ 0 w 7856563"/>
              <a:gd name="connsiteY0" fmla="*/ 0 h 6858000"/>
              <a:gd name="connsiteX1" fmla="*/ 7854636 w 7856563"/>
              <a:gd name="connsiteY1" fmla="*/ 12700 h 6858000"/>
              <a:gd name="connsiteX2" fmla="*/ 7856563 w 7856563"/>
              <a:gd name="connsiteY2" fmla="*/ 6858000 h 6858000"/>
              <a:gd name="connsiteX3" fmla="*/ 0 w 7856563"/>
              <a:gd name="connsiteY3" fmla="*/ 6858000 h 6858000"/>
              <a:gd name="connsiteX4" fmla="*/ 0 w 7856563"/>
              <a:gd name="connsiteY4" fmla="*/ 0 h 6858000"/>
              <a:gd name="connsiteX0" fmla="*/ 0 w 7856563"/>
              <a:gd name="connsiteY0" fmla="*/ 1842 h 6859842"/>
              <a:gd name="connsiteX1" fmla="*/ 7854636 w 7856563"/>
              <a:gd name="connsiteY1" fmla="*/ 0 h 6859842"/>
              <a:gd name="connsiteX2" fmla="*/ 7856563 w 7856563"/>
              <a:gd name="connsiteY2" fmla="*/ 6859842 h 6859842"/>
              <a:gd name="connsiteX3" fmla="*/ 0 w 7856563"/>
              <a:gd name="connsiteY3" fmla="*/ 6859842 h 6859842"/>
              <a:gd name="connsiteX4" fmla="*/ 0 w 7856563"/>
              <a:gd name="connsiteY4" fmla="*/ 1842 h 6859842"/>
              <a:gd name="connsiteX0" fmla="*/ 0 w 7856563"/>
              <a:gd name="connsiteY0" fmla="*/ 1842 h 6859842"/>
              <a:gd name="connsiteX1" fmla="*/ 7854636 w 7856563"/>
              <a:gd name="connsiteY1" fmla="*/ 0 h 6859842"/>
              <a:gd name="connsiteX2" fmla="*/ 7856563 w 7856563"/>
              <a:gd name="connsiteY2" fmla="*/ 6859842 h 6859842"/>
              <a:gd name="connsiteX3" fmla="*/ 0 w 7856563"/>
              <a:gd name="connsiteY3" fmla="*/ 6859842 h 6859842"/>
              <a:gd name="connsiteX4" fmla="*/ 0 w 7856563"/>
              <a:gd name="connsiteY4" fmla="*/ 1842 h 6859842"/>
              <a:gd name="connsiteX0" fmla="*/ 0 w 7858808"/>
              <a:gd name="connsiteY0" fmla="*/ 0 h 6858000"/>
              <a:gd name="connsiteX1" fmla="*/ 7858728 w 7858808"/>
              <a:gd name="connsiteY1" fmla="*/ 4621 h 6858000"/>
              <a:gd name="connsiteX2" fmla="*/ 7856563 w 7858808"/>
              <a:gd name="connsiteY2" fmla="*/ 6858000 h 6858000"/>
              <a:gd name="connsiteX3" fmla="*/ 0 w 7858808"/>
              <a:gd name="connsiteY3" fmla="*/ 6858000 h 6858000"/>
              <a:gd name="connsiteX4" fmla="*/ 0 w 7858808"/>
              <a:gd name="connsiteY4" fmla="*/ 0 h 6858000"/>
              <a:gd name="connsiteX0" fmla="*/ 0 w 7858808"/>
              <a:gd name="connsiteY0" fmla="*/ 1842 h 6859842"/>
              <a:gd name="connsiteX1" fmla="*/ 7858728 w 7858808"/>
              <a:gd name="connsiteY1" fmla="*/ 0 h 6859842"/>
              <a:gd name="connsiteX2" fmla="*/ 7856563 w 7858808"/>
              <a:gd name="connsiteY2" fmla="*/ 6859842 h 6859842"/>
              <a:gd name="connsiteX3" fmla="*/ 0 w 7858808"/>
              <a:gd name="connsiteY3" fmla="*/ 6859842 h 6859842"/>
              <a:gd name="connsiteX4" fmla="*/ 0 w 7858808"/>
              <a:gd name="connsiteY4" fmla="*/ 1842 h 6859842"/>
              <a:gd name="connsiteX0" fmla="*/ 0 w 7858808"/>
              <a:gd name="connsiteY0" fmla="*/ 14768 h 6872768"/>
              <a:gd name="connsiteX1" fmla="*/ 7858728 w 7858808"/>
              <a:gd name="connsiteY1" fmla="*/ 0 h 6872768"/>
              <a:gd name="connsiteX2" fmla="*/ 7856563 w 7858808"/>
              <a:gd name="connsiteY2" fmla="*/ 6872768 h 6872768"/>
              <a:gd name="connsiteX3" fmla="*/ 0 w 7858808"/>
              <a:gd name="connsiteY3" fmla="*/ 6872768 h 6872768"/>
              <a:gd name="connsiteX4" fmla="*/ 0 w 7858808"/>
              <a:gd name="connsiteY4" fmla="*/ 14768 h 6872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58808" h="6872768">
                <a:moveTo>
                  <a:pt x="0" y="14768"/>
                </a:moveTo>
                <a:lnTo>
                  <a:pt x="7858728" y="0"/>
                </a:lnTo>
                <a:cubicBezTo>
                  <a:pt x="7859370" y="2281767"/>
                  <a:pt x="7855921" y="4591001"/>
                  <a:pt x="7856563" y="6872768"/>
                </a:cubicBezTo>
                <a:lnTo>
                  <a:pt x="0" y="6872768"/>
                </a:lnTo>
                <a:lnTo>
                  <a:pt x="0" y="14768"/>
                </a:lnTo>
                <a:close/>
              </a:path>
            </a:pathLst>
          </a:custGeom>
          <a:solidFill>
            <a:srgbClr val="FFFFFF"/>
          </a:solidFill>
        </p:spPr>
        <p:txBody>
          <a:bodyPr anchor="ctr">
            <a:normAutofit/>
          </a:bodyPr>
          <a:lstStyle>
            <a:lvl1pPr marL="0" indent="0" algn="ctr">
              <a:buNone/>
              <a:defRPr sz="1800" b="0" baseline="0">
                <a:solidFill>
                  <a:srgbClr val="3A3A3A"/>
                </a:solidFill>
              </a:defRPr>
            </a:lvl1pPr>
          </a:lstStyle>
          <a:p>
            <a:r>
              <a:rPr lang="nl-NL" noProof="0"/>
              <a:t>Klik op dit vlak om een afbeelding toe te voegen</a:t>
            </a:r>
          </a:p>
        </p:txBody>
      </p:sp>
      <p:sp>
        <p:nvSpPr>
          <p:cNvPr id="7" name="Tijdelijke aanduiding voor tekst 5"/>
          <p:cNvSpPr>
            <a:spLocks noGrp="1"/>
          </p:cNvSpPr>
          <p:nvPr>
            <p:ph type="body" sz="quarter" idx="13" hasCustomPrompt="1"/>
          </p:nvPr>
        </p:nvSpPr>
        <p:spPr>
          <a:xfrm>
            <a:off x="864000" y="1602000"/>
            <a:ext cx="5133261" cy="4218709"/>
          </a:xfrm>
          <a:prstGeom prst="rect">
            <a:avLst/>
          </a:prstGeom>
          <a:solidFill>
            <a:schemeClr val="tx1">
              <a:alpha val="90000"/>
            </a:schemeClr>
          </a:solidFill>
        </p:spPr>
        <p:txBody>
          <a:bodyPr lIns="252000" tIns="252000" rIns="252000" bIns="252000"/>
          <a:lstStyle>
            <a:lvl1pPr marL="0" indent="0">
              <a:buNone/>
              <a:defRPr sz="2400" b="0" baseline="0">
                <a:solidFill>
                  <a:schemeClr val="bg1"/>
                </a:solidFill>
                <a:latin typeface="+mn-lt"/>
              </a:defRPr>
            </a:lvl1pPr>
          </a:lstStyle>
          <a:p>
            <a:pPr lvl="0"/>
            <a:r>
              <a:rPr lang="nl-NL" noProof="0"/>
              <a:t>Gewone tekst is 24px Roboto Light wit – maak zelf de vlakken kloppend a.d.h.v. de ruimte die je nodig hebt!</a:t>
            </a:r>
          </a:p>
          <a:p>
            <a:pPr lvl="0"/>
            <a:endParaRPr lang="nl-NL" noProof="0"/>
          </a:p>
          <a:p>
            <a:pPr lvl="0"/>
            <a:r>
              <a:rPr lang="nl-NL" noProof="0"/>
              <a:t>Dit vlak is ook geschikt voor bullets.</a:t>
            </a:r>
          </a:p>
        </p:txBody>
      </p:sp>
      <p:sp>
        <p:nvSpPr>
          <p:cNvPr id="9" name="Tijdelijke aanduiding voor tekst 5"/>
          <p:cNvSpPr>
            <a:spLocks noGrp="1"/>
          </p:cNvSpPr>
          <p:nvPr>
            <p:ph type="body" sz="quarter" idx="14" hasCustomPrompt="1"/>
          </p:nvPr>
        </p:nvSpPr>
        <p:spPr>
          <a:xfrm>
            <a:off x="-2" y="6738257"/>
            <a:ext cx="12192001" cy="119743"/>
          </a:xfrm>
          <a:prstGeom prst="rect">
            <a:avLst/>
          </a:prstGeom>
          <a:solidFill>
            <a:schemeClr val="tx1">
              <a:alpha val="90000"/>
            </a:schemeClr>
          </a:solidFill>
        </p:spPr>
        <p:txBody>
          <a:bodyPr lIns="252000" tIns="252000" rIns="252000" bIns="252000"/>
          <a:lstStyle>
            <a:lvl1pPr marL="0" indent="0">
              <a:buNone/>
              <a:defRPr sz="100" b="0" baseline="0">
                <a:solidFill>
                  <a:schemeClr val="tx1"/>
                </a:solidFill>
                <a:latin typeface="+mj-lt"/>
              </a:defRPr>
            </a:lvl1pPr>
          </a:lstStyle>
          <a:p>
            <a:pPr lvl="0"/>
            <a:r>
              <a:rPr lang="nl-NL" noProof="0"/>
              <a:t>Onderkant</a:t>
            </a:r>
          </a:p>
        </p:txBody>
      </p:sp>
      <p:sp>
        <p:nvSpPr>
          <p:cNvPr id="8" name="Title 1">
            <a:extLst>
              <a:ext uri="{FF2B5EF4-FFF2-40B4-BE49-F238E27FC236}">
                <a16:creationId xmlns:a16="http://schemas.microsoft.com/office/drawing/2014/main" id="{9BE83833-CFFA-4D8A-8A9D-DB26CD56DA3E}"/>
              </a:ext>
            </a:extLst>
          </p:cNvPr>
          <p:cNvSpPr>
            <a:spLocks noGrp="1"/>
          </p:cNvSpPr>
          <p:nvPr>
            <p:ph type="title" hasCustomPrompt="1"/>
          </p:nvPr>
        </p:nvSpPr>
        <p:spPr>
          <a:xfrm>
            <a:off x="864001" y="864000"/>
            <a:ext cx="5133260" cy="735746"/>
          </a:xfrm>
          <a:solidFill>
            <a:schemeClr val="tx1">
              <a:alpha val="89804"/>
            </a:schemeClr>
          </a:solidFill>
        </p:spPr>
        <p:txBody>
          <a:bodyPr lIns="252000" tIns="252000" rIns="252000" bIns="252000" anchor="t" anchorCtr="0"/>
          <a:lstStyle>
            <a:lvl1pPr algn="l">
              <a:defRPr>
                <a:solidFill>
                  <a:srgbClr val="FFFFFF"/>
                </a:solidFill>
              </a:defRPr>
            </a:lvl1pPr>
          </a:lstStyle>
          <a:p>
            <a:r>
              <a:rPr lang="nl-NL" noProof="0"/>
              <a:t>Titel</a:t>
            </a:r>
          </a:p>
        </p:txBody>
      </p:sp>
    </p:spTree>
    <p:extLst>
      <p:ext uri="{BB962C8B-B14F-4D97-AF65-F5344CB8AC3E}">
        <p14:creationId xmlns:p14="http://schemas.microsoft.com/office/powerpoint/2010/main" val="255887881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tandaard - breed">
    <p:bg>
      <p:bgRef idx="1001">
        <a:schemeClr val="bg1"/>
      </p:bgRef>
    </p:bg>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2DD1B1C3-87A7-4C42-8B9B-EF88D3FB7A9F}"/>
              </a:ext>
            </a:extLst>
          </p:cNvPr>
          <p:cNvSpPr>
            <a:spLocks noGrp="1"/>
          </p:cNvSpPr>
          <p:nvPr>
            <p:ph type="pic" sz="quarter" idx="11" hasCustomPrompt="1"/>
          </p:nvPr>
        </p:nvSpPr>
        <p:spPr>
          <a:xfrm>
            <a:off x="0" y="-4191"/>
            <a:ext cx="12201769" cy="6861600"/>
          </a:xfrm>
          <a:custGeom>
            <a:avLst/>
            <a:gdLst>
              <a:gd name="connsiteX0" fmla="*/ 0 w 6856438"/>
              <a:gd name="connsiteY0" fmla="*/ 0 h 6858000"/>
              <a:gd name="connsiteX1" fmla="*/ 6856438 w 6856438"/>
              <a:gd name="connsiteY1" fmla="*/ 0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3988547 w 6856438"/>
              <a:gd name="connsiteY1" fmla="*/ 8313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6016853 w 6856438"/>
              <a:gd name="connsiteY1" fmla="*/ 0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5956528 w 6856438"/>
              <a:gd name="connsiteY1" fmla="*/ 3175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6000978 w 6856438"/>
              <a:gd name="connsiteY1" fmla="*/ 3175 h 6858000"/>
              <a:gd name="connsiteX2" fmla="*/ 6856438 w 6856438"/>
              <a:gd name="connsiteY2" fmla="*/ 6858000 h 6858000"/>
              <a:gd name="connsiteX3" fmla="*/ 0 w 6856438"/>
              <a:gd name="connsiteY3" fmla="*/ 6858000 h 6858000"/>
              <a:gd name="connsiteX4" fmla="*/ 0 w 6856438"/>
              <a:gd name="connsiteY4" fmla="*/ 0 h 6858000"/>
              <a:gd name="connsiteX0" fmla="*/ 0 w 7856563"/>
              <a:gd name="connsiteY0" fmla="*/ 0 h 6858000"/>
              <a:gd name="connsiteX1" fmla="*/ 6000978 w 7856563"/>
              <a:gd name="connsiteY1" fmla="*/ 3175 h 6858000"/>
              <a:gd name="connsiteX2" fmla="*/ 7856563 w 7856563"/>
              <a:gd name="connsiteY2" fmla="*/ 6858000 h 6858000"/>
              <a:gd name="connsiteX3" fmla="*/ 0 w 7856563"/>
              <a:gd name="connsiteY3" fmla="*/ 6858000 h 6858000"/>
              <a:gd name="connsiteX4" fmla="*/ 0 w 7856563"/>
              <a:gd name="connsiteY4" fmla="*/ 0 h 6858000"/>
              <a:gd name="connsiteX0" fmla="*/ 0 w 7856563"/>
              <a:gd name="connsiteY0" fmla="*/ 0 h 6858000"/>
              <a:gd name="connsiteX1" fmla="*/ 7854636 w 7856563"/>
              <a:gd name="connsiteY1" fmla="*/ 12700 h 6858000"/>
              <a:gd name="connsiteX2" fmla="*/ 7856563 w 7856563"/>
              <a:gd name="connsiteY2" fmla="*/ 6858000 h 6858000"/>
              <a:gd name="connsiteX3" fmla="*/ 0 w 7856563"/>
              <a:gd name="connsiteY3" fmla="*/ 6858000 h 6858000"/>
              <a:gd name="connsiteX4" fmla="*/ 0 w 7856563"/>
              <a:gd name="connsiteY4" fmla="*/ 0 h 6858000"/>
              <a:gd name="connsiteX0" fmla="*/ 0 w 7856563"/>
              <a:gd name="connsiteY0" fmla="*/ 0 h 6858000"/>
              <a:gd name="connsiteX1" fmla="*/ 7854636 w 7856563"/>
              <a:gd name="connsiteY1" fmla="*/ 3005 h 6858000"/>
              <a:gd name="connsiteX2" fmla="*/ 7856563 w 7856563"/>
              <a:gd name="connsiteY2" fmla="*/ 6858000 h 6858000"/>
              <a:gd name="connsiteX3" fmla="*/ 0 w 7856563"/>
              <a:gd name="connsiteY3" fmla="*/ 6858000 h 6858000"/>
              <a:gd name="connsiteX4" fmla="*/ 0 w 7856563"/>
              <a:gd name="connsiteY4" fmla="*/ 0 h 6858000"/>
              <a:gd name="connsiteX0" fmla="*/ 0 w 7856563"/>
              <a:gd name="connsiteY0" fmla="*/ 0 h 6858000"/>
              <a:gd name="connsiteX1" fmla="*/ 7767171 w 7856563"/>
              <a:gd name="connsiteY1" fmla="*/ 3005 h 6858000"/>
              <a:gd name="connsiteX2" fmla="*/ 7856563 w 7856563"/>
              <a:gd name="connsiteY2" fmla="*/ 6858000 h 6858000"/>
              <a:gd name="connsiteX3" fmla="*/ 0 w 7856563"/>
              <a:gd name="connsiteY3" fmla="*/ 6858000 h 6858000"/>
              <a:gd name="connsiteX4" fmla="*/ 0 w 7856563"/>
              <a:gd name="connsiteY4" fmla="*/ 0 h 6858000"/>
              <a:gd name="connsiteX0" fmla="*/ 0 w 7856563"/>
              <a:gd name="connsiteY0" fmla="*/ 4265 h 6862265"/>
              <a:gd name="connsiteX1" fmla="*/ 7854636 w 7856563"/>
              <a:gd name="connsiteY1" fmla="*/ 0 h 6862265"/>
              <a:gd name="connsiteX2" fmla="*/ 7856563 w 7856563"/>
              <a:gd name="connsiteY2" fmla="*/ 6862265 h 6862265"/>
              <a:gd name="connsiteX3" fmla="*/ 0 w 7856563"/>
              <a:gd name="connsiteY3" fmla="*/ 6862265 h 6862265"/>
              <a:gd name="connsiteX4" fmla="*/ 0 w 7856563"/>
              <a:gd name="connsiteY4" fmla="*/ 4265 h 6862265"/>
              <a:gd name="connsiteX0" fmla="*/ 0 w 7862858"/>
              <a:gd name="connsiteY0" fmla="*/ 4265 h 6862265"/>
              <a:gd name="connsiteX1" fmla="*/ 7862820 w 7862858"/>
              <a:gd name="connsiteY1" fmla="*/ 0 h 6862265"/>
              <a:gd name="connsiteX2" fmla="*/ 7856563 w 7862858"/>
              <a:gd name="connsiteY2" fmla="*/ 6862265 h 6862265"/>
              <a:gd name="connsiteX3" fmla="*/ 0 w 7862858"/>
              <a:gd name="connsiteY3" fmla="*/ 6862265 h 6862265"/>
              <a:gd name="connsiteX4" fmla="*/ 0 w 7862858"/>
              <a:gd name="connsiteY4" fmla="*/ 4265 h 68622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62858" h="6862265">
                <a:moveTo>
                  <a:pt x="0" y="4265"/>
                </a:moveTo>
                <a:lnTo>
                  <a:pt x="7862820" y="0"/>
                </a:lnTo>
                <a:cubicBezTo>
                  <a:pt x="7863462" y="2281767"/>
                  <a:pt x="7855921" y="4580498"/>
                  <a:pt x="7856563" y="6862265"/>
                </a:cubicBezTo>
                <a:lnTo>
                  <a:pt x="0" y="6862265"/>
                </a:lnTo>
                <a:lnTo>
                  <a:pt x="0" y="4265"/>
                </a:lnTo>
                <a:close/>
              </a:path>
            </a:pathLst>
          </a:custGeom>
          <a:solidFill>
            <a:schemeClr val="bg1"/>
          </a:solidFill>
        </p:spPr>
        <p:txBody>
          <a:bodyPr anchor="ctr">
            <a:normAutofit/>
          </a:bodyPr>
          <a:lstStyle>
            <a:lvl1pPr marL="0" indent="0" algn="ctr">
              <a:buNone/>
              <a:defRPr sz="1800" b="0" baseline="0">
                <a:solidFill>
                  <a:schemeClr val="tx1"/>
                </a:solidFill>
              </a:defRPr>
            </a:lvl1pPr>
          </a:lstStyle>
          <a:p>
            <a:r>
              <a:rPr lang="nl-NL" noProof="0"/>
              <a:t>Klik op dit vlak om een afbeelding toe te voegen</a:t>
            </a:r>
          </a:p>
        </p:txBody>
      </p:sp>
      <p:sp>
        <p:nvSpPr>
          <p:cNvPr id="7" name="Tijdelijke aanduiding voor tekst 5"/>
          <p:cNvSpPr>
            <a:spLocks noGrp="1"/>
          </p:cNvSpPr>
          <p:nvPr>
            <p:ph type="body" sz="quarter" idx="13" hasCustomPrompt="1"/>
          </p:nvPr>
        </p:nvSpPr>
        <p:spPr>
          <a:xfrm>
            <a:off x="864000" y="5216511"/>
            <a:ext cx="5726080" cy="740174"/>
          </a:xfrm>
          <a:prstGeom prst="rect">
            <a:avLst/>
          </a:prstGeom>
          <a:solidFill>
            <a:schemeClr val="tx1">
              <a:alpha val="90000"/>
            </a:schemeClr>
          </a:solidFill>
        </p:spPr>
        <p:txBody>
          <a:bodyPr lIns="180000" tIns="144000" rIns="180000" bIns="252000"/>
          <a:lstStyle>
            <a:lvl1pPr marL="0" indent="0" algn="ctr">
              <a:buNone/>
              <a:defRPr sz="2400" b="0" baseline="0">
                <a:solidFill>
                  <a:schemeClr val="bg1"/>
                </a:solidFill>
                <a:latin typeface="+mn-lt"/>
              </a:defRPr>
            </a:lvl1pPr>
          </a:lstStyle>
          <a:p>
            <a:pPr lvl="0"/>
            <a:r>
              <a:rPr lang="nl-NL" noProof="0"/>
              <a:t>Met één ondertitel</a:t>
            </a:r>
          </a:p>
        </p:txBody>
      </p:sp>
      <p:sp>
        <p:nvSpPr>
          <p:cNvPr id="9" name="Tijdelijke aanduiding voor tekst 5"/>
          <p:cNvSpPr>
            <a:spLocks noGrp="1"/>
          </p:cNvSpPr>
          <p:nvPr>
            <p:ph type="body" sz="quarter" idx="14" hasCustomPrompt="1"/>
          </p:nvPr>
        </p:nvSpPr>
        <p:spPr>
          <a:xfrm>
            <a:off x="-2" y="6738257"/>
            <a:ext cx="12192001" cy="119743"/>
          </a:xfrm>
          <a:prstGeom prst="rect">
            <a:avLst/>
          </a:prstGeom>
          <a:solidFill>
            <a:schemeClr val="tx1">
              <a:alpha val="90000"/>
            </a:schemeClr>
          </a:solidFill>
        </p:spPr>
        <p:txBody>
          <a:bodyPr lIns="252000" tIns="252000" rIns="252000" bIns="252000"/>
          <a:lstStyle>
            <a:lvl1pPr marL="0" indent="0">
              <a:buNone/>
              <a:defRPr sz="100" b="0" baseline="0">
                <a:solidFill>
                  <a:schemeClr val="tx1"/>
                </a:solidFill>
                <a:latin typeface="+mj-lt"/>
              </a:defRPr>
            </a:lvl1pPr>
          </a:lstStyle>
          <a:p>
            <a:pPr lvl="0"/>
            <a:r>
              <a:rPr lang="nl-NL" noProof="0"/>
              <a:t>Onderkant</a:t>
            </a:r>
          </a:p>
        </p:txBody>
      </p:sp>
      <p:sp>
        <p:nvSpPr>
          <p:cNvPr id="8" name="Title 1">
            <a:extLst>
              <a:ext uri="{FF2B5EF4-FFF2-40B4-BE49-F238E27FC236}">
                <a16:creationId xmlns:a16="http://schemas.microsoft.com/office/drawing/2014/main" id="{B93AD15E-BC85-48B1-A108-25929E30B5F3}"/>
              </a:ext>
            </a:extLst>
          </p:cNvPr>
          <p:cNvSpPr>
            <a:spLocks noGrp="1"/>
          </p:cNvSpPr>
          <p:nvPr>
            <p:ph type="title" hasCustomPrompt="1"/>
          </p:nvPr>
        </p:nvSpPr>
        <p:spPr>
          <a:xfrm>
            <a:off x="864000" y="4480174"/>
            <a:ext cx="5726080" cy="735746"/>
          </a:xfrm>
          <a:solidFill>
            <a:schemeClr val="tx1">
              <a:alpha val="89804"/>
            </a:schemeClr>
          </a:solidFill>
        </p:spPr>
        <p:txBody>
          <a:bodyPr lIns="252000" tIns="252000" rIns="252000" bIns="252000" anchor="t" anchorCtr="0"/>
          <a:lstStyle>
            <a:lvl1pPr algn="ctr">
              <a:defRPr>
                <a:solidFill>
                  <a:srgbClr val="FFFFFF"/>
                </a:solidFill>
              </a:defRPr>
            </a:lvl1pPr>
          </a:lstStyle>
          <a:p>
            <a:r>
              <a:rPr lang="nl-NL" noProof="0"/>
              <a:t>Titel</a:t>
            </a:r>
          </a:p>
        </p:txBody>
      </p:sp>
    </p:spTree>
    <p:extLst>
      <p:ext uri="{BB962C8B-B14F-4D97-AF65-F5344CB8AC3E}">
        <p14:creationId xmlns:p14="http://schemas.microsoft.com/office/powerpoint/2010/main" val="1816032533"/>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Standaard - breed">
    <p:bg>
      <p:bgRef idx="1001">
        <a:schemeClr val="bg1"/>
      </p:bgRef>
    </p:bg>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2DD1B1C3-87A7-4C42-8B9B-EF88D3FB7A9F}"/>
              </a:ext>
            </a:extLst>
          </p:cNvPr>
          <p:cNvSpPr>
            <a:spLocks noGrp="1"/>
          </p:cNvSpPr>
          <p:nvPr>
            <p:ph type="pic" sz="quarter" idx="11" hasCustomPrompt="1"/>
          </p:nvPr>
        </p:nvSpPr>
        <p:spPr>
          <a:xfrm>
            <a:off x="0" y="0"/>
            <a:ext cx="12201769" cy="6861600"/>
          </a:xfrm>
          <a:custGeom>
            <a:avLst/>
            <a:gdLst>
              <a:gd name="connsiteX0" fmla="*/ 0 w 6856438"/>
              <a:gd name="connsiteY0" fmla="*/ 0 h 6858000"/>
              <a:gd name="connsiteX1" fmla="*/ 6856438 w 6856438"/>
              <a:gd name="connsiteY1" fmla="*/ 0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3988547 w 6856438"/>
              <a:gd name="connsiteY1" fmla="*/ 8313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6016853 w 6856438"/>
              <a:gd name="connsiteY1" fmla="*/ 0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5956528 w 6856438"/>
              <a:gd name="connsiteY1" fmla="*/ 3175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6000978 w 6856438"/>
              <a:gd name="connsiteY1" fmla="*/ 3175 h 6858000"/>
              <a:gd name="connsiteX2" fmla="*/ 6856438 w 6856438"/>
              <a:gd name="connsiteY2" fmla="*/ 6858000 h 6858000"/>
              <a:gd name="connsiteX3" fmla="*/ 0 w 6856438"/>
              <a:gd name="connsiteY3" fmla="*/ 6858000 h 6858000"/>
              <a:gd name="connsiteX4" fmla="*/ 0 w 6856438"/>
              <a:gd name="connsiteY4" fmla="*/ 0 h 6858000"/>
              <a:gd name="connsiteX0" fmla="*/ 0 w 7856563"/>
              <a:gd name="connsiteY0" fmla="*/ 0 h 6858000"/>
              <a:gd name="connsiteX1" fmla="*/ 6000978 w 7856563"/>
              <a:gd name="connsiteY1" fmla="*/ 3175 h 6858000"/>
              <a:gd name="connsiteX2" fmla="*/ 7856563 w 7856563"/>
              <a:gd name="connsiteY2" fmla="*/ 6858000 h 6858000"/>
              <a:gd name="connsiteX3" fmla="*/ 0 w 7856563"/>
              <a:gd name="connsiteY3" fmla="*/ 6858000 h 6858000"/>
              <a:gd name="connsiteX4" fmla="*/ 0 w 7856563"/>
              <a:gd name="connsiteY4" fmla="*/ 0 h 6858000"/>
              <a:gd name="connsiteX0" fmla="*/ 0 w 7856563"/>
              <a:gd name="connsiteY0" fmla="*/ 0 h 6858000"/>
              <a:gd name="connsiteX1" fmla="*/ 7854636 w 7856563"/>
              <a:gd name="connsiteY1" fmla="*/ 12700 h 6858000"/>
              <a:gd name="connsiteX2" fmla="*/ 7856563 w 7856563"/>
              <a:gd name="connsiteY2" fmla="*/ 6858000 h 6858000"/>
              <a:gd name="connsiteX3" fmla="*/ 0 w 7856563"/>
              <a:gd name="connsiteY3" fmla="*/ 6858000 h 6858000"/>
              <a:gd name="connsiteX4" fmla="*/ 0 w 7856563"/>
              <a:gd name="connsiteY4" fmla="*/ 0 h 6858000"/>
              <a:gd name="connsiteX0" fmla="*/ 0 w 7856563"/>
              <a:gd name="connsiteY0" fmla="*/ 0 h 6858000"/>
              <a:gd name="connsiteX1" fmla="*/ 7854636 w 7856563"/>
              <a:gd name="connsiteY1" fmla="*/ 3005 h 6858000"/>
              <a:gd name="connsiteX2" fmla="*/ 7856563 w 7856563"/>
              <a:gd name="connsiteY2" fmla="*/ 6858000 h 6858000"/>
              <a:gd name="connsiteX3" fmla="*/ 0 w 7856563"/>
              <a:gd name="connsiteY3" fmla="*/ 6858000 h 6858000"/>
              <a:gd name="connsiteX4" fmla="*/ 0 w 7856563"/>
              <a:gd name="connsiteY4" fmla="*/ 0 h 6858000"/>
              <a:gd name="connsiteX0" fmla="*/ 0 w 7856563"/>
              <a:gd name="connsiteY0" fmla="*/ 0 h 6858000"/>
              <a:gd name="connsiteX1" fmla="*/ 7767171 w 7856563"/>
              <a:gd name="connsiteY1" fmla="*/ 3005 h 6858000"/>
              <a:gd name="connsiteX2" fmla="*/ 7856563 w 7856563"/>
              <a:gd name="connsiteY2" fmla="*/ 6858000 h 6858000"/>
              <a:gd name="connsiteX3" fmla="*/ 0 w 7856563"/>
              <a:gd name="connsiteY3" fmla="*/ 6858000 h 6858000"/>
              <a:gd name="connsiteX4" fmla="*/ 0 w 7856563"/>
              <a:gd name="connsiteY4" fmla="*/ 0 h 6858000"/>
              <a:gd name="connsiteX0" fmla="*/ 0 w 7856563"/>
              <a:gd name="connsiteY0" fmla="*/ 4265 h 6862265"/>
              <a:gd name="connsiteX1" fmla="*/ 7854636 w 7856563"/>
              <a:gd name="connsiteY1" fmla="*/ 0 h 6862265"/>
              <a:gd name="connsiteX2" fmla="*/ 7856563 w 7856563"/>
              <a:gd name="connsiteY2" fmla="*/ 6862265 h 6862265"/>
              <a:gd name="connsiteX3" fmla="*/ 0 w 7856563"/>
              <a:gd name="connsiteY3" fmla="*/ 6862265 h 6862265"/>
              <a:gd name="connsiteX4" fmla="*/ 0 w 7856563"/>
              <a:gd name="connsiteY4" fmla="*/ 4265 h 6862265"/>
              <a:gd name="connsiteX0" fmla="*/ 0 w 7862858"/>
              <a:gd name="connsiteY0" fmla="*/ 4265 h 6862265"/>
              <a:gd name="connsiteX1" fmla="*/ 7862820 w 7862858"/>
              <a:gd name="connsiteY1" fmla="*/ 0 h 6862265"/>
              <a:gd name="connsiteX2" fmla="*/ 7856563 w 7862858"/>
              <a:gd name="connsiteY2" fmla="*/ 6862265 h 6862265"/>
              <a:gd name="connsiteX3" fmla="*/ 0 w 7862858"/>
              <a:gd name="connsiteY3" fmla="*/ 6862265 h 6862265"/>
              <a:gd name="connsiteX4" fmla="*/ 0 w 7862858"/>
              <a:gd name="connsiteY4" fmla="*/ 4265 h 68622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62858" h="6862265">
                <a:moveTo>
                  <a:pt x="0" y="4265"/>
                </a:moveTo>
                <a:lnTo>
                  <a:pt x="7862820" y="0"/>
                </a:lnTo>
                <a:cubicBezTo>
                  <a:pt x="7863462" y="2281767"/>
                  <a:pt x="7855921" y="4580498"/>
                  <a:pt x="7856563" y="6862265"/>
                </a:cubicBezTo>
                <a:lnTo>
                  <a:pt x="0" y="6862265"/>
                </a:lnTo>
                <a:lnTo>
                  <a:pt x="0" y="4265"/>
                </a:lnTo>
                <a:close/>
              </a:path>
            </a:pathLst>
          </a:custGeom>
          <a:solidFill>
            <a:schemeClr val="bg1"/>
          </a:solidFill>
        </p:spPr>
        <p:txBody>
          <a:bodyPr anchor="ctr">
            <a:normAutofit/>
          </a:bodyPr>
          <a:lstStyle>
            <a:lvl1pPr marL="0" indent="0" algn="ctr">
              <a:buNone/>
              <a:defRPr sz="1800" b="0" baseline="0">
                <a:solidFill>
                  <a:schemeClr val="tx1"/>
                </a:solidFill>
              </a:defRPr>
            </a:lvl1pPr>
          </a:lstStyle>
          <a:p>
            <a:r>
              <a:rPr lang="nl-NL" noProof="0"/>
              <a:t>Klik op dit vlak om een afbeelding toe te voegen</a:t>
            </a:r>
          </a:p>
        </p:txBody>
      </p:sp>
      <p:sp>
        <p:nvSpPr>
          <p:cNvPr id="7" name="Tijdelijke aanduiding voor tekst 5"/>
          <p:cNvSpPr>
            <a:spLocks noGrp="1"/>
          </p:cNvSpPr>
          <p:nvPr>
            <p:ph type="body" sz="quarter" idx="13" hasCustomPrompt="1"/>
          </p:nvPr>
        </p:nvSpPr>
        <p:spPr>
          <a:xfrm>
            <a:off x="5616000" y="5216511"/>
            <a:ext cx="5726080" cy="740174"/>
          </a:xfrm>
          <a:prstGeom prst="rect">
            <a:avLst/>
          </a:prstGeom>
          <a:solidFill>
            <a:schemeClr val="tx1">
              <a:alpha val="90000"/>
            </a:schemeClr>
          </a:solidFill>
        </p:spPr>
        <p:txBody>
          <a:bodyPr lIns="252000" tIns="144000" rIns="252000" bIns="252000"/>
          <a:lstStyle>
            <a:lvl1pPr marL="0" indent="0" algn="ctr">
              <a:buNone/>
              <a:defRPr sz="2400" b="0" baseline="0">
                <a:solidFill>
                  <a:schemeClr val="bg1"/>
                </a:solidFill>
                <a:latin typeface="+mn-lt"/>
              </a:defRPr>
            </a:lvl1pPr>
          </a:lstStyle>
          <a:p>
            <a:pPr lvl="0"/>
            <a:r>
              <a:rPr lang="nl-NL" noProof="0"/>
              <a:t>Met één ondertitel</a:t>
            </a:r>
          </a:p>
        </p:txBody>
      </p:sp>
      <p:sp>
        <p:nvSpPr>
          <p:cNvPr id="9" name="Tijdelijke aanduiding voor tekst 5"/>
          <p:cNvSpPr>
            <a:spLocks noGrp="1"/>
          </p:cNvSpPr>
          <p:nvPr>
            <p:ph type="body" sz="quarter" idx="14" hasCustomPrompt="1"/>
          </p:nvPr>
        </p:nvSpPr>
        <p:spPr>
          <a:xfrm>
            <a:off x="-2" y="6738257"/>
            <a:ext cx="12192001" cy="119743"/>
          </a:xfrm>
          <a:prstGeom prst="rect">
            <a:avLst/>
          </a:prstGeom>
          <a:solidFill>
            <a:schemeClr val="tx1">
              <a:alpha val="90000"/>
            </a:schemeClr>
          </a:solidFill>
        </p:spPr>
        <p:txBody>
          <a:bodyPr lIns="252000" tIns="252000" rIns="252000" bIns="252000"/>
          <a:lstStyle>
            <a:lvl1pPr marL="0" indent="0">
              <a:buNone/>
              <a:defRPr sz="100" b="0" baseline="0">
                <a:solidFill>
                  <a:schemeClr val="tx1"/>
                </a:solidFill>
                <a:latin typeface="+mj-lt"/>
              </a:defRPr>
            </a:lvl1pPr>
          </a:lstStyle>
          <a:p>
            <a:pPr lvl="0"/>
            <a:r>
              <a:rPr lang="nl-NL" noProof="0"/>
              <a:t>Onderkant</a:t>
            </a:r>
          </a:p>
        </p:txBody>
      </p:sp>
      <p:sp>
        <p:nvSpPr>
          <p:cNvPr id="8" name="Title 1">
            <a:extLst>
              <a:ext uri="{FF2B5EF4-FFF2-40B4-BE49-F238E27FC236}">
                <a16:creationId xmlns:a16="http://schemas.microsoft.com/office/drawing/2014/main" id="{8EAF19C4-C001-4D23-8963-C3B858E58C3A}"/>
              </a:ext>
            </a:extLst>
          </p:cNvPr>
          <p:cNvSpPr>
            <a:spLocks noGrp="1"/>
          </p:cNvSpPr>
          <p:nvPr>
            <p:ph type="title" hasCustomPrompt="1"/>
          </p:nvPr>
        </p:nvSpPr>
        <p:spPr>
          <a:xfrm>
            <a:off x="5616000" y="4480174"/>
            <a:ext cx="5726080" cy="735746"/>
          </a:xfrm>
          <a:solidFill>
            <a:schemeClr val="tx1">
              <a:alpha val="89804"/>
            </a:schemeClr>
          </a:solidFill>
        </p:spPr>
        <p:txBody>
          <a:bodyPr lIns="252000" tIns="252000" rIns="252000" bIns="252000" anchor="t" anchorCtr="0"/>
          <a:lstStyle>
            <a:lvl1pPr algn="ctr">
              <a:defRPr>
                <a:solidFill>
                  <a:srgbClr val="FFFFFF"/>
                </a:solidFill>
              </a:defRPr>
            </a:lvl1pPr>
          </a:lstStyle>
          <a:p>
            <a:r>
              <a:rPr lang="nl-NL" noProof="0"/>
              <a:t>Titel</a:t>
            </a:r>
          </a:p>
        </p:txBody>
      </p:sp>
    </p:spTree>
    <p:extLst>
      <p:ext uri="{BB962C8B-B14F-4D97-AF65-F5344CB8AC3E}">
        <p14:creationId xmlns:p14="http://schemas.microsoft.com/office/powerpoint/2010/main" val="1564540306"/>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_Standaard - breed">
    <p:bg>
      <p:bgRef idx="1001">
        <a:schemeClr val="bg1"/>
      </p:bgRef>
    </p:bg>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2DD1B1C3-87A7-4C42-8B9B-EF88D3FB7A9F}"/>
              </a:ext>
            </a:extLst>
          </p:cNvPr>
          <p:cNvSpPr>
            <a:spLocks noGrp="1"/>
          </p:cNvSpPr>
          <p:nvPr>
            <p:ph type="pic" sz="quarter" idx="11" hasCustomPrompt="1"/>
          </p:nvPr>
        </p:nvSpPr>
        <p:spPr>
          <a:xfrm>
            <a:off x="0" y="0"/>
            <a:ext cx="12201769" cy="6861600"/>
          </a:xfrm>
          <a:custGeom>
            <a:avLst/>
            <a:gdLst>
              <a:gd name="connsiteX0" fmla="*/ 0 w 6856438"/>
              <a:gd name="connsiteY0" fmla="*/ 0 h 6858000"/>
              <a:gd name="connsiteX1" fmla="*/ 6856438 w 6856438"/>
              <a:gd name="connsiteY1" fmla="*/ 0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3988547 w 6856438"/>
              <a:gd name="connsiteY1" fmla="*/ 8313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6016853 w 6856438"/>
              <a:gd name="connsiteY1" fmla="*/ 0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5956528 w 6856438"/>
              <a:gd name="connsiteY1" fmla="*/ 3175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6000978 w 6856438"/>
              <a:gd name="connsiteY1" fmla="*/ 3175 h 6858000"/>
              <a:gd name="connsiteX2" fmla="*/ 6856438 w 6856438"/>
              <a:gd name="connsiteY2" fmla="*/ 6858000 h 6858000"/>
              <a:gd name="connsiteX3" fmla="*/ 0 w 6856438"/>
              <a:gd name="connsiteY3" fmla="*/ 6858000 h 6858000"/>
              <a:gd name="connsiteX4" fmla="*/ 0 w 6856438"/>
              <a:gd name="connsiteY4" fmla="*/ 0 h 6858000"/>
              <a:gd name="connsiteX0" fmla="*/ 0 w 7856563"/>
              <a:gd name="connsiteY0" fmla="*/ 0 h 6858000"/>
              <a:gd name="connsiteX1" fmla="*/ 6000978 w 7856563"/>
              <a:gd name="connsiteY1" fmla="*/ 3175 h 6858000"/>
              <a:gd name="connsiteX2" fmla="*/ 7856563 w 7856563"/>
              <a:gd name="connsiteY2" fmla="*/ 6858000 h 6858000"/>
              <a:gd name="connsiteX3" fmla="*/ 0 w 7856563"/>
              <a:gd name="connsiteY3" fmla="*/ 6858000 h 6858000"/>
              <a:gd name="connsiteX4" fmla="*/ 0 w 7856563"/>
              <a:gd name="connsiteY4" fmla="*/ 0 h 6858000"/>
              <a:gd name="connsiteX0" fmla="*/ 0 w 7856563"/>
              <a:gd name="connsiteY0" fmla="*/ 0 h 6858000"/>
              <a:gd name="connsiteX1" fmla="*/ 7854636 w 7856563"/>
              <a:gd name="connsiteY1" fmla="*/ 12700 h 6858000"/>
              <a:gd name="connsiteX2" fmla="*/ 7856563 w 7856563"/>
              <a:gd name="connsiteY2" fmla="*/ 6858000 h 6858000"/>
              <a:gd name="connsiteX3" fmla="*/ 0 w 7856563"/>
              <a:gd name="connsiteY3" fmla="*/ 6858000 h 6858000"/>
              <a:gd name="connsiteX4" fmla="*/ 0 w 7856563"/>
              <a:gd name="connsiteY4" fmla="*/ 0 h 6858000"/>
              <a:gd name="connsiteX0" fmla="*/ 0 w 7856563"/>
              <a:gd name="connsiteY0" fmla="*/ 0 h 6858000"/>
              <a:gd name="connsiteX1" fmla="*/ 7854636 w 7856563"/>
              <a:gd name="connsiteY1" fmla="*/ 3005 h 6858000"/>
              <a:gd name="connsiteX2" fmla="*/ 7856563 w 7856563"/>
              <a:gd name="connsiteY2" fmla="*/ 6858000 h 6858000"/>
              <a:gd name="connsiteX3" fmla="*/ 0 w 7856563"/>
              <a:gd name="connsiteY3" fmla="*/ 6858000 h 6858000"/>
              <a:gd name="connsiteX4" fmla="*/ 0 w 7856563"/>
              <a:gd name="connsiteY4" fmla="*/ 0 h 6858000"/>
              <a:gd name="connsiteX0" fmla="*/ 0 w 7856563"/>
              <a:gd name="connsiteY0" fmla="*/ 0 h 6858000"/>
              <a:gd name="connsiteX1" fmla="*/ 7767171 w 7856563"/>
              <a:gd name="connsiteY1" fmla="*/ 3005 h 6858000"/>
              <a:gd name="connsiteX2" fmla="*/ 7856563 w 7856563"/>
              <a:gd name="connsiteY2" fmla="*/ 6858000 h 6858000"/>
              <a:gd name="connsiteX3" fmla="*/ 0 w 7856563"/>
              <a:gd name="connsiteY3" fmla="*/ 6858000 h 6858000"/>
              <a:gd name="connsiteX4" fmla="*/ 0 w 7856563"/>
              <a:gd name="connsiteY4" fmla="*/ 0 h 6858000"/>
              <a:gd name="connsiteX0" fmla="*/ 0 w 7856563"/>
              <a:gd name="connsiteY0" fmla="*/ 4265 h 6862265"/>
              <a:gd name="connsiteX1" fmla="*/ 7854636 w 7856563"/>
              <a:gd name="connsiteY1" fmla="*/ 0 h 6862265"/>
              <a:gd name="connsiteX2" fmla="*/ 7856563 w 7856563"/>
              <a:gd name="connsiteY2" fmla="*/ 6862265 h 6862265"/>
              <a:gd name="connsiteX3" fmla="*/ 0 w 7856563"/>
              <a:gd name="connsiteY3" fmla="*/ 6862265 h 6862265"/>
              <a:gd name="connsiteX4" fmla="*/ 0 w 7856563"/>
              <a:gd name="connsiteY4" fmla="*/ 4265 h 6862265"/>
              <a:gd name="connsiteX0" fmla="*/ 0 w 7862858"/>
              <a:gd name="connsiteY0" fmla="*/ 4265 h 6862265"/>
              <a:gd name="connsiteX1" fmla="*/ 7862820 w 7862858"/>
              <a:gd name="connsiteY1" fmla="*/ 0 h 6862265"/>
              <a:gd name="connsiteX2" fmla="*/ 7856563 w 7862858"/>
              <a:gd name="connsiteY2" fmla="*/ 6862265 h 6862265"/>
              <a:gd name="connsiteX3" fmla="*/ 0 w 7862858"/>
              <a:gd name="connsiteY3" fmla="*/ 6862265 h 6862265"/>
              <a:gd name="connsiteX4" fmla="*/ 0 w 7862858"/>
              <a:gd name="connsiteY4" fmla="*/ 4265 h 68622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62858" h="6862265">
                <a:moveTo>
                  <a:pt x="0" y="4265"/>
                </a:moveTo>
                <a:lnTo>
                  <a:pt x="7862820" y="0"/>
                </a:lnTo>
                <a:cubicBezTo>
                  <a:pt x="7863462" y="2281767"/>
                  <a:pt x="7855921" y="4580498"/>
                  <a:pt x="7856563" y="6862265"/>
                </a:cubicBezTo>
                <a:lnTo>
                  <a:pt x="0" y="6862265"/>
                </a:lnTo>
                <a:lnTo>
                  <a:pt x="0" y="4265"/>
                </a:lnTo>
                <a:close/>
              </a:path>
            </a:pathLst>
          </a:custGeom>
          <a:solidFill>
            <a:schemeClr val="bg1"/>
          </a:solidFill>
        </p:spPr>
        <p:txBody>
          <a:bodyPr anchor="ctr">
            <a:normAutofit/>
          </a:bodyPr>
          <a:lstStyle>
            <a:lvl1pPr marL="0" indent="0" algn="ctr">
              <a:buNone/>
              <a:defRPr sz="1800" b="0" baseline="0">
                <a:solidFill>
                  <a:schemeClr val="tx1"/>
                </a:solidFill>
              </a:defRPr>
            </a:lvl1pPr>
          </a:lstStyle>
          <a:p>
            <a:r>
              <a:rPr lang="nl-NL" noProof="0"/>
              <a:t>Klik op dit vlak om een afbeelding toe te voegen</a:t>
            </a:r>
          </a:p>
        </p:txBody>
      </p:sp>
      <p:sp>
        <p:nvSpPr>
          <p:cNvPr id="7" name="Tijdelijke aanduiding voor tekst 5"/>
          <p:cNvSpPr>
            <a:spLocks noGrp="1"/>
          </p:cNvSpPr>
          <p:nvPr>
            <p:ph type="body" sz="quarter" idx="13" hasCustomPrompt="1"/>
          </p:nvPr>
        </p:nvSpPr>
        <p:spPr>
          <a:xfrm>
            <a:off x="5616000" y="1558911"/>
            <a:ext cx="5726080" cy="740174"/>
          </a:xfrm>
          <a:prstGeom prst="rect">
            <a:avLst/>
          </a:prstGeom>
          <a:solidFill>
            <a:schemeClr val="tx1">
              <a:alpha val="90000"/>
            </a:schemeClr>
          </a:solidFill>
        </p:spPr>
        <p:txBody>
          <a:bodyPr lIns="252000" tIns="144000" rIns="252000" bIns="252000"/>
          <a:lstStyle>
            <a:lvl1pPr marL="0" indent="0" algn="ctr">
              <a:buNone/>
              <a:defRPr sz="2400" b="0" baseline="0">
                <a:solidFill>
                  <a:schemeClr val="bg1"/>
                </a:solidFill>
                <a:latin typeface="+mn-lt"/>
              </a:defRPr>
            </a:lvl1pPr>
          </a:lstStyle>
          <a:p>
            <a:pPr lvl="0"/>
            <a:r>
              <a:rPr lang="nl-NL" noProof="0"/>
              <a:t>Met één ondertitel</a:t>
            </a:r>
          </a:p>
        </p:txBody>
      </p:sp>
      <p:sp>
        <p:nvSpPr>
          <p:cNvPr id="9" name="Tijdelijke aanduiding voor tekst 5"/>
          <p:cNvSpPr>
            <a:spLocks noGrp="1"/>
          </p:cNvSpPr>
          <p:nvPr>
            <p:ph type="body" sz="quarter" idx="14" hasCustomPrompt="1"/>
          </p:nvPr>
        </p:nvSpPr>
        <p:spPr>
          <a:xfrm>
            <a:off x="-2" y="6738257"/>
            <a:ext cx="12192001" cy="119743"/>
          </a:xfrm>
          <a:prstGeom prst="rect">
            <a:avLst/>
          </a:prstGeom>
          <a:solidFill>
            <a:schemeClr val="tx1">
              <a:alpha val="90000"/>
            </a:schemeClr>
          </a:solidFill>
        </p:spPr>
        <p:txBody>
          <a:bodyPr lIns="252000" tIns="252000" rIns="252000" bIns="252000"/>
          <a:lstStyle>
            <a:lvl1pPr marL="0" indent="0">
              <a:buNone/>
              <a:defRPr sz="100" b="0" baseline="0">
                <a:solidFill>
                  <a:schemeClr val="tx1"/>
                </a:solidFill>
                <a:latin typeface="+mj-lt"/>
              </a:defRPr>
            </a:lvl1pPr>
          </a:lstStyle>
          <a:p>
            <a:pPr lvl="0"/>
            <a:r>
              <a:rPr lang="nl-NL" noProof="0"/>
              <a:t>Onderkant</a:t>
            </a:r>
          </a:p>
        </p:txBody>
      </p:sp>
      <p:sp>
        <p:nvSpPr>
          <p:cNvPr id="8" name="Title 1">
            <a:extLst>
              <a:ext uri="{FF2B5EF4-FFF2-40B4-BE49-F238E27FC236}">
                <a16:creationId xmlns:a16="http://schemas.microsoft.com/office/drawing/2014/main" id="{DDE307C1-B8FE-44F8-BA5F-6251BE5881B0}"/>
              </a:ext>
            </a:extLst>
          </p:cNvPr>
          <p:cNvSpPr>
            <a:spLocks noGrp="1"/>
          </p:cNvSpPr>
          <p:nvPr>
            <p:ph type="title" hasCustomPrompt="1"/>
          </p:nvPr>
        </p:nvSpPr>
        <p:spPr>
          <a:xfrm>
            <a:off x="5616000" y="822574"/>
            <a:ext cx="5726080" cy="735746"/>
          </a:xfrm>
          <a:solidFill>
            <a:schemeClr val="tx1">
              <a:alpha val="89804"/>
            </a:schemeClr>
          </a:solidFill>
        </p:spPr>
        <p:txBody>
          <a:bodyPr lIns="252000" tIns="252000" rIns="252000" bIns="252000" anchor="t" anchorCtr="0"/>
          <a:lstStyle>
            <a:lvl1pPr algn="ctr">
              <a:defRPr>
                <a:solidFill>
                  <a:srgbClr val="FFFFFF"/>
                </a:solidFill>
              </a:defRPr>
            </a:lvl1pPr>
          </a:lstStyle>
          <a:p>
            <a:r>
              <a:rPr lang="nl-NL" noProof="0"/>
              <a:t>Titel</a:t>
            </a:r>
          </a:p>
        </p:txBody>
      </p:sp>
    </p:spTree>
    <p:extLst>
      <p:ext uri="{BB962C8B-B14F-4D97-AF65-F5344CB8AC3E}">
        <p14:creationId xmlns:p14="http://schemas.microsoft.com/office/powerpoint/2010/main" val="3670976448"/>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0" y="162504"/>
            <a:ext cx="12192000" cy="1325563"/>
          </a:xfrm>
          <a:prstGeom prst="rect">
            <a:avLst/>
          </a:prstGeom>
        </p:spPr>
        <p:txBody>
          <a:bodyPr vert="horz" lIns="91440" tIns="45720" rIns="91440" bIns="45720" rtlCol="0" anchor="ctr">
            <a:noAutofit/>
          </a:bodyPr>
          <a:lstStyle/>
          <a:p>
            <a:r>
              <a:rPr lang="nl-NL" noProof="0"/>
              <a:t>Witte achtergrond met tekst</a:t>
            </a:r>
          </a:p>
        </p:txBody>
      </p:sp>
      <p:sp>
        <p:nvSpPr>
          <p:cNvPr id="3" name="Text Placeholder 2"/>
          <p:cNvSpPr>
            <a:spLocks noGrp="1"/>
          </p:cNvSpPr>
          <p:nvPr>
            <p:ph type="body" idx="1"/>
          </p:nvPr>
        </p:nvSpPr>
        <p:spPr>
          <a:xfrm>
            <a:off x="838200" y="1825625"/>
            <a:ext cx="10515600" cy="4351338"/>
          </a:xfrm>
          <a:prstGeom prst="rect">
            <a:avLst/>
          </a:prstGeom>
        </p:spPr>
        <p:txBody>
          <a:bodyPr vert="horz" lIns="0" tIns="0" rIns="0" bIns="0" rtlCol="0">
            <a:noAutofit/>
          </a:bodyPr>
          <a:lstStyle/>
          <a:p>
            <a:pPr lvl="0"/>
            <a:r>
              <a:rPr lang="nl-NL" noProof="0"/>
              <a:t>Tekststijl van het model bewerken</a:t>
            </a:r>
          </a:p>
          <a:p>
            <a:pPr lvl="1"/>
            <a:r>
              <a:rPr lang="nl-NL" noProof="0"/>
              <a:t>Tweede niveau</a:t>
            </a:r>
          </a:p>
          <a:p>
            <a:pPr lvl="2"/>
            <a:r>
              <a:rPr lang="nl-NL" noProof="0"/>
              <a:t>Derde niveau</a:t>
            </a:r>
          </a:p>
          <a:p>
            <a:pPr lvl="3"/>
            <a:r>
              <a:rPr lang="nl-NL" noProof="0"/>
              <a:t>Vierde niveau</a:t>
            </a:r>
          </a:p>
          <a:p>
            <a:pPr lvl="4"/>
            <a:r>
              <a:rPr lang="nl-NL" noProof="0"/>
              <a:t>Vijfde niveau</a:t>
            </a:r>
          </a:p>
        </p:txBody>
      </p:sp>
      <p:sp>
        <p:nvSpPr>
          <p:cNvPr id="4" name="empower - DO NOT DELETE!!!" hidden="1"/>
          <p:cNvSpPr/>
          <p:nvPr>
            <p:custDataLst>
              <p:tags r:id="rId22"/>
            </p:custDataLst>
          </p:nvPr>
        </p:nvSpPr>
        <p:spPr>
          <a:xfrm>
            <a:off x="0" y="0"/>
            <a:ext cx="0" cy="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 name="empower - DO NOT DELETE!!!" hidden="1">
            <a:extLst>
              <a:ext uri="{FF2B5EF4-FFF2-40B4-BE49-F238E27FC236}">
                <a16:creationId xmlns:a16="http://schemas.microsoft.com/office/drawing/2014/main" id="{7E00CB65-77C5-C7E1-4795-F527B1A3B9B4}"/>
              </a:ext>
            </a:extLst>
          </p:cNvPr>
          <p:cNvSpPr/>
          <p:nvPr userDrawn="1">
            <p:custDataLst>
              <p:tags r:id="rId23"/>
            </p:custDataLst>
          </p:nvPr>
        </p:nvSpPr>
        <p:spPr>
          <a:xfrm>
            <a:off x="0" y="0"/>
            <a:ext cx="0" cy="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2798829280"/>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18" r:id="rId18"/>
    <p:sldLayoutId id="2147483719" r:id="rId19"/>
    <p:sldLayoutId id="2147483720" r:id="rId20"/>
  </p:sldLayoutIdLst>
  <p:txStyles>
    <p:titleStyle>
      <a:lvl1pPr algn="ctr" defTabSz="914400" rtl="0" eaLnBrk="1" latinLnBrk="0" hangingPunct="1">
        <a:lnSpc>
          <a:spcPct val="90000"/>
        </a:lnSpc>
        <a:spcBef>
          <a:spcPct val="0"/>
        </a:spcBef>
        <a:buNone/>
        <a:defRPr sz="3600" kern="1200" cap="none" baseline="0">
          <a:solidFill>
            <a:srgbClr val="005FAA"/>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6.xml"/><Relationship Id="rId1" Type="http://schemas.openxmlformats.org/officeDocument/2006/relationships/tags" Target="../tags/tag4.xml"/><Relationship Id="rId5" Type="http://schemas.openxmlformats.org/officeDocument/2006/relationships/image" Target="../media/image3.png"/><Relationship Id="rId4" Type="http://schemas.microsoft.com/office/2017/06/relationships/model3d" Target="../media/model3d1.glb"/></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5.xml"/><Relationship Id="rId1" Type="http://schemas.openxmlformats.org/officeDocument/2006/relationships/slideLayout" Target="../slideLayouts/slideLayout20.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7.xml"/><Relationship Id="rId1" Type="http://schemas.openxmlformats.org/officeDocument/2006/relationships/slideLayout" Target="../slideLayouts/slideLayout20.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20.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0.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9.xml"/><Relationship Id="rId1" Type="http://schemas.openxmlformats.org/officeDocument/2006/relationships/slideLayout" Target="../slideLayouts/slideLayout2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0.xml"/></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1.xml"/><Relationship Id="rId1" Type="http://schemas.openxmlformats.org/officeDocument/2006/relationships/slideLayout" Target="../slideLayouts/slideLayout20.xml"/></Relationships>
</file>

<file path=ppt/slides/_rels/slide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2.xml"/><Relationship Id="rId1" Type="http://schemas.openxmlformats.org/officeDocument/2006/relationships/slideLayout" Target="../slideLayouts/slideLayout2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0.xml"/></Relationships>
</file>

<file path=ppt/slides/_rels/slide4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0.xml"/></Relationships>
</file>

<file path=ppt/slides/_rels/slide55.xml.rels><?xml version="1.0" encoding="UTF-8" standalone="yes"?>
<Relationships xmlns="http://schemas.openxmlformats.org/package/2006/relationships"><Relationship Id="rId3" Type="http://schemas.openxmlformats.org/officeDocument/2006/relationships/hyperlink" Target="https://forms.office.com/e/aBLtSzUwZJ" TargetMode="External"/><Relationship Id="rId2" Type="http://schemas.openxmlformats.org/officeDocument/2006/relationships/notesSlide" Target="../notesSlides/notesSlide47.xml"/><Relationship Id="rId1" Type="http://schemas.openxmlformats.org/officeDocument/2006/relationships/slideLayout" Target="../slideLayouts/slideLayout17.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m3d="http://schemas.microsoft.com/office/drawing/2017/model3d" Requires="am3d">
          <p:graphicFrame>
            <p:nvGraphicFramePr>
              <p:cNvPr id="3" name="3D-model 2">
                <a:extLst>
                  <a:ext uri="{FF2B5EF4-FFF2-40B4-BE49-F238E27FC236}">
                    <a16:creationId xmlns:a16="http://schemas.microsoft.com/office/drawing/2014/main" id="{834AA4ED-136F-4433-B388-BD38FE9AFEDB}"/>
                  </a:ext>
                </a:extLst>
              </p:cNvPr>
              <p:cNvGraphicFramePr>
                <a:graphicFrameLocks noChangeAspect="1"/>
              </p:cNvGraphicFramePr>
              <p:nvPr/>
            </p:nvGraphicFramePr>
            <p:xfrm>
              <a:off x="3654984" y="2724761"/>
              <a:ext cx="4882030" cy="1408475"/>
            </p:xfrm>
            <a:graphic>
              <a:graphicData uri="http://schemas.microsoft.com/office/drawing/2017/model3d">
                <am3d:model3d r:embed="rId4">
                  <am3d:spPr>
                    <a:xfrm>
                      <a:off x="0" y="0"/>
                      <a:ext cx="4882030" cy="1408475"/>
                    </a:xfrm>
                    <a:prstGeom prst="rect">
                      <a:avLst/>
                    </a:prstGeom>
                  </am3d:spPr>
                  <am3d:camera>
                    <am3d:pos x="0" y="0" z="48995191"/>
                    <am3d:up dx="0" dy="36000000" dz="0"/>
                    <am3d:lookAt x="0" y="0" z="0"/>
                    <am3d:perspective fov="2700000"/>
                  </am3d:camera>
                  <am3d:trans>
                    <am3d:meterPerModelUnit n="7061924" d="1000000"/>
                    <am3d:preTrans dx="-19139123" dy="-22189144" dz="762687"/>
                    <am3d:scale>
                      <am3d:sx n="1000000" d="1000000"/>
                      <am3d:sy n="1000000" d="1000000"/>
                      <am3d:sz n="1000000" d="1000000"/>
                    </am3d:scale>
                    <am3d:rot/>
                    <am3d:postTrans dx="0" dy="0" dz="0"/>
                  </am3d:trans>
                  <am3d:raster rName="Office3DRenderer" rVer="16.0.8326">
                    <am3d:blip r:embed="rId5"/>
                  </am3d:raster>
                  <am3d:objViewport viewportSz="5418660"/>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3" name="3D-model 2">
                <a:extLst>
                  <a:ext uri="{FF2B5EF4-FFF2-40B4-BE49-F238E27FC236}">
                    <a16:creationId xmlns:a16="http://schemas.microsoft.com/office/drawing/2014/main" id="{834AA4ED-136F-4433-B388-BD38FE9AFEDB}"/>
                  </a:ext>
                </a:extLst>
              </p:cNvPr>
              <p:cNvPicPr>
                <a:picLocks noGrp="1" noRot="1" noChangeAspect="1" noMove="1" noResize="1" noEditPoints="1" noAdjustHandles="1" noChangeArrowheads="1" noChangeShapeType="1" noCrop="1"/>
              </p:cNvPicPr>
              <p:nvPr/>
            </p:nvPicPr>
            <p:blipFill>
              <a:blip r:embed="rId5"/>
              <a:stretch>
                <a:fillRect/>
              </a:stretch>
            </p:blipFill>
            <p:spPr>
              <a:xfrm>
                <a:off x="3654984" y="2724761"/>
                <a:ext cx="4882030" cy="1408475"/>
              </a:xfrm>
              <a:prstGeom prst="rect">
                <a:avLst/>
              </a:prstGeom>
            </p:spPr>
          </p:pic>
        </mc:Fallback>
      </mc:AlternateContent>
      <p:sp>
        <p:nvSpPr>
          <p:cNvPr id="2" name="TextBox 1">
            <a:extLst>
              <a:ext uri="{FF2B5EF4-FFF2-40B4-BE49-F238E27FC236}">
                <a16:creationId xmlns:a16="http://schemas.microsoft.com/office/drawing/2014/main" id="{59D12DE2-DB84-6BFF-56E0-1CB2C346BE81}"/>
              </a:ext>
            </a:extLst>
          </p:cNvPr>
          <p:cNvSpPr txBox="1"/>
          <p:nvPr/>
        </p:nvSpPr>
        <p:spPr>
          <a:xfrm>
            <a:off x="2813050" y="4193628"/>
            <a:ext cx="6159500" cy="1323439"/>
          </a:xfrm>
          <a:prstGeom prst="rect">
            <a:avLst/>
          </a:prstGeom>
          <a:noFill/>
        </p:spPr>
        <p:txBody>
          <a:bodyPr wrap="square" rtlCol="0">
            <a:spAutoFit/>
          </a:bodyPr>
          <a:lstStyle/>
          <a:p>
            <a:pPr algn="ctr"/>
            <a:r>
              <a:rPr lang="en-US" sz="4000" dirty="0" err="1">
                <a:solidFill>
                  <a:schemeClr val="bg1"/>
                </a:solidFill>
              </a:rPr>
              <a:t>Effectief</a:t>
            </a:r>
            <a:r>
              <a:rPr lang="en-US" sz="4000" dirty="0">
                <a:solidFill>
                  <a:schemeClr val="bg1"/>
                </a:solidFill>
              </a:rPr>
              <a:t> VB.NET </a:t>
            </a:r>
            <a:r>
              <a:rPr lang="en-US" sz="4000" dirty="0" err="1">
                <a:solidFill>
                  <a:schemeClr val="bg1"/>
                </a:solidFill>
              </a:rPr>
              <a:t>programmeren</a:t>
            </a:r>
            <a:endParaRPr lang="en-US" sz="4000" dirty="0">
              <a:solidFill>
                <a:schemeClr val="bg1"/>
              </a:solidFill>
            </a:endParaRPr>
          </a:p>
        </p:txBody>
      </p:sp>
    </p:spTree>
    <p:custDataLst>
      <p:tags r:id="rId1"/>
    </p:custDataLst>
    <p:extLst>
      <p:ext uri="{BB962C8B-B14F-4D97-AF65-F5344CB8AC3E}">
        <p14:creationId xmlns:p14="http://schemas.microsoft.com/office/powerpoint/2010/main" val="2978243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mph" presetSubtype="128" repeatCount="indefinite" accel="10000" decel="10000" fill="hold" nodeType="withEffect">
                                  <p:stCondLst>
                                    <p:cond delay="0"/>
                                  </p:stCondLst>
                                  <p:endCondLst>
                                    <p:cond evt="onNext" delay="0">
                                      <p:tgtEl>
                                        <p:sldTgt/>
                                      </p:tgtEl>
                                    </p:cond>
                                  </p:endCondLst>
                                  <p:childTnLst>
                                    <p:animRot by="21600000">
                                      <p:cBhvr>
                                        <p:cTn id="6" dur="5000" fill="hold"/>
                                        <p:tgtEl>
                                          <p:spTgt spid="3"/>
                                        </p:tgtEl>
                                        <p:attrNameLst>
                                          <p:attrName>3d.view.rotation.y</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507FEC26-2144-C961-0698-93321AA7B572}"/>
              </a:ext>
            </a:extLst>
          </p:cNvPr>
          <p:cNvSpPr>
            <a:spLocks noGrp="1"/>
          </p:cNvSpPr>
          <p:nvPr>
            <p:ph type="body" sz="quarter" idx="14"/>
          </p:nvPr>
        </p:nvSpPr>
        <p:spPr/>
        <p:txBody>
          <a:bodyPr/>
          <a:lstStyle/>
          <a:p>
            <a:endParaRPr lang="nl-NL"/>
          </a:p>
        </p:txBody>
      </p:sp>
      <p:sp>
        <p:nvSpPr>
          <p:cNvPr id="5" name="Titel 4">
            <a:extLst>
              <a:ext uri="{FF2B5EF4-FFF2-40B4-BE49-F238E27FC236}">
                <a16:creationId xmlns:a16="http://schemas.microsoft.com/office/drawing/2014/main" id="{981A2800-0A93-D6A0-61C8-9A4E319AF241}"/>
              </a:ext>
            </a:extLst>
          </p:cNvPr>
          <p:cNvSpPr>
            <a:spLocks noGrp="1"/>
          </p:cNvSpPr>
          <p:nvPr>
            <p:ph type="title"/>
          </p:nvPr>
        </p:nvSpPr>
        <p:spPr/>
        <p:txBody>
          <a:bodyPr/>
          <a:lstStyle/>
          <a:p>
            <a:r>
              <a:rPr lang="en-US" sz="3600" b="1" dirty="0">
                <a:gradFill>
                  <a:gsLst>
                    <a:gs pos="0">
                      <a:schemeClr val="bg1"/>
                    </a:gs>
                    <a:gs pos="100000">
                      <a:schemeClr val="bg1">
                        <a:lumMod val="85000"/>
                      </a:schemeClr>
                    </a:gs>
                  </a:gsLst>
                  <a:lin ang="5400000" scaled="0"/>
                </a:gradFill>
              </a:rPr>
              <a:t>Classes </a:t>
            </a:r>
            <a:r>
              <a:rPr lang="en-US" b="1" dirty="0">
                <a:gradFill>
                  <a:gsLst>
                    <a:gs pos="0">
                      <a:schemeClr val="bg1"/>
                    </a:gs>
                    <a:gs pos="100000">
                      <a:schemeClr val="bg1">
                        <a:lumMod val="85000"/>
                      </a:schemeClr>
                    </a:gs>
                  </a:gsLst>
                  <a:lin ang="5400000" scaled="0"/>
                </a:gradFill>
              </a:rPr>
              <a:t>&amp;</a:t>
            </a:r>
            <a:r>
              <a:rPr lang="en-US" sz="3600" b="1" dirty="0">
                <a:gradFill>
                  <a:gsLst>
                    <a:gs pos="0">
                      <a:schemeClr val="bg1"/>
                    </a:gs>
                    <a:gs pos="100000">
                      <a:schemeClr val="bg1">
                        <a:lumMod val="85000"/>
                      </a:schemeClr>
                    </a:gs>
                  </a:gsLst>
                  <a:lin ang="5400000" scaled="0"/>
                </a:gradFill>
              </a:rPr>
              <a:t> modules</a:t>
            </a:r>
            <a:br>
              <a:rPr lang="en-US" sz="3600" b="1" dirty="0">
                <a:gradFill>
                  <a:gsLst>
                    <a:gs pos="0">
                      <a:schemeClr val="bg1"/>
                    </a:gs>
                    <a:gs pos="100000">
                      <a:schemeClr val="bg1">
                        <a:lumMod val="85000"/>
                      </a:schemeClr>
                    </a:gs>
                  </a:gsLst>
                  <a:lin ang="5400000" scaled="0"/>
                </a:gradFill>
              </a:rPr>
            </a:br>
            <a:r>
              <a:rPr lang="en-US" sz="3600" b="1" dirty="0" err="1">
                <a:gradFill>
                  <a:gsLst>
                    <a:gs pos="0">
                      <a:schemeClr val="bg1"/>
                    </a:gs>
                    <a:gs pos="100000">
                      <a:schemeClr val="bg1">
                        <a:lumMod val="85000"/>
                      </a:schemeClr>
                    </a:gs>
                  </a:gsLst>
                  <a:lin ang="5400000" scaled="0"/>
                </a:gradFill>
              </a:rPr>
              <a:t>Bouwers</a:t>
            </a:r>
            <a:endParaRPr lang="en-US" sz="3600" b="1" dirty="0">
              <a:gradFill>
                <a:gsLst>
                  <a:gs pos="0">
                    <a:schemeClr val="bg1"/>
                  </a:gs>
                  <a:gs pos="100000">
                    <a:schemeClr val="bg1">
                      <a:lumMod val="85000"/>
                    </a:schemeClr>
                  </a:gs>
                </a:gsLst>
                <a:lin ang="5400000" scaled="0"/>
              </a:gradFill>
            </a:endParaRPr>
          </a:p>
        </p:txBody>
      </p:sp>
      <p:sp>
        <p:nvSpPr>
          <p:cNvPr id="6" name="Tijdelijke aanduiding voor afbeelding 5">
            <a:extLst>
              <a:ext uri="{FF2B5EF4-FFF2-40B4-BE49-F238E27FC236}">
                <a16:creationId xmlns:a16="http://schemas.microsoft.com/office/drawing/2014/main" id="{E3085A34-A18B-3748-332C-0F0000AD4199}"/>
              </a:ext>
            </a:extLst>
          </p:cNvPr>
          <p:cNvSpPr>
            <a:spLocks noGrp="1"/>
          </p:cNvSpPr>
          <p:nvPr>
            <p:ph sz="quarter" idx="15"/>
          </p:nvPr>
        </p:nvSpPr>
        <p:spPr/>
        <p:txBody>
          <a:bodyPr/>
          <a:lstStyle/>
          <a:p>
            <a:pPr>
              <a:buNone/>
            </a:pPr>
            <a:r>
              <a:rPr lang="en-US" dirty="0" err="1"/>
              <a:t>Valkuilen</a:t>
            </a:r>
            <a:r>
              <a:rPr lang="en-US" dirty="0"/>
              <a:t>:</a:t>
            </a:r>
          </a:p>
          <a:p>
            <a:pPr>
              <a:buFont typeface="Arial" pitchFamily="34" charset="0"/>
              <a:buChar char="•"/>
            </a:pPr>
            <a:r>
              <a:rPr lang="en-US" dirty="0"/>
              <a:t>Zorg </a:t>
            </a:r>
            <a:r>
              <a:rPr lang="en-US" dirty="0" err="1"/>
              <a:t>dat</a:t>
            </a:r>
            <a:r>
              <a:rPr lang="en-US" dirty="0"/>
              <a:t> Module &amp; shared members </a:t>
            </a:r>
            <a:r>
              <a:rPr lang="en-US" dirty="0" err="1"/>
              <a:t>altijd</a:t>
            </a:r>
            <a:r>
              <a:rPr lang="en-US" dirty="0"/>
              <a:t> thread safe </a:t>
            </a:r>
            <a:r>
              <a:rPr lang="en-US" dirty="0" err="1"/>
              <a:t>zijn</a:t>
            </a:r>
            <a:endParaRPr lang="en-US" dirty="0"/>
          </a:p>
          <a:p>
            <a:pPr>
              <a:buFont typeface="Arial" pitchFamily="34" charset="0"/>
              <a:buChar char="•"/>
            </a:pPr>
            <a:r>
              <a:rPr lang="en-US" dirty="0" err="1"/>
              <a:t>Documenteer</a:t>
            </a:r>
            <a:r>
              <a:rPr lang="en-US" dirty="0"/>
              <a:t>: &lt;</a:t>
            </a:r>
            <a:r>
              <a:rPr lang="en-US" dirty="0" err="1"/>
              <a:t>threadsafety</a:t>
            </a:r>
            <a:r>
              <a:rPr lang="en-US" dirty="0"/>
              <a:t> </a:t>
            </a:r>
            <a:r>
              <a:rPr lang="en-US" u="sng" dirty="0"/>
              <a:t>static</a:t>
            </a:r>
            <a:r>
              <a:rPr lang="en-US" dirty="0"/>
              <a:t>="true" instance="false"/&gt;</a:t>
            </a:r>
          </a:p>
          <a:p>
            <a:pPr>
              <a:buFont typeface="Arial" pitchFamily="34" charset="0"/>
              <a:buChar char="•"/>
            </a:pPr>
            <a:endParaRPr lang="en-US" dirty="0"/>
          </a:p>
          <a:p>
            <a:pPr marL="0" indent="0">
              <a:buNone/>
            </a:pPr>
            <a:r>
              <a:rPr lang="en-US" dirty="0"/>
              <a:t>Tips:</a:t>
            </a:r>
          </a:p>
          <a:p>
            <a:pPr>
              <a:buFont typeface="Arial" pitchFamily="34" charset="0"/>
              <a:buChar char="•"/>
            </a:pPr>
            <a:r>
              <a:rPr lang="en-US" dirty="0"/>
              <a:t>Maak </a:t>
            </a:r>
            <a:r>
              <a:rPr lang="en-US" dirty="0" err="1"/>
              <a:t>een</a:t>
            </a:r>
            <a:r>
              <a:rPr lang="en-US" dirty="0"/>
              <a:t> non-exposed member shared </a:t>
            </a:r>
            <a:r>
              <a:rPr lang="en-US" dirty="0" err="1"/>
              <a:t>wanneer</a:t>
            </a:r>
            <a:r>
              <a:rPr lang="en-US" dirty="0"/>
              <a:t> </a:t>
            </a:r>
            <a:r>
              <a:rPr lang="en-US" dirty="0" err="1"/>
              <a:t>mogelijk</a:t>
            </a:r>
            <a:endParaRPr lang="en-US" dirty="0"/>
          </a:p>
          <a:p>
            <a:pPr>
              <a:buFont typeface="Arial" pitchFamily="34" charset="0"/>
              <a:buChar char="•"/>
            </a:pPr>
            <a:r>
              <a:rPr lang="en-US" dirty="0"/>
              <a:t>Maak </a:t>
            </a:r>
            <a:r>
              <a:rPr lang="en-US" dirty="0" err="1"/>
              <a:t>een</a:t>
            </a:r>
            <a:r>
              <a:rPr lang="en-US" dirty="0"/>
              <a:t> exposed member shared </a:t>
            </a:r>
            <a:r>
              <a:rPr lang="en-US" dirty="0" err="1"/>
              <a:t>wanneer</a:t>
            </a:r>
            <a:r>
              <a:rPr lang="en-US" dirty="0"/>
              <a:t> </a:t>
            </a:r>
            <a:r>
              <a:rPr lang="en-US" dirty="0" err="1"/>
              <a:t>toepasselijk</a:t>
            </a:r>
            <a:endParaRPr lang="en-US" dirty="0"/>
          </a:p>
          <a:p>
            <a:pPr>
              <a:buFont typeface="Arial" pitchFamily="34" charset="0"/>
              <a:buChar char="•"/>
            </a:pPr>
            <a:r>
              <a:rPr lang="en-US" dirty="0" err="1"/>
              <a:t>Gebruik</a:t>
            </a:r>
            <a:r>
              <a:rPr lang="en-US" dirty="0"/>
              <a:t> </a:t>
            </a:r>
            <a:r>
              <a:rPr lang="en-US" dirty="0" err="1"/>
              <a:t>geen</a:t>
            </a:r>
            <a:r>
              <a:rPr lang="en-US" dirty="0"/>
              <a:t> shared data/state </a:t>
            </a:r>
            <a:r>
              <a:rPr lang="en-US" dirty="0" err="1"/>
              <a:t>tenzij</a:t>
            </a:r>
            <a:r>
              <a:rPr lang="en-US" dirty="0"/>
              <a:t> je </a:t>
            </a:r>
            <a:r>
              <a:rPr lang="en-US" dirty="0" err="1"/>
              <a:t>hier</a:t>
            </a:r>
            <a:r>
              <a:rPr lang="en-US" dirty="0"/>
              <a:t> </a:t>
            </a:r>
            <a:r>
              <a:rPr lang="en-US" dirty="0" err="1"/>
              <a:t>goed</a:t>
            </a:r>
            <a:r>
              <a:rPr lang="en-US" dirty="0"/>
              <a:t> over </a:t>
            </a:r>
            <a:r>
              <a:rPr lang="en-US" dirty="0" err="1"/>
              <a:t>nagedacht</a:t>
            </a:r>
            <a:r>
              <a:rPr lang="en-US" dirty="0"/>
              <a:t> </a:t>
            </a:r>
            <a:r>
              <a:rPr lang="en-US" dirty="0" err="1"/>
              <a:t>hebt</a:t>
            </a:r>
            <a:r>
              <a:rPr lang="en-US" dirty="0"/>
              <a:t>. </a:t>
            </a:r>
            <a:r>
              <a:rPr lang="en-US" dirty="0" err="1"/>
              <a:t>Gebruik</a:t>
            </a:r>
            <a:r>
              <a:rPr lang="en-US" dirty="0"/>
              <a:t> </a:t>
            </a:r>
            <a:r>
              <a:rPr lang="en-US" dirty="0" err="1"/>
              <a:t>anders</a:t>
            </a:r>
            <a:r>
              <a:rPr lang="en-US" dirty="0"/>
              <a:t> </a:t>
            </a:r>
            <a:r>
              <a:rPr lang="en-US" dirty="0" err="1"/>
              <a:t>liever</a:t>
            </a:r>
            <a:r>
              <a:rPr lang="en-US" dirty="0"/>
              <a:t> </a:t>
            </a:r>
            <a:r>
              <a:rPr lang="en-US" dirty="0" err="1"/>
              <a:t>een</a:t>
            </a:r>
            <a:r>
              <a:rPr lang="en-US" dirty="0"/>
              <a:t> class</a:t>
            </a:r>
          </a:p>
        </p:txBody>
      </p:sp>
      <p:sp>
        <p:nvSpPr>
          <p:cNvPr id="3" name="Titel 4">
            <a:extLst>
              <a:ext uri="{FF2B5EF4-FFF2-40B4-BE49-F238E27FC236}">
                <a16:creationId xmlns:a16="http://schemas.microsoft.com/office/drawing/2014/main" id="{CF184EF8-8E26-BFD0-F08F-E004148015E5}"/>
              </a:ext>
            </a:extLst>
          </p:cNvPr>
          <p:cNvSpPr txBox="1">
            <a:spLocks/>
          </p:cNvSpPr>
          <p:nvPr/>
        </p:nvSpPr>
        <p:spPr>
          <a:xfrm>
            <a:off x="7154778" y="1534316"/>
            <a:ext cx="4173222" cy="623656"/>
          </a:xfrm>
          <a:prstGeom prst="rect">
            <a:avLst/>
          </a:prstGeom>
          <a:solidFill>
            <a:srgbClr val="FFC000">
              <a:alpha val="89804"/>
            </a:srgbClr>
          </a:solidFill>
        </p:spPr>
        <p:txBody>
          <a:bodyPr vert="horz" lIns="252000" tIns="252000" rIns="252000" bIns="252000" rtlCol="0" anchor="ctr">
            <a:noAutofit/>
          </a:bodyPr>
          <a:lstStyle>
            <a:lvl1pPr algn="l" defTabSz="914400" rtl="0" eaLnBrk="1" latinLnBrk="0" hangingPunct="1">
              <a:lnSpc>
                <a:spcPct val="90000"/>
              </a:lnSpc>
              <a:spcBef>
                <a:spcPct val="0"/>
              </a:spcBef>
              <a:buNone/>
              <a:defRPr sz="3600" kern="1200" cap="none" baseline="0">
                <a:solidFill>
                  <a:srgbClr val="FFFFFF"/>
                </a:solidFill>
                <a:latin typeface="+mj-lt"/>
                <a:ea typeface="+mj-ea"/>
                <a:cs typeface="+mj-cs"/>
              </a:defRPr>
            </a:lvl1pPr>
          </a:lstStyle>
          <a:p>
            <a:pPr algn="ctr"/>
            <a:r>
              <a:rPr lang="en-US" sz="2000" b="1" dirty="0">
                <a:solidFill>
                  <a:schemeClr val="accent5"/>
                </a:solidFill>
              </a:rPr>
              <a:t>Shared in </a:t>
            </a:r>
            <a:r>
              <a:rPr lang="en-US" sz="2000" b="1" dirty="0" err="1">
                <a:solidFill>
                  <a:schemeClr val="accent5"/>
                </a:solidFill>
              </a:rPr>
              <a:t>vb</a:t>
            </a:r>
            <a:r>
              <a:rPr lang="en-US" sz="2000" b="1" dirty="0">
                <a:solidFill>
                  <a:schemeClr val="accent5"/>
                </a:solidFill>
              </a:rPr>
              <a:t> = static in </a:t>
            </a:r>
            <a:r>
              <a:rPr lang="en-US" sz="2000" b="1" dirty="0" err="1">
                <a:solidFill>
                  <a:schemeClr val="accent5"/>
                </a:solidFill>
              </a:rPr>
              <a:t>.net</a:t>
            </a:r>
            <a:endParaRPr lang="en-US" sz="2000" b="1" dirty="0">
              <a:solidFill>
                <a:schemeClr val="accent5"/>
              </a:solidFill>
            </a:endParaRPr>
          </a:p>
        </p:txBody>
      </p:sp>
    </p:spTree>
    <p:extLst>
      <p:ext uri="{BB962C8B-B14F-4D97-AF65-F5344CB8AC3E}">
        <p14:creationId xmlns:p14="http://schemas.microsoft.com/office/powerpoint/2010/main" val="1455231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507FEC26-2144-C961-0698-93321AA7B572}"/>
              </a:ext>
            </a:extLst>
          </p:cNvPr>
          <p:cNvSpPr>
            <a:spLocks noGrp="1"/>
          </p:cNvSpPr>
          <p:nvPr>
            <p:ph type="body" sz="quarter" idx="14"/>
          </p:nvPr>
        </p:nvSpPr>
        <p:spPr/>
        <p:txBody>
          <a:bodyPr/>
          <a:lstStyle/>
          <a:p>
            <a:endParaRPr lang="nl-NL"/>
          </a:p>
        </p:txBody>
      </p:sp>
      <p:sp>
        <p:nvSpPr>
          <p:cNvPr id="5" name="Titel 4">
            <a:extLst>
              <a:ext uri="{FF2B5EF4-FFF2-40B4-BE49-F238E27FC236}">
                <a16:creationId xmlns:a16="http://schemas.microsoft.com/office/drawing/2014/main" id="{981A2800-0A93-D6A0-61C8-9A4E319AF241}"/>
              </a:ext>
            </a:extLst>
          </p:cNvPr>
          <p:cNvSpPr>
            <a:spLocks noGrp="1"/>
          </p:cNvSpPr>
          <p:nvPr>
            <p:ph type="title"/>
          </p:nvPr>
        </p:nvSpPr>
        <p:spPr/>
        <p:txBody>
          <a:bodyPr/>
          <a:lstStyle/>
          <a:p>
            <a:r>
              <a:rPr lang="en-US" sz="3600" b="1" dirty="0">
                <a:gradFill>
                  <a:gsLst>
                    <a:gs pos="0">
                      <a:schemeClr val="bg1"/>
                    </a:gs>
                    <a:gs pos="100000">
                      <a:schemeClr val="bg1">
                        <a:lumMod val="85000"/>
                      </a:schemeClr>
                    </a:gs>
                  </a:gsLst>
                  <a:lin ang="5400000" scaled="0"/>
                </a:gradFill>
              </a:rPr>
              <a:t>Classes </a:t>
            </a:r>
            <a:r>
              <a:rPr lang="en-US" b="1" dirty="0">
                <a:gradFill>
                  <a:gsLst>
                    <a:gs pos="0">
                      <a:schemeClr val="bg1"/>
                    </a:gs>
                    <a:gs pos="100000">
                      <a:schemeClr val="bg1">
                        <a:lumMod val="85000"/>
                      </a:schemeClr>
                    </a:gs>
                  </a:gsLst>
                  <a:lin ang="5400000" scaled="0"/>
                </a:gradFill>
              </a:rPr>
              <a:t>&amp;</a:t>
            </a:r>
            <a:r>
              <a:rPr lang="en-US" sz="3600" b="1" dirty="0">
                <a:gradFill>
                  <a:gsLst>
                    <a:gs pos="0">
                      <a:schemeClr val="bg1"/>
                    </a:gs>
                    <a:gs pos="100000">
                      <a:schemeClr val="bg1">
                        <a:lumMod val="85000"/>
                      </a:schemeClr>
                    </a:gs>
                  </a:gsLst>
                  <a:lin ang="5400000" scaled="0"/>
                </a:gradFill>
              </a:rPr>
              <a:t> modules</a:t>
            </a:r>
            <a:br>
              <a:rPr lang="en-US" sz="3600" b="1" dirty="0">
                <a:gradFill>
                  <a:gsLst>
                    <a:gs pos="0">
                      <a:schemeClr val="bg1"/>
                    </a:gs>
                    <a:gs pos="100000">
                      <a:schemeClr val="bg1">
                        <a:lumMod val="85000"/>
                      </a:schemeClr>
                    </a:gs>
                  </a:gsLst>
                  <a:lin ang="5400000" scaled="0"/>
                </a:gradFill>
              </a:rPr>
            </a:br>
            <a:r>
              <a:rPr lang="en-US" sz="3600" b="1" dirty="0" err="1">
                <a:gradFill>
                  <a:gsLst>
                    <a:gs pos="0">
                      <a:schemeClr val="bg1"/>
                    </a:gs>
                    <a:gs pos="100000">
                      <a:schemeClr val="bg1">
                        <a:lumMod val="85000"/>
                      </a:schemeClr>
                    </a:gs>
                  </a:gsLst>
                  <a:lin ang="5400000" scaled="0"/>
                </a:gradFill>
              </a:rPr>
              <a:t>Gebruikers</a:t>
            </a:r>
            <a:endParaRPr lang="en-US" sz="3600" b="1" dirty="0">
              <a:gradFill>
                <a:gsLst>
                  <a:gs pos="0">
                    <a:schemeClr val="bg1"/>
                  </a:gs>
                  <a:gs pos="100000">
                    <a:schemeClr val="bg1">
                      <a:lumMod val="85000"/>
                    </a:schemeClr>
                  </a:gs>
                </a:gsLst>
                <a:lin ang="5400000" scaled="0"/>
              </a:gradFill>
            </a:endParaRPr>
          </a:p>
        </p:txBody>
      </p:sp>
      <p:sp>
        <p:nvSpPr>
          <p:cNvPr id="6" name="Tijdelijke aanduiding voor afbeelding 5">
            <a:extLst>
              <a:ext uri="{FF2B5EF4-FFF2-40B4-BE49-F238E27FC236}">
                <a16:creationId xmlns:a16="http://schemas.microsoft.com/office/drawing/2014/main" id="{E3085A34-A18B-3748-332C-0F0000AD4199}"/>
              </a:ext>
            </a:extLst>
          </p:cNvPr>
          <p:cNvSpPr>
            <a:spLocks noGrp="1"/>
          </p:cNvSpPr>
          <p:nvPr>
            <p:ph sz="quarter" idx="15"/>
          </p:nvPr>
        </p:nvSpPr>
        <p:spPr/>
        <p:txBody>
          <a:bodyPr/>
          <a:lstStyle/>
          <a:p>
            <a:pPr>
              <a:buNone/>
            </a:pPr>
            <a:r>
              <a:rPr lang="en-US" dirty="0" err="1"/>
              <a:t>Valkuilen</a:t>
            </a:r>
            <a:r>
              <a:rPr lang="en-US" dirty="0"/>
              <a:t>:</a:t>
            </a:r>
          </a:p>
          <a:p>
            <a:pPr>
              <a:buFont typeface="Arial" pitchFamily="34" charset="0"/>
              <a:buChar char="•"/>
            </a:pPr>
            <a:r>
              <a:rPr lang="en-US" dirty="0" err="1"/>
              <a:t>Deel</a:t>
            </a:r>
            <a:r>
              <a:rPr lang="en-US" dirty="0"/>
              <a:t> </a:t>
            </a:r>
            <a:r>
              <a:rPr lang="en-US" dirty="0" err="1"/>
              <a:t>geen</a:t>
            </a:r>
            <a:r>
              <a:rPr lang="en-US" dirty="0"/>
              <a:t> classes over threads </a:t>
            </a:r>
            <a:r>
              <a:rPr lang="en-US" dirty="0" err="1"/>
              <a:t>tenzij</a:t>
            </a:r>
            <a:r>
              <a:rPr lang="en-US" dirty="0"/>
              <a:t> </a:t>
            </a:r>
            <a:r>
              <a:rPr lang="en-US" dirty="0" err="1"/>
              <a:t>dit</a:t>
            </a:r>
            <a:r>
              <a:rPr lang="en-US" dirty="0"/>
              <a:t> </a:t>
            </a:r>
            <a:r>
              <a:rPr lang="en-US" dirty="0" err="1"/>
              <a:t>kan</a:t>
            </a:r>
            <a:r>
              <a:rPr lang="en-US" dirty="0"/>
              <a:t> </a:t>
            </a:r>
            <a:r>
              <a:rPr lang="en-US" dirty="0" err="1"/>
              <a:t>volgens</a:t>
            </a:r>
            <a:r>
              <a:rPr lang="en-US" dirty="0"/>
              <a:t> type </a:t>
            </a:r>
            <a:r>
              <a:rPr lang="en-US" dirty="0" err="1"/>
              <a:t>documentatie</a:t>
            </a:r>
            <a:endParaRPr lang="en-US" dirty="0"/>
          </a:p>
          <a:p>
            <a:pPr>
              <a:buFont typeface="Arial" pitchFamily="34" charset="0"/>
              <a:buChar char="•"/>
            </a:pPr>
            <a:r>
              <a:rPr lang="en-US" dirty="0"/>
              <a:t>Modules </a:t>
            </a:r>
            <a:r>
              <a:rPr lang="en-US" dirty="0" err="1"/>
              <a:t>mogen</a:t>
            </a:r>
            <a:r>
              <a:rPr lang="en-US" dirty="0"/>
              <a:t> </a:t>
            </a:r>
            <a:r>
              <a:rPr lang="en-US" dirty="0" err="1"/>
              <a:t>standaard</a:t>
            </a:r>
            <a:r>
              <a:rPr lang="en-US" dirty="0"/>
              <a:t> </a:t>
            </a:r>
            <a:r>
              <a:rPr lang="en-US" dirty="0" err="1"/>
              <a:t>wel</a:t>
            </a:r>
            <a:r>
              <a:rPr lang="en-US" dirty="0"/>
              <a:t> </a:t>
            </a:r>
            <a:r>
              <a:rPr lang="en-US" dirty="0" err="1"/>
              <a:t>gedeeld</a:t>
            </a:r>
            <a:r>
              <a:rPr lang="en-US" dirty="0"/>
              <a:t> </a:t>
            </a:r>
            <a:r>
              <a:rPr lang="en-US" dirty="0" err="1"/>
              <a:t>worden</a:t>
            </a:r>
            <a:endParaRPr lang="en-US" dirty="0"/>
          </a:p>
        </p:txBody>
      </p:sp>
    </p:spTree>
    <p:extLst>
      <p:ext uri="{BB962C8B-B14F-4D97-AF65-F5344CB8AC3E}">
        <p14:creationId xmlns:p14="http://schemas.microsoft.com/office/powerpoint/2010/main" val="1705427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507FEC26-2144-C961-0698-93321AA7B572}"/>
              </a:ext>
            </a:extLst>
          </p:cNvPr>
          <p:cNvSpPr>
            <a:spLocks noGrp="1"/>
          </p:cNvSpPr>
          <p:nvPr>
            <p:ph type="body" sz="quarter" idx="14"/>
          </p:nvPr>
        </p:nvSpPr>
        <p:spPr/>
        <p:txBody>
          <a:bodyPr/>
          <a:lstStyle/>
          <a:p>
            <a:endParaRPr lang="nl-NL"/>
          </a:p>
        </p:txBody>
      </p:sp>
      <p:sp>
        <p:nvSpPr>
          <p:cNvPr id="5" name="Titel 4">
            <a:extLst>
              <a:ext uri="{FF2B5EF4-FFF2-40B4-BE49-F238E27FC236}">
                <a16:creationId xmlns:a16="http://schemas.microsoft.com/office/drawing/2014/main" id="{981A2800-0A93-D6A0-61C8-9A4E319AF241}"/>
              </a:ext>
            </a:extLst>
          </p:cNvPr>
          <p:cNvSpPr>
            <a:spLocks noGrp="1"/>
          </p:cNvSpPr>
          <p:nvPr>
            <p:ph type="title"/>
          </p:nvPr>
        </p:nvSpPr>
        <p:spPr/>
        <p:txBody>
          <a:bodyPr/>
          <a:lstStyle/>
          <a:p>
            <a:r>
              <a:rPr lang="en-US" sz="3600" b="1" dirty="0">
                <a:gradFill>
                  <a:gsLst>
                    <a:gs pos="0">
                      <a:schemeClr val="bg1"/>
                    </a:gs>
                    <a:gs pos="100000">
                      <a:schemeClr val="bg1">
                        <a:lumMod val="85000"/>
                      </a:schemeClr>
                    </a:gs>
                  </a:gsLst>
                  <a:lin ang="5400000" scaled="0"/>
                </a:gradFill>
                <a:latin typeface="+mj-lt"/>
                <a:ea typeface="+mj-ea"/>
                <a:cs typeface="+mj-cs"/>
              </a:rPr>
              <a:t>Construction</a:t>
            </a:r>
            <a:endParaRPr lang="en-US" sz="3600" b="1" dirty="0">
              <a:gradFill>
                <a:gsLst>
                  <a:gs pos="0">
                    <a:schemeClr val="bg1"/>
                  </a:gs>
                  <a:gs pos="100000">
                    <a:schemeClr val="bg1">
                      <a:lumMod val="85000"/>
                    </a:schemeClr>
                  </a:gs>
                </a:gsLst>
                <a:lin ang="5400000" scaled="0"/>
              </a:gradFill>
            </a:endParaRPr>
          </a:p>
        </p:txBody>
      </p:sp>
      <p:sp>
        <p:nvSpPr>
          <p:cNvPr id="6" name="Tijdelijke aanduiding voor afbeelding 5">
            <a:extLst>
              <a:ext uri="{FF2B5EF4-FFF2-40B4-BE49-F238E27FC236}">
                <a16:creationId xmlns:a16="http://schemas.microsoft.com/office/drawing/2014/main" id="{E3085A34-A18B-3748-332C-0F0000AD4199}"/>
              </a:ext>
            </a:extLst>
          </p:cNvPr>
          <p:cNvSpPr>
            <a:spLocks noGrp="1"/>
          </p:cNvSpPr>
          <p:nvPr>
            <p:ph sz="quarter" idx="15"/>
          </p:nvPr>
        </p:nvSpPr>
        <p:spPr/>
        <p:txBody>
          <a:bodyPr/>
          <a:lstStyle/>
          <a:p>
            <a:pPr>
              <a:buNone/>
            </a:pPr>
            <a:r>
              <a:rPr lang="nl-NL" dirty="0" err="1"/>
              <a:t>Instance</a:t>
            </a:r>
            <a:r>
              <a:rPr lang="nl-NL" dirty="0"/>
              <a:t> </a:t>
            </a:r>
            <a:r>
              <a:rPr lang="nl-NL" dirty="0" err="1"/>
              <a:t>constructor</a:t>
            </a:r>
            <a:r>
              <a:rPr lang="nl-NL" dirty="0"/>
              <a:t> wordt uitgevoerd op new()</a:t>
            </a:r>
          </a:p>
          <a:p>
            <a:pPr>
              <a:buNone/>
            </a:pPr>
            <a:endParaRPr lang="nl-NL" dirty="0"/>
          </a:p>
          <a:p>
            <a:pPr>
              <a:buNone/>
            </a:pPr>
            <a:r>
              <a:rPr lang="nl-NL" dirty="0"/>
              <a:t>Shared </a:t>
            </a:r>
            <a:r>
              <a:rPr lang="nl-NL" dirty="0" err="1"/>
              <a:t>constructor</a:t>
            </a:r>
            <a:r>
              <a:rPr lang="nl-NL" dirty="0"/>
              <a:t> is uitgevoerd voor het eerste gebruik van de type (per </a:t>
            </a:r>
            <a:r>
              <a:rPr lang="nl-NL" dirty="0" err="1"/>
              <a:t>AssemblyLoadContext</a:t>
            </a:r>
            <a:r>
              <a:rPr lang="nl-NL" dirty="0"/>
              <a:t>)</a:t>
            </a:r>
          </a:p>
        </p:txBody>
      </p:sp>
    </p:spTree>
    <p:extLst>
      <p:ext uri="{BB962C8B-B14F-4D97-AF65-F5344CB8AC3E}">
        <p14:creationId xmlns:p14="http://schemas.microsoft.com/office/powerpoint/2010/main" val="2535146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507FEC26-2144-C961-0698-93321AA7B572}"/>
              </a:ext>
            </a:extLst>
          </p:cNvPr>
          <p:cNvSpPr>
            <a:spLocks noGrp="1"/>
          </p:cNvSpPr>
          <p:nvPr>
            <p:ph type="body" sz="quarter" idx="14"/>
          </p:nvPr>
        </p:nvSpPr>
        <p:spPr/>
        <p:txBody>
          <a:bodyPr/>
          <a:lstStyle/>
          <a:p>
            <a:endParaRPr lang="nl-NL"/>
          </a:p>
        </p:txBody>
      </p:sp>
      <p:sp>
        <p:nvSpPr>
          <p:cNvPr id="5" name="Titel 4">
            <a:extLst>
              <a:ext uri="{FF2B5EF4-FFF2-40B4-BE49-F238E27FC236}">
                <a16:creationId xmlns:a16="http://schemas.microsoft.com/office/drawing/2014/main" id="{981A2800-0A93-D6A0-61C8-9A4E319AF241}"/>
              </a:ext>
            </a:extLst>
          </p:cNvPr>
          <p:cNvSpPr>
            <a:spLocks noGrp="1"/>
          </p:cNvSpPr>
          <p:nvPr>
            <p:ph type="title"/>
          </p:nvPr>
        </p:nvSpPr>
        <p:spPr/>
        <p:txBody>
          <a:bodyPr/>
          <a:lstStyle/>
          <a:p>
            <a:r>
              <a:rPr lang="en-US" sz="3600" b="1" dirty="0">
                <a:gradFill>
                  <a:gsLst>
                    <a:gs pos="0">
                      <a:schemeClr val="bg1"/>
                    </a:gs>
                    <a:gs pos="100000">
                      <a:schemeClr val="bg1">
                        <a:lumMod val="85000"/>
                      </a:schemeClr>
                    </a:gs>
                  </a:gsLst>
                  <a:lin ang="5400000" scaled="0"/>
                </a:gradFill>
                <a:latin typeface="+mj-lt"/>
                <a:ea typeface="+mj-ea"/>
                <a:cs typeface="+mj-cs"/>
              </a:rPr>
              <a:t>Construction</a:t>
            </a:r>
            <a:endParaRPr lang="en-US" sz="3600" b="1" dirty="0">
              <a:gradFill>
                <a:gsLst>
                  <a:gs pos="0">
                    <a:schemeClr val="bg1"/>
                  </a:gs>
                  <a:gs pos="100000">
                    <a:schemeClr val="bg1">
                      <a:lumMod val="85000"/>
                    </a:schemeClr>
                  </a:gs>
                </a:gsLst>
                <a:lin ang="5400000" scaled="0"/>
              </a:gradFill>
            </a:endParaRPr>
          </a:p>
        </p:txBody>
      </p:sp>
      <p:sp>
        <p:nvSpPr>
          <p:cNvPr id="6" name="Tijdelijke aanduiding voor afbeelding 5">
            <a:extLst>
              <a:ext uri="{FF2B5EF4-FFF2-40B4-BE49-F238E27FC236}">
                <a16:creationId xmlns:a16="http://schemas.microsoft.com/office/drawing/2014/main" id="{E3085A34-A18B-3748-332C-0F0000AD4199}"/>
              </a:ext>
            </a:extLst>
          </p:cNvPr>
          <p:cNvSpPr>
            <a:spLocks noGrp="1"/>
          </p:cNvSpPr>
          <p:nvPr>
            <p:ph sz="quarter" idx="15"/>
          </p:nvPr>
        </p:nvSpPr>
        <p:spPr/>
        <p:txBody>
          <a:bodyPr/>
          <a:lstStyle/>
          <a:p>
            <a:pPr>
              <a:buNone/>
            </a:pPr>
            <a:r>
              <a:rPr lang="en-US" dirty="0" err="1"/>
              <a:t>Valkuilen</a:t>
            </a:r>
            <a:r>
              <a:rPr lang="en-US" dirty="0"/>
              <a:t>:</a:t>
            </a:r>
          </a:p>
          <a:p>
            <a:r>
              <a:rPr lang="en-US" dirty="0"/>
              <a:t>Shared constructors </a:t>
            </a:r>
            <a:r>
              <a:rPr lang="en-US" dirty="0" err="1"/>
              <a:t>mogen</a:t>
            </a:r>
            <a:r>
              <a:rPr lang="en-US" dirty="0"/>
              <a:t> nooit exceptions </a:t>
            </a:r>
            <a:r>
              <a:rPr lang="en-US" dirty="0" err="1"/>
              <a:t>throwen</a:t>
            </a:r>
            <a:endParaRPr lang="en-US" dirty="0"/>
          </a:p>
          <a:p>
            <a:r>
              <a:rPr lang="en-US" dirty="0"/>
              <a:t>Instance constructors </a:t>
            </a:r>
            <a:r>
              <a:rPr lang="en-US" dirty="0" err="1"/>
              <a:t>mogen</a:t>
            </a:r>
            <a:r>
              <a:rPr lang="en-US" dirty="0"/>
              <a:t> </a:t>
            </a:r>
            <a:r>
              <a:rPr lang="en-US" dirty="0" err="1"/>
              <a:t>beperkte</a:t>
            </a:r>
            <a:r>
              <a:rPr lang="en-US" dirty="0"/>
              <a:t> </a:t>
            </a:r>
            <a:r>
              <a:rPr lang="en-US" dirty="0" err="1"/>
              <a:t>lijst</a:t>
            </a:r>
            <a:r>
              <a:rPr lang="en-US" dirty="0"/>
              <a:t> exceptions </a:t>
            </a:r>
            <a:r>
              <a:rPr lang="en-US" dirty="0" err="1"/>
              <a:t>throwen</a:t>
            </a:r>
            <a:endParaRPr lang="en-US" b="1" dirty="0"/>
          </a:p>
          <a:p>
            <a:r>
              <a:rPr lang="en-US" dirty="0" err="1"/>
              <a:t>Voorkom</a:t>
            </a:r>
            <a:r>
              <a:rPr lang="en-US" dirty="0"/>
              <a:t> </a:t>
            </a:r>
            <a:r>
              <a:rPr lang="en-US" dirty="0" err="1"/>
              <a:t>trage</a:t>
            </a:r>
            <a:r>
              <a:rPr lang="en-US" dirty="0"/>
              <a:t> of </a:t>
            </a:r>
            <a:r>
              <a:rPr lang="en-US" dirty="0" err="1"/>
              <a:t>complexe</a:t>
            </a:r>
            <a:r>
              <a:rPr lang="en-US" dirty="0"/>
              <a:t> constructors; </a:t>
            </a:r>
            <a:r>
              <a:rPr lang="en-US" dirty="0" err="1"/>
              <a:t>gebruik</a:t>
            </a:r>
            <a:r>
              <a:rPr lang="en-US" dirty="0"/>
              <a:t> dan shared </a:t>
            </a:r>
            <a:r>
              <a:rPr lang="en-US" dirty="0" err="1"/>
              <a:t>methodes</a:t>
            </a:r>
            <a:endParaRPr lang="en-US" dirty="0"/>
          </a:p>
          <a:p>
            <a:r>
              <a:rPr lang="en-US" dirty="0" err="1"/>
              <a:t>Voorkom</a:t>
            </a:r>
            <a:r>
              <a:rPr lang="en-US" dirty="0"/>
              <a:t> </a:t>
            </a:r>
            <a:r>
              <a:rPr lang="en-US" dirty="0" err="1"/>
              <a:t>onduidelijke</a:t>
            </a:r>
            <a:r>
              <a:rPr lang="en-US" dirty="0"/>
              <a:t> constructor parameters; </a:t>
            </a:r>
            <a:r>
              <a:rPr lang="en-US" dirty="0" err="1"/>
              <a:t>gebruik</a:t>
            </a:r>
            <a:r>
              <a:rPr lang="en-US" dirty="0"/>
              <a:t> dan shared </a:t>
            </a:r>
            <a:r>
              <a:rPr lang="en-US" dirty="0" err="1"/>
              <a:t>methodes</a:t>
            </a:r>
            <a:endParaRPr lang="en-US" dirty="0"/>
          </a:p>
          <a:p>
            <a:endParaRPr lang="en-US" dirty="0"/>
          </a:p>
          <a:p>
            <a:r>
              <a:rPr lang="en-US" dirty="0"/>
              <a:t>Nooit </a:t>
            </a:r>
            <a:r>
              <a:rPr lang="en-US" dirty="0" err="1"/>
              <a:t>volgorde</a:t>
            </a:r>
            <a:r>
              <a:rPr lang="en-US" dirty="0"/>
              <a:t> </a:t>
            </a:r>
            <a:r>
              <a:rPr lang="en-US" dirty="0" err="1"/>
              <a:t>afhankelijk</a:t>
            </a:r>
            <a:r>
              <a:rPr lang="en-US" dirty="0"/>
              <a:t> </a:t>
            </a:r>
            <a:r>
              <a:rPr lang="en-US" dirty="0" err="1"/>
              <a:t>zijn</a:t>
            </a:r>
            <a:r>
              <a:rPr lang="en-US" dirty="0"/>
              <a:t> van variable initializers</a:t>
            </a:r>
          </a:p>
          <a:p>
            <a:pPr>
              <a:buFont typeface="Arial" pitchFamily="34" charset="0"/>
              <a:buChar char="•"/>
            </a:pPr>
            <a:r>
              <a:rPr lang="en-US" dirty="0" err="1"/>
              <a:t>Geen</a:t>
            </a:r>
            <a:r>
              <a:rPr lang="en-US" dirty="0"/>
              <a:t> Overridable </a:t>
            </a:r>
            <a:r>
              <a:rPr lang="en-US" dirty="0" err="1"/>
              <a:t>methodes</a:t>
            </a:r>
            <a:r>
              <a:rPr lang="en-US" dirty="0"/>
              <a:t> in constructor </a:t>
            </a:r>
            <a:r>
              <a:rPr lang="en-US" dirty="0" err="1"/>
              <a:t>aanroepen</a:t>
            </a:r>
            <a:endParaRPr lang="en-US" dirty="0"/>
          </a:p>
          <a:p>
            <a:r>
              <a:rPr lang="en-US" dirty="0"/>
              <a:t>Let op: </a:t>
            </a:r>
            <a:r>
              <a:rPr lang="en-US" dirty="0" err="1"/>
              <a:t>BeforeFieldInit</a:t>
            </a:r>
            <a:r>
              <a:rPr lang="en-US" dirty="0"/>
              <a:t> </a:t>
            </a:r>
            <a:r>
              <a:rPr lang="en-US" dirty="0" err="1"/>
              <a:t>gedrag</a:t>
            </a:r>
            <a:r>
              <a:rPr lang="en-US" dirty="0"/>
              <a:t> van shared </a:t>
            </a:r>
            <a:r>
              <a:rPr lang="en-US" dirty="0" err="1"/>
              <a:t>variabele</a:t>
            </a:r>
            <a:r>
              <a:rPr lang="en-US" dirty="0"/>
              <a:t> </a:t>
            </a:r>
            <a:r>
              <a:rPr lang="en-US" dirty="0" err="1"/>
              <a:t>i.c.m</a:t>
            </a:r>
            <a:r>
              <a:rPr lang="en-US" dirty="0"/>
              <a:t>. shared constructor</a:t>
            </a:r>
          </a:p>
          <a:p>
            <a:pPr marL="0" indent="0">
              <a:buNone/>
            </a:pPr>
            <a:endParaRPr lang="en-US" dirty="0"/>
          </a:p>
        </p:txBody>
      </p:sp>
      <p:pic>
        <p:nvPicPr>
          <p:cNvPr id="3" name="Picture 2" descr="Live demo @ the staff club, Highfield - Digital Learning">
            <a:extLst>
              <a:ext uri="{FF2B5EF4-FFF2-40B4-BE49-F238E27FC236}">
                <a16:creationId xmlns:a16="http://schemas.microsoft.com/office/drawing/2014/main" id="{51873F5D-92A5-06FF-D16E-54C3D6A025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13575" y="5887844"/>
            <a:ext cx="1878425" cy="78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5394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6" end="6"/>
                                            </p:txEl>
                                          </p:spTgt>
                                        </p:tgtEl>
                                        <p:attrNameLst>
                                          <p:attrName>style.visibility</p:attrName>
                                        </p:attrNameLst>
                                      </p:cBhvr>
                                      <p:to>
                                        <p:strVal val="visible"/>
                                      </p:to>
                                    </p:set>
                                    <p:animEffect transition="in" filter="fade">
                                      <p:cBhvr>
                                        <p:cTn id="7" dur="500"/>
                                        <p:tgtEl>
                                          <p:spTgt spid="6">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7" end="7"/>
                                            </p:txEl>
                                          </p:spTgt>
                                        </p:tgtEl>
                                        <p:attrNameLst>
                                          <p:attrName>style.visibility</p:attrName>
                                        </p:attrNameLst>
                                      </p:cBhvr>
                                      <p:to>
                                        <p:strVal val="visible"/>
                                      </p:to>
                                    </p:set>
                                    <p:animEffect transition="in" filter="fade">
                                      <p:cBhvr>
                                        <p:cTn id="10" dur="500"/>
                                        <p:tgtEl>
                                          <p:spTgt spid="6">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8" end="8"/>
                                            </p:txEl>
                                          </p:spTgt>
                                        </p:tgtEl>
                                        <p:attrNameLst>
                                          <p:attrName>style.visibility</p:attrName>
                                        </p:attrNameLst>
                                      </p:cBhvr>
                                      <p:to>
                                        <p:strVal val="visible"/>
                                      </p:to>
                                    </p:set>
                                    <p:animEffect transition="in" filter="fade">
                                      <p:cBhvr>
                                        <p:cTn id="13" dur="500"/>
                                        <p:tgtEl>
                                          <p:spTgt spid="6">
                                            <p:txEl>
                                              <p:pRg st="8" end="8"/>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57CDA174-1572-57EA-DE10-748BC798C24A}"/>
              </a:ext>
            </a:extLst>
          </p:cNvPr>
          <p:cNvSpPr>
            <a:spLocks noGrp="1"/>
          </p:cNvSpPr>
          <p:nvPr>
            <p:ph type="body" sz="quarter" idx="14"/>
          </p:nvPr>
        </p:nvSpPr>
        <p:spPr/>
        <p:txBody>
          <a:bodyPr/>
          <a:lstStyle/>
          <a:p>
            <a:endParaRPr lang="nl-NL"/>
          </a:p>
        </p:txBody>
      </p:sp>
      <p:sp>
        <p:nvSpPr>
          <p:cNvPr id="3" name="Titel 2">
            <a:extLst>
              <a:ext uri="{FF2B5EF4-FFF2-40B4-BE49-F238E27FC236}">
                <a16:creationId xmlns:a16="http://schemas.microsoft.com/office/drawing/2014/main" id="{54138416-F426-0571-C338-7F70184E6282}"/>
              </a:ext>
            </a:extLst>
          </p:cNvPr>
          <p:cNvSpPr>
            <a:spLocks noGrp="1"/>
          </p:cNvSpPr>
          <p:nvPr>
            <p:ph type="title"/>
          </p:nvPr>
        </p:nvSpPr>
        <p:spPr/>
        <p:txBody>
          <a:bodyPr/>
          <a:lstStyle/>
          <a:p>
            <a:r>
              <a:rPr lang="nl-NL" dirty="0" err="1"/>
              <a:t>Destruction</a:t>
            </a:r>
            <a:endParaRPr lang="nl-NL" dirty="0"/>
          </a:p>
        </p:txBody>
      </p:sp>
      <p:sp>
        <p:nvSpPr>
          <p:cNvPr id="4" name="Tijdelijke aanduiding voor inhoud 3">
            <a:extLst>
              <a:ext uri="{FF2B5EF4-FFF2-40B4-BE49-F238E27FC236}">
                <a16:creationId xmlns:a16="http://schemas.microsoft.com/office/drawing/2014/main" id="{B4CD2819-E480-F9B1-5021-7E20B0164A77}"/>
              </a:ext>
            </a:extLst>
          </p:cNvPr>
          <p:cNvSpPr>
            <a:spLocks noGrp="1"/>
          </p:cNvSpPr>
          <p:nvPr>
            <p:ph sz="quarter" idx="15"/>
          </p:nvPr>
        </p:nvSpPr>
        <p:spPr/>
        <p:txBody>
          <a:bodyPr/>
          <a:lstStyle/>
          <a:p>
            <a:r>
              <a:rPr lang="nl-NL" dirty="0"/>
              <a:t>Ongebruikte classes worden “een keer” opgeschoond</a:t>
            </a:r>
          </a:p>
          <a:p>
            <a:pPr lvl="1"/>
            <a:r>
              <a:rPr lang="nl-NL" dirty="0"/>
              <a:t>Door te kijken of “actieve” code nog referenties naar ze heeft</a:t>
            </a:r>
          </a:p>
          <a:p>
            <a:pPr lvl="1"/>
            <a:r>
              <a:rPr lang="nl-NL" dirty="0" err="1"/>
              <a:t>Finalize</a:t>
            </a:r>
            <a:r>
              <a:rPr lang="nl-NL" dirty="0"/>
              <a:t> wordt aangeroepen vanaf “</a:t>
            </a:r>
            <a:r>
              <a:rPr lang="nl-NL" dirty="0" err="1"/>
              <a:t>finalizer</a:t>
            </a:r>
            <a:r>
              <a:rPr lang="nl-NL" dirty="0"/>
              <a:t>” thread</a:t>
            </a:r>
          </a:p>
          <a:p>
            <a:pPr lvl="2"/>
            <a:r>
              <a:rPr lang="nl-NL" dirty="0"/>
              <a:t>Ongedefinieerd wanneer, kan later</a:t>
            </a:r>
          </a:p>
          <a:p>
            <a:pPr lvl="2"/>
            <a:r>
              <a:rPr lang="nl-NL" dirty="0" err="1"/>
              <a:t>Finalize</a:t>
            </a:r>
            <a:r>
              <a:rPr lang="nl-NL" dirty="0"/>
              <a:t> aanroep is niet gegarandeerd, soms nooit!</a:t>
            </a:r>
          </a:p>
          <a:p>
            <a:pPr lvl="2"/>
            <a:r>
              <a:rPr lang="nl-NL" dirty="0" err="1"/>
              <a:t>Finalize</a:t>
            </a:r>
            <a:r>
              <a:rPr lang="nl-NL" dirty="0"/>
              <a:t> moet “snel” zijn</a:t>
            </a:r>
          </a:p>
          <a:p>
            <a:r>
              <a:rPr lang="nl-NL" dirty="0"/>
              <a:t>Bouw je “zware” objecten implementeer dan </a:t>
            </a:r>
            <a:r>
              <a:rPr lang="nl-NL" dirty="0" err="1"/>
              <a:t>IDisposable</a:t>
            </a:r>
            <a:endParaRPr lang="nl-NL" dirty="0"/>
          </a:p>
          <a:p>
            <a:pPr lvl="1"/>
            <a:r>
              <a:rPr lang="nl-NL" dirty="0"/>
              <a:t>Tip: zorg altijd dat </a:t>
            </a:r>
            <a:r>
              <a:rPr lang="nl-NL" dirty="0" err="1"/>
              <a:t>Dispose</a:t>
            </a:r>
            <a:r>
              <a:rPr lang="nl-NL" dirty="0"/>
              <a:t> meerdere keren kan worden aangeroepen.</a:t>
            </a:r>
          </a:p>
          <a:p>
            <a:r>
              <a:rPr lang="nl-NL" b="1" u="sng" dirty="0"/>
              <a:t>Creëer</a:t>
            </a:r>
            <a:r>
              <a:rPr lang="nl-NL" dirty="0"/>
              <a:t> je </a:t>
            </a:r>
            <a:r>
              <a:rPr lang="nl-NL" dirty="0" err="1"/>
              <a:t>IDisposable</a:t>
            </a:r>
            <a:r>
              <a:rPr lang="nl-NL" dirty="0"/>
              <a:t> objecten .</a:t>
            </a:r>
            <a:r>
              <a:rPr lang="nl-NL" dirty="0" err="1"/>
              <a:t>Dispose</a:t>
            </a:r>
            <a:r>
              <a:rPr lang="nl-NL" dirty="0"/>
              <a:t> deze dan ook altijd!</a:t>
            </a:r>
          </a:p>
        </p:txBody>
      </p:sp>
      <p:pic>
        <p:nvPicPr>
          <p:cNvPr id="5" name="Picture 2" descr="Live demo @ the staff club, Highfield - Digital Learning">
            <a:extLst>
              <a:ext uri="{FF2B5EF4-FFF2-40B4-BE49-F238E27FC236}">
                <a16:creationId xmlns:a16="http://schemas.microsoft.com/office/drawing/2014/main" id="{6298D08D-1DC4-66EB-79F3-F4CEEF3234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13575" y="5887844"/>
            <a:ext cx="1878425" cy="78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8787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507FEC26-2144-C961-0698-93321AA7B572}"/>
              </a:ext>
            </a:extLst>
          </p:cNvPr>
          <p:cNvSpPr>
            <a:spLocks noGrp="1"/>
          </p:cNvSpPr>
          <p:nvPr>
            <p:ph type="body" sz="quarter" idx="14"/>
          </p:nvPr>
        </p:nvSpPr>
        <p:spPr/>
        <p:txBody>
          <a:bodyPr/>
          <a:lstStyle/>
          <a:p>
            <a:endParaRPr lang="nl-NL"/>
          </a:p>
        </p:txBody>
      </p:sp>
      <p:sp>
        <p:nvSpPr>
          <p:cNvPr id="5" name="Titel 4">
            <a:extLst>
              <a:ext uri="{FF2B5EF4-FFF2-40B4-BE49-F238E27FC236}">
                <a16:creationId xmlns:a16="http://schemas.microsoft.com/office/drawing/2014/main" id="{981A2800-0A93-D6A0-61C8-9A4E319AF241}"/>
              </a:ext>
            </a:extLst>
          </p:cNvPr>
          <p:cNvSpPr>
            <a:spLocks noGrp="1"/>
          </p:cNvSpPr>
          <p:nvPr>
            <p:ph type="title"/>
          </p:nvPr>
        </p:nvSpPr>
        <p:spPr/>
        <p:txBody>
          <a:bodyPr/>
          <a:lstStyle/>
          <a:p>
            <a:r>
              <a:rPr lang="en-US" sz="3600" b="1" dirty="0">
                <a:gradFill>
                  <a:gsLst>
                    <a:gs pos="0">
                      <a:schemeClr val="bg1"/>
                    </a:gs>
                    <a:gs pos="100000">
                      <a:schemeClr val="bg1">
                        <a:lumMod val="85000"/>
                      </a:schemeClr>
                    </a:gs>
                  </a:gsLst>
                  <a:lin ang="5400000" scaled="0"/>
                </a:gradFill>
              </a:rPr>
              <a:t>Singleton</a:t>
            </a:r>
          </a:p>
        </p:txBody>
      </p:sp>
      <p:sp>
        <p:nvSpPr>
          <p:cNvPr id="6" name="Tijdelijke aanduiding voor afbeelding 5">
            <a:extLst>
              <a:ext uri="{FF2B5EF4-FFF2-40B4-BE49-F238E27FC236}">
                <a16:creationId xmlns:a16="http://schemas.microsoft.com/office/drawing/2014/main" id="{E3085A34-A18B-3748-332C-0F0000AD4199}"/>
              </a:ext>
            </a:extLst>
          </p:cNvPr>
          <p:cNvSpPr>
            <a:spLocks noGrp="1"/>
          </p:cNvSpPr>
          <p:nvPr>
            <p:ph sz="quarter" idx="15"/>
          </p:nvPr>
        </p:nvSpPr>
        <p:spPr/>
        <p:txBody>
          <a:bodyPr/>
          <a:lstStyle/>
          <a:p>
            <a:pPr algn="ctr">
              <a:buNone/>
            </a:pPr>
            <a:r>
              <a:rPr lang="en-US" dirty="0"/>
              <a:t>Singleton pattern</a:t>
            </a:r>
          </a:p>
          <a:p>
            <a:pPr>
              <a:buNone/>
            </a:pPr>
            <a:endParaRPr lang="en-US" dirty="0"/>
          </a:p>
          <a:p>
            <a:pPr>
              <a:buNone/>
            </a:pPr>
            <a:endParaRPr lang="en-US" dirty="0"/>
          </a:p>
          <a:p>
            <a:pPr>
              <a:buNone/>
            </a:pPr>
            <a:endParaRPr lang="en-US" dirty="0"/>
          </a:p>
          <a:p>
            <a:pPr>
              <a:buNone/>
            </a:pPr>
            <a:endParaRPr lang="en-US" dirty="0"/>
          </a:p>
        </p:txBody>
      </p:sp>
      <p:pic>
        <p:nvPicPr>
          <p:cNvPr id="3" name="Picture 4" descr="C:\Users\bvr\Desktop\ServiceStatePublisher03.gif">
            <a:extLst>
              <a:ext uri="{FF2B5EF4-FFF2-40B4-BE49-F238E27FC236}">
                <a16:creationId xmlns:a16="http://schemas.microsoft.com/office/drawing/2014/main" id="{FE6BF43C-E2E7-D12F-297D-A7AD5550D1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9835" y="2407438"/>
            <a:ext cx="4032330" cy="149421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Live demo @ the staff club, Highfield - Digital Learning">
            <a:extLst>
              <a:ext uri="{FF2B5EF4-FFF2-40B4-BE49-F238E27FC236}">
                <a16:creationId xmlns:a16="http://schemas.microsoft.com/office/drawing/2014/main" id="{5E4738D9-DAD0-4D11-31AD-C259D31D96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13575" y="5887844"/>
            <a:ext cx="1878425" cy="78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6170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507FEC26-2144-C961-0698-93321AA7B572}"/>
              </a:ext>
            </a:extLst>
          </p:cNvPr>
          <p:cNvSpPr>
            <a:spLocks noGrp="1"/>
          </p:cNvSpPr>
          <p:nvPr>
            <p:ph type="body" sz="quarter" idx="14"/>
          </p:nvPr>
        </p:nvSpPr>
        <p:spPr/>
        <p:txBody>
          <a:bodyPr/>
          <a:lstStyle/>
          <a:p>
            <a:endParaRPr lang="nl-NL"/>
          </a:p>
        </p:txBody>
      </p:sp>
      <p:sp>
        <p:nvSpPr>
          <p:cNvPr id="5" name="Titel 4">
            <a:extLst>
              <a:ext uri="{FF2B5EF4-FFF2-40B4-BE49-F238E27FC236}">
                <a16:creationId xmlns:a16="http://schemas.microsoft.com/office/drawing/2014/main" id="{981A2800-0A93-D6A0-61C8-9A4E319AF241}"/>
              </a:ext>
            </a:extLst>
          </p:cNvPr>
          <p:cNvSpPr>
            <a:spLocks noGrp="1"/>
          </p:cNvSpPr>
          <p:nvPr>
            <p:ph type="title"/>
          </p:nvPr>
        </p:nvSpPr>
        <p:spPr/>
        <p:txBody>
          <a:bodyPr/>
          <a:lstStyle/>
          <a:p>
            <a:r>
              <a:rPr lang="en-US" sz="3600" b="1" dirty="0">
                <a:gradFill>
                  <a:gsLst>
                    <a:gs pos="0">
                      <a:schemeClr val="bg1"/>
                    </a:gs>
                    <a:gs pos="100000">
                      <a:schemeClr val="bg1">
                        <a:lumMod val="85000"/>
                      </a:schemeClr>
                    </a:gs>
                  </a:gsLst>
                  <a:lin ang="5400000" scaled="0"/>
                </a:gradFill>
              </a:rPr>
              <a:t>Singleton</a:t>
            </a:r>
          </a:p>
        </p:txBody>
      </p:sp>
      <p:sp>
        <p:nvSpPr>
          <p:cNvPr id="6" name="Tijdelijke aanduiding voor afbeelding 5">
            <a:extLst>
              <a:ext uri="{FF2B5EF4-FFF2-40B4-BE49-F238E27FC236}">
                <a16:creationId xmlns:a16="http://schemas.microsoft.com/office/drawing/2014/main" id="{E3085A34-A18B-3748-332C-0F0000AD4199}"/>
              </a:ext>
            </a:extLst>
          </p:cNvPr>
          <p:cNvSpPr>
            <a:spLocks noGrp="1"/>
          </p:cNvSpPr>
          <p:nvPr>
            <p:ph sz="quarter" idx="15"/>
          </p:nvPr>
        </p:nvSpPr>
        <p:spPr/>
        <p:txBody>
          <a:bodyPr/>
          <a:lstStyle/>
          <a:p>
            <a:pPr>
              <a:buNone/>
            </a:pPr>
            <a:r>
              <a:rPr lang="en-US" dirty="0"/>
              <a:t>Tips:</a:t>
            </a:r>
          </a:p>
          <a:p>
            <a:pPr>
              <a:buFont typeface="Arial" pitchFamily="34" charset="0"/>
              <a:buChar char="•"/>
            </a:pPr>
            <a:r>
              <a:rPr lang="en-US" dirty="0" err="1"/>
              <a:t>Documenteer</a:t>
            </a:r>
            <a:r>
              <a:rPr lang="en-US" dirty="0"/>
              <a:t> </a:t>
            </a:r>
            <a:r>
              <a:rPr lang="en-US" dirty="0" err="1"/>
              <a:t>bij</a:t>
            </a:r>
            <a:r>
              <a:rPr lang="en-US" dirty="0"/>
              <a:t> de Singleton get (.Current) </a:t>
            </a:r>
            <a:r>
              <a:rPr lang="en-US" dirty="0" err="1"/>
              <a:t>altijd</a:t>
            </a:r>
            <a:r>
              <a:rPr lang="en-US" dirty="0"/>
              <a:t> of </a:t>
            </a:r>
            <a:r>
              <a:rPr lang="en-US" dirty="0" err="1"/>
              <a:t>dit</a:t>
            </a:r>
            <a:r>
              <a:rPr lang="en-US" dirty="0"/>
              <a:t> per thread of </a:t>
            </a:r>
            <a:r>
              <a:rPr lang="en-US" dirty="0" err="1"/>
              <a:t>gedeeld</a:t>
            </a:r>
            <a:r>
              <a:rPr lang="en-US" dirty="0"/>
              <a:t> (per </a:t>
            </a:r>
            <a:r>
              <a:rPr lang="nl-NL" dirty="0" err="1"/>
              <a:t>AssemblyLoadContext</a:t>
            </a:r>
            <a:r>
              <a:rPr lang="en-US" dirty="0"/>
              <a:t>) is.</a:t>
            </a:r>
          </a:p>
          <a:p>
            <a:pPr>
              <a:buFont typeface="Arial" pitchFamily="34" charset="0"/>
              <a:buChar char="•"/>
            </a:pPr>
            <a:r>
              <a:rPr lang="en-US" dirty="0"/>
              <a:t>Shared singleton is </a:t>
            </a:r>
            <a:r>
              <a:rPr lang="en-US" dirty="0" err="1"/>
              <a:t>lastig</a:t>
            </a:r>
            <a:r>
              <a:rPr lang="en-US" dirty="0"/>
              <a:t> </a:t>
            </a:r>
            <a:r>
              <a:rPr lang="en-US" dirty="0" err="1"/>
              <a:t>i.v.m</a:t>
            </a:r>
            <a:r>
              <a:rPr lang="en-US" dirty="0"/>
              <a:t>. threading, </a:t>
            </a:r>
            <a:r>
              <a:rPr lang="en-US" dirty="0" err="1"/>
              <a:t>overleg</a:t>
            </a:r>
            <a:r>
              <a:rPr lang="en-US" dirty="0"/>
              <a:t> met </a:t>
            </a:r>
            <a:r>
              <a:rPr lang="en-US" dirty="0" err="1"/>
              <a:t>een</a:t>
            </a:r>
            <a:r>
              <a:rPr lang="en-US" dirty="0"/>
              <a:t> specialist</a:t>
            </a:r>
          </a:p>
          <a:p>
            <a:pPr>
              <a:buFont typeface="Arial" pitchFamily="34" charset="0"/>
              <a:buChar char="•"/>
            </a:pPr>
            <a:r>
              <a:rPr lang="en-US" dirty="0" err="1"/>
              <a:t>Gebruik</a:t>
            </a:r>
            <a:r>
              <a:rPr lang="en-US" dirty="0"/>
              <a:t> </a:t>
            </a:r>
            <a:r>
              <a:rPr lang="en-US" dirty="0" err="1"/>
              <a:t>liever</a:t>
            </a:r>
            <a:r>
              <a:rPr lang="en-US" dirty="0"/>
              <a:t> </a:t>
            </a:r>
            <a:r>
              <a:rPr lang="en-US" dirty="0" err="1"/>
              <a:t>een</a:t>
            </a:r>
            <a:r>
              <a:rPr lang="en-US" dirty="0"/>
              <a:t> Dependency Injection framework </a:t>
            </a:r>
            <a:r>
              <a:rPr lang="en-US" dirty="0" err="1"/>
              <a:t>i.p.v</a:t>
            </a:r>
            <a:r>
              <a:rPr lang="en-US" dirty="0"/>
              <a:t>. singleton </a:t>
            </a:r>
            <a:r>
              <a:rPr lang="en-US" dirty="0" err="1"/>
              <a:t>zodat</a:t>
            </a:r>
            <a:r>
              <a:rPr lang="en-US" dirty="0"/>
              <a:t> unit testing </a:t>
            </a:r>
            <a:r>
              <a:rPr lang="en-US" dirty="0" err="1"/>
              <a:t>mogelijk</a:t>
            </a:r>
            <a:r>
              <a:rPr lang="en-US" dirty="0"/>
              <a:t> </a:t>
            </a:r>
            <a:r>
              <a:rPr lang="en-US" dirty="0" err="1"/>
              <a:t>blijft</a:t>
            </a:r>
            <a:endParaRPr lang="en-US" dirty="0"/>
          </a:p>
        </p:txBody>
      </p:sp>
    </p:spTree>
    <p:extLst>
      <p:ext uri="{BB962C8B-B14F-4D97-AF65-F5344CB8AC3E}">
        <p14:creationId xmlns:p14="http://schemas.microsoft.com/office/powerpoint/2010/main" val="29577073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507FEC26-2144-C961-0698-93321AA7B572}"/>
              </a:ext>
            </a:extLst>
          </p:cNvPr>
          <p:cNvSpPr>
            <a:spLocks noGrp="1"/>
          </p:cNvSpPr>
          <p:nvPr>
            <p:ph type="body" sz="quarter" idx="14"/>
          </p:nvPr>
        </p:nvSpPr>
        <p:spPr/>
        <p:txBody>
          <a:bodyPr/>
          <a:lstStyle/>
          <a:p>
            <a:endParaRPr lang="nl-NL"/>
          </a:p>
        </p:txBody>
      </p:sp>
      <p:sp>
        <p:nvSpPr>
          <p:cNvPr id="5" name="Titel 4">
            <a:extLst>
              <a:ext uri="{FF2B5EF4-FFF2-40B4-BE49-F238E27FC236}">
                <a16:creationId xmlns:a16="http://schemas.microsoft.com/office/drawing/2014/main" id="{981A2800-0A93-D6A0-61C8-9A4E319AF241}"/>
              </a:ext>
            </a:extLst>
          </p:cNvPr>
          <p:cNvSpPr>
            <a:spLocks noGrp="1"/>
          </p:cNvSpPr>
          <p:nvPr>
            <p:ph type="title"/>
          </p:nvPr>
        </p:nvSpPr>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600" b="1" dirty="0">
                <a:gradFill>
                  <a:gsLst>
                    <a:gs pos="0">
                      <a:schemeClr val="bg1"/>
                    </a:gs>
                    <a:gs pos="100000">
                      <a:schemeClr val="bg1">
                        <a:lumMod val="85000"/>
                      </a:schemeClr>
                    </a:gs>
                  </a:gsLst>
                  <a:lin ang="5400000" scaled="0"/>
                </a:gradFill>
                <a:latin typeface="+mj-lt"/>
                <a:ea typeface="+mj-ea"/>
                <a:cs typeface="+mj-cs"/>
              </a:rPr>
              <a:t>Delegates </a:t>
            </a:r>
            <a:r>
              <a:rPr lang="en-US" b="1" dirty="0">
                <a:gradFill>
                  <a:gsLst>
                    <a:gs pos="0">
                      <a:schemeClr val="bg1"/>
                    </a:gs>
                    <a:gs pos="100000">
                      <a:schemeClr val="bg1">
                        <a:lumMod val="85000"/>
                      </a:schemeClr>
                    </a:gs>
                  </a:gsLst>
                  <a:lin ang="5400000" scaled="0"/>
                </a:gradFill>
              </a:rPr>
              <a:t>&amp;</a:t>
            </a:r>
            <a:r>
              <a:rPr lang="en-US" sz="3600" b="1" dirty="0">
                <a:gradFill>
                  <a:gsLst>
                    <a:gs pos="0">
                      <a:schemeClr val="bg1"/>
                    </a:gs>
                    <a:gs pos="100000">
                      <a:schemeClr val="bg1">
                        <a:lumMod val="85000"/>
                      </a:schemeClr>
                    </a:gs>
                  </a:gsLst>
                  <a:lin ang="5400000" scaled="0"/>
                </a:gradFill>
                <a:latin typeface="+mj-lt"/>
                <a:ea typeface="+mj-ea"/>
                <a:cs typeface="+mj-cs"/>
              </a:rPr>
              <a:t> events</a:t>
            </a:r>
            <a:endParaRPr kumimoji="0" lang="nl-NL" sz="3600" b="1" i="0" u="none" strike="noStrike" kern="1200" spc="0" normalizeH="0" noProof="0" dirty="0">
              <a:ln>
                <a:noFill/>
              </a:ln>
              <a:gradFill>
                <a:gsLst>
                  <a:gs pos="0">
                    <a:schemeClr val="bg1"/>
                  </a:gs>
                  <a:gs pos="100000">
                    <a:schemeClr val="bg1">
                      <a:lumMod val="85000"/>
                    </a:schemeClr>
                  </a:gs>
                </a:gsLst>
                <a:lin ang="5400000" scaled="0"/>
              </a:gradFill>
              <a:effectLst/>
              <a:uLnTx/>
              <a:uFillTx/>
              <a:latin typeface="+mj-lt"/>
              <a:ea typeface="+mj-ea"/>
              <a:cs typeface="+mj-cs"/>
            </a:endParaRPr>
          </a:p>
        </p:txBody>
      </p:sp>
      <p:sp>
        <p:nvSpPr>
          <p:cNvPr id="6" name="Tijdelijke aanduiding voor afbeelding 5">
            <a:extLst>
              <a:ext uri="{FF2B5EF4-FFF2-40B4-BE49-F238E27FC236}">
                <a16:creationId xmlns:a16="http://schemas.microsoft.com/office/drawing/2014/main" id="{E3085A34-A18B-3748-332C-0F0000AD4199}"/>
              </a:ext>
            </a:extLst>
          </p:cNvPr>
          <p:cNvSpPr>
            <a:spLocks noGrp="1"/>
          </p:cNvSpPr>
          <p:nvPr>
            <p:ph sz="quarter" idx="15"/>
          </p:nvPr>
        </p:nvSpPr>
        <p:spPr/>
        <p:txBody>
          <a:bodyPr/>
          <a:lstStyle/>
          <a:p>
            <a:pPr algn="ctr">
              <a:buNone/>
            </a:pPr>
            <a:r>
              <a:rPr lang="en-US" dirty="0"/>
              <a:t>Observer pattern</a:t>
            </a:r>
          </a:p>
        </p:txBody>
      </p:sp>
      <p:pic>
        <p:nvPicPr>
          <p:cNvPr id="4" name="Picture 2" descr="C:\Users\bvr\Desktop\observer.gif">
            <a:extLst>
              <a:ext uri="{FF2B5EF4-FFF2-40B4-BE49-F238E27FC236}">
                <a16:creationId xmlns:a16="http://schemas.microsoft.com/office/drawing/2014/main" id="{3E2406DD-2024-22EF-63D7-60A13C6D4F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8120" y="2500539"/>
            <a:ext cx="4695756" cy="349346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Live demo @ the staff club, Highfield - Digital Learning">
            <a:extLst>
              <a:ext uri="{FF2B5EF4-FFF2-40B4-BE49-F238E27FC236}">
                <a16:creationId xmlns:a16="http://schemas.microsoft.com/office/drawing/2014/main" id="{3417D404-9B26-176F-504F-10D05D8E0D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13575" y="5887844"/>
            <a:ext cx="1878425" cy="78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5167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507FEC26-2144-C961-0698-93321AA7B572}"/>
              </a:ext>
            </a:extLst>
          </p:cNvPr>
          <p:cNvSpPr>
            <a:spLocks noGrp="1"/>
          </p:cNvSpPr>
          <p:nvPr>
            <p:ph type="body" sz="quarter" idx="14"/>
          </p:nvPr>
        </p:nvSpPr>
        <p:spPr/>
        <p:txBody>
          <a:bodyPr/>
          <a:lstStyle/>
          <a:p>
            <a:endParaRPr lang="nl-NL"/>
          </a:p>
        </p:txBody>
      </p:sp>
      <p:sp>
        <p:nvSpPr>
          <p:cNvPr id="5" name="Titel 4">
            <a:extLst>
              <a:ext uri="{FF2B5EF4-FFF2-40B4-BE49-F238E27FC236}">
                <a16:creationId xmlns:a16="http://schemas.microsoft.com/office/drawing/2014/main" id="{981A2800-0A93-D6A0-61C8-9A4E319AF241}"/>
              </a:ext>
            </a:extLst>
          </p:cNvPr>
          <p:cNvSpPr>
            <a:spLocks noGrp="1"/>
          </p:cNvSpPr>
          <p:nvPr>
            <p:ph type="title"/>
          </p:nvPr>
        </p:nvSpPr>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600" b="1" dirty="0">
                <a:gradFill>
                  <a:gsLst>
                    <a:gs pos="0">
                      <a:schemeClr val="bg1"/>
                    </a:gs>
                    <a:gs pos="100000">
                      <a:schemeClr val="bg1">
                        <a:lumMod val="85000"/>
                      </a:schemeClr>
                    </a:gs>
                  </a:gsLst>
                  <a:lin ang="5400000" scaled="0"/>
                </a:gradFill>
                <a:latin typeface="+mj-lt"/>
                <a:ea typeface="+mj-ea"/>
                <a:cs typeface="+mj-cs"/>
              </a:rPr>
              <a:t>Delegates </a:t>
            </a:r>
            <a:r>
              <a:rPr lang="en-US" b="1" dirty="0">
                <a:gradFill>
                  <a:gsLst>
                    <a:gs pos="0">
                      <a:schemeClr val="bg1"/>
                    </a:gs>
                    <a:gs pos="100000">
                      <a:schemeClr val="bg1">
                        <a:lumMod val="85000"/>
                      </a:schemeClr>
                    </a:gs>
                  </a:gsLst>
                  <a:lin ang="5400000" scaled="0"/>
                </a:gradFill>
              </a:rPr>
              <a:t>&amp;</a:t>
            </a:r>
            <a:r>
              <a:rPr lang="en-US" sz="3600" b="1" dirty="0">
                <a:gradFill>
                  <a:gsLst>
                    <a:gs pos="0">
                      <a:schemeClr val="bg1"/>
                    </a:gs>
                    <a:gs pos="100000">
                      <a:schemeClr val="bg1">
                        <a:lumMod val="85000"/>
                      </a:schemeClr>
                    </a:gs>
                  </a:gsLst>
                  <a:lin ang="5400000" scaled="0"/>
                </a:gradFill>
                <a:latin typeface="+mj-lt"/>
                <a:ea typeface="+mj-ea"/>
                <a:cs typeface="+mj-cs"/>
              </a:rPr>
              <a:t> events</a:t>
            </a:r>
            <a:endParaRPr kumimoji="0" lang="nl-NL" sz="3600" b="1" i="0" u="none" strike="noStrike" kern="1200" spc="0" normalizeH="0" noProof="0" dirty="0">
              <a:ln>
                <a:noFill/>
              </a:ln>
              <a:gradFill>
                <a:gsLst>
                  <a:gs pos="0">
                    <a:schemeClr val="bg1"/>
                  </a:gs>
                  <a:gs pos="100000">
                    <a:schemeClr val="bg1">
                      <a:lumMod val="85000"/>
                    </a:schemeClr>
                  </a:gs>
                </a:gsLst>
                <a:lin ang="5400000" scaled="0"/>
              </a:gradFill>
              <a:effectLst/>
              <a:uLnTx/>
              <a:uFillTx/>
              <a:latin typeface="+mj-lt"/>
              <a:ea typeface="+mj-ea"/>
              <a:cs typeface="+mj-cs"/>
            </a:endParaRPr>
          </a:p>
        </p:txBody>
      </p:sp>
      <p:sp>
        <p:nvSpPr>
          <p:cNvPr id="6" name="Tijdelijke aanduiding voor afbeelding 5">
            <a:extLst>
              <a:ext uri="{FF2B5EF4-FFF2-40B4-BE49-F238E27FC236}">
                <a16:creationId xmlns:a16="http://schemas.microsoft.com/office/drawing/2014/main" id="{E3085A34-A18B-3748-332C-0F0000AD4199}"/>
              </a:ext>
            </a:extLst>
          </p:cNvPr>
          <p:cNvSpPr>
            <a:spLocks noGrp="1"/>
          </p:cNvSpPr>
          <p:nvPr>
            <p:ph sz="quarter" idx="15"/>
          </p:nvPr>
        </p:nvSpPr>
        <p:spPr/>
        <p:txBody>
          <a:bodyPr/>
          <a:lstStyle/>
          <a:p>
            <a:pPr>
              <a:buNone/>
            </a:pPr>
            <a:r>
              <a:rPr lang="en-US" dirty="0" err="1"/>
              <a:t>Valkuilen</a:t>
            </a:r>
            <a:endParaRPr lang="en-US" dirty="0"/>
          </a:p>
          <a:p>
            <a:pPr>
              <a:buFont typeface="Arial" pitchFamily="34" charset="0"/>
              <a:buChar char="•"/>
            </a:pPr>
            <a:r>
              <a:rPr lang="en-US" dirty="0"/>
              <a:t>Observer </a:t>
            </a:r>
            <a:r>
              <a:rPr lang="en-US" dirty="0" err="1"/>
              <a:t>blijft</a:t>
            </a:r>
            <a:r>
              <a:rPr lang="en-US" dirty="0"/>
              <a:t> </a:t>
            </a:r>
            <a:r>
              <a:rPr lang="en-US" dirty="0" err="1"/>
              <a:t>minimaal</a:t>
            </a:r>
            <a:r>
              <a:rPr lang="en-US" dirty="0"/>
              <a:t> in de </a:t>
            </a:r>
            <a:r>
              <a:rPr lang="en-US" dirty="0" err="1"/>
              <a:t>lucht</a:t>
            </a:r>
            <a:r>
              <a:rPr lang="en-US" dirty="0"/>
              <a:t> </a:t>
            </a:r>
            <a:r>
              <a:rPr lang="en-US" dirty="0" err="1"/>
              <a:t>zolang</a:t>
            </a:r>
            <a:r>
              <a:rPr lang="en-US" dirty="0"/>
              <a:t> de subject in de </a:t>
            </a:r>
            <a:r>
              <a:rPr lang="en-US" dirty="0" err="1"/>
              <a:t>lucht</a:t>
            </a:r>
            <a:r>
              <a:rPr lang="en-US" dirty="0"/>
              <a:t> </a:t>
            </a:r>
            <a:r>
              <a:rPr lang="en-US" dirty="0" err="1"/>
              <a:t>blijft</a:t>
            </a:r>
            <a:endParaRPr lang="en-US" dirty="0"/>
          </a:p>
          <a:p>
            <a:pPr>
              <a:buFont typeface="Arial" pitchFamily="34" charset="0"/>
              <a:buChar char="•"/>
            </a:pPr>
            <a:r>
              <a:rPr lang="en-US" dirty="0"/>
              <a:t>Thread safe event </a:t>
            </a:r>
            <a:r>
              <a:rPr lang="en-US" dirty="0" err="1"/>
              <a:t>raisen</a:t>
            </a:r>
            <a:r>
              <a:rPr lang="en-US" dirty="0"/>
              <a:t> in thread safe class</a:t>
            </a:r>
          </a:p>
          <a:p>
            <a:pPr>
              <a:buFont typeface="Arial" pitchFamily="34" charset="0"/>
              <a:buChar char="•"/>
            </a:pPr>
            <a:r>
              <a:rPr lang="en-US" dirty="0" err="1"/>
              <a:t>Documenteer</a:t>
            </a:r>
            <a:r>
              <a:rPr lang="en-US" dirty="0"/>
              <a:t> </a:t>
            </a:r>
            <a:r>
              <a:rPr lang="en-US" dirty="0" err="1"/>
              <a:t>als</a:t>
            </a:r>
            <a:r>
              <a:rPr lang="en-US" dirty="0"/>
              <a:t> het event </a:t>
            </a:r>
            <a:r>
              <a:rPr lang="en-US" dirty="0" err="1"/>
              <a:t>wordt</a:t>
            </a:r>
            <a:r>
              <a:rPr lang="en-US" dirty="0"/>
              <a:t> </a:t>
            </a:r>
            <a:r>
              <a:rPr lang="en-US" dirty="0" err="1"/>
              <a:t>geraised</a:t>
            </a:r>
            <a:r>
              <a:rPr lang="en-US" dirty="0"/>
              <a:t> op </a:t>
            </a:r>
            <a:r>
              <a:rPr lang="en-US" dirty="0" err="1"/>
              <a:t>andere</a:t>
            </a:r>
            <a:r>
              <a:rPr lang="en-US" dirty="0"/>
              <a:t> thread</a:t>
            </a:r>
          </a:p>
          <a:p>
            <a:pPr>
              <a:buFont typeface="Arial" pitchFamily="34" charset="0"/>
              <a:buChar char="•"/>
            </a:pPr>
            <a:endParaRPr lang="en-US" dirty="0"/>
          </a:p>
          <a:p>
            <a:pPr>
              <a:buNone/>
            </a:pPr>
            <a:r>
              <a:rPr lang="en-US" dirty="0"/>
              <a:t>Tips</a:t>
            </a:r>
          </a:p>
          <a:p>
            <a:pPr>
              <a:buFont typeface="Arial" pitchFamily="34" charset="0"/>
              <a:buChar char="•"/>
            </a:pPr>
            <a:r>
              <a:rPr lang="en-US" dirty="0" err="1"/>
              <a:t>Gebruik</a:t>
            </a:r>
            <a:r>
              <a:rPr lang="en-US" dirty="0"/>
              <a:t> </a:t>
            </a:r>
            <a:r>
              <a:rPr lang="en-US" dirty="0" err="1"/>
              <a:t>EventHandler</a:t>
            </a:r>
            <a:r>
              <a:rPr lang="en-US" dirty="0"/>
              <a:t>(Of ..)</a:t>
            </a:r>
          </a:p>
          <a:p>
            <a:pPr>
              <a:buFont typeface="Arial" pitchFamily="34" charset="0"/>
              <a:buChar char="•"/>
            </a:pPr>
            <a:r>
              <a:rPr lang="en-US" dirty="0"/>
              <a:t>Maak </a:t>
            </a:r>
            <a:r>
              <a:rPr lang="en-US" dirty="0" err="1"/>
              <a:t>duidelijk</a:t>
            </a:r>
            <a:r>
              <a:rPr lang="en-US" dirty="0"/>
              <a:t> in </a:t>
            </a:r>
            <a:r>
              <a:rPr lang="en-US" dirty="0" err="1"/>
              <a:t>naamgeving</a:t>
            </a:r>
            <a:r>
              <a:rPr lang="en-US" dirty="0"/>
              <a:t> </a:t>
            </a:r>
            <a:r>
              <a:rPr lang="en-US" dirty="0" err="1"/>
              <a:t>als</a:t>
            </a:r>
            <a:r>
              <a:rPr lang="en-US" dirty="0"/>
              <a:t> </a:t>
            </a:r>
            <a:r>
              <a:rPr lang="en-US" dirty="0" err="1"/>
              <a:t>iets</a:t>
            </a:r>
            <a:r>
              <a:rPr lang="en-US" dirty="0"/>
              <a:t> “later” </a:t>
            </a:r>
            <a:r>
              <a:rPr lang="en-US" dirty="0" err="1"/>
              <a:t>begint</a:t>
            </a:r>
            <a:endParaRPr lang="en-US" dirty="0"/>
          </a:p>
        </p:txBody>
      </p:sp>
    </p:spTree>
    <p:extLst>
      <p:ext uri="{BB962C8B-B14F-4D97-AF65-F5344CB8AC3E}">
        <p14:creationId xmlns:p14="http://schemas.microsoft.com/office/powerpoint/2010/main" val="22814986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jdelijke aanduiding voor afbeelding 5">
            <a:extLst>
              <a:ext uri="{FF2B5EF4-FFF2-40B4-BE49-F238E27FC236}">
                <a16:creationId xmlns:a16="http://schemas.microsoft.com/office/drawing/2014/main" id="{9F3A8B4E-8510-515D-9E5A-75273999187E}"/>
              </a:ext>
            </a:extLst>
          </p:cNvPr>
          <p:cNvSpPr>
            <a:spLocks noGrp="1"/>
          </p:cNvSpPr>
          <p:nvPr>
            <p:ph type="pic" sz="quarter" idx="11"/>
          </p:nvPr>
        </p:nvSpPr>
        <p:spPr/>
        <p:txBody>
          <a:bodyPr/>
          <a:lstStyle/>
          <a:p>
            <a:endParaRPr lang="nl-NL" dirty="0"/>
          </a:p>
        </p:txBody>
      </p:sp>
      <p:sp>
        <p:nvSpPr>
          <p:cNvPr id="7" name="Tijdelijke aanduiding voor tekst 6">
            <a:extLst>
              <a:ext uri="{FF2B5EF4-FFF2-40B4-BE49-F238E27FC236}">
                <a16:creationId xmlns:a16="http://schemas.microsoft.com/office/drawing/2014/main" id="{A824243B-9B22-588B-01AA-A81D414E67D7}"/>
              </a:ext>
            </a:extLst>
          </p:cNvPr>
          <p:cNvSpPr>
            <a:spLocks noGrp="1"/>
          </p:cNvSpPr>
          <p:nvPr>
            <p:ph type="body" sz="quarter" idx="14"/>
          </p:nvPr>
        </p:nvSpPr>
        <p:spPr/>
        <p:txBody>
          <a:bodyPr/>
          <a:lstStyle/>
          <a:p>
            <a:endParaRPr lang="nl-NL"/>
          </a:p>
        </p:txBody>
      </p:sp>
      <p:sp>
        <p:nvSpPr>
          <p:cNvPr id="5" name="Titel 4">
            <a:extLst>
              <a:ext uri="{FF2B5EF4-FFF2-40B4-BE49-F238E27FC236}">
                <a16:creationId xmlns:a16="http://schemas.microsoft.com/office/drawing/2014/main" id="{920DF1D9-C619-8401-A0FA-6BC447065AB4}"/>
              </a:ext>
            </a:extLst>
          </p:cNvPr>
          <p:cNvSpPr>
            <a:spLocks noGrp="1"/>
          </p:cNvSpPr>
          <p:nvPr>
            <p:ph type="title"/>
          </p:nvPr>
        </p:nvSpPr>
        <p:spPr/>
        <p:txBody>
          <a:bodyPr/>
          <a:lstStyle/>
          <a:p>
            <a:r>
              <a:rPr kumimoji="0" lang="en-US" sz="2400" b="1" i="0" u="none" strike="noStrike" kern="1200" spc="0" normalizeH="0" noProof="0" dirty="0">
                <a:ln>
                  <a:noFill/>
                </a:ln>
                <a:gradFill>
                  <a:gsLst>
                    <a:gs pos="0">
                      <a:schemeClr val="bg1"/>
                    </a:gs>
                    <a:gs pos="100000">
                      <a:schemeClr val="bg1">
                        <a:lumMod val="85000"/>
                      </a:schemeClr>
                    </a:gs>
                  </a:gsLst>
                  <a:lin ang="5400000" scaled="0"/>
                </a:gradFill>
                <a:effectLst/>
                <a:uLnTx/>
                <a:uFillTx/>
                <a:latin typeface="+mj-lt"/>
                <a:ea typeface="+mj-ea"/>
                <a:cs typeface="+mj-cs"/>
              </a:rPr>
              <a:t>Practicum 1</a:t>
            </a:r>
            <a:endParaRPr lang="nl-NL" dirty="0"/>
          </a:p>
        </p:txBody>
      </p:sp>
      <p:pic>
        <p:nvPicPr>
          <p:cNvPr id="13" name="Picture 2" descr="C:\Users\bvr\Desktop\12074316981362479574exercise%20fitness%20white_svg_hi.png">
            <a:extLst>
              <a:ext uri="{FF2B5EF4-FFF2-40B4-BE49-F238E27FC236}">
                <a16:creationId xmlns:a16="http://schemas.microsoft.com/office/drawing/2014/main" id="{0FF86600-7D39-3E4E-B3F5-2A53FC9A3ADE}"/>
              </a:ext>
            </a:extLst>
          </p:cNvPr>
          <p:cNvPicPr>
            <a:picLocks noChangeAspect="1" noChangeArrowheads="1"/>
          </p:cNvPicPr>
          <p:nvPr/>
        </p:nvPicPr>
        <p:blipFill>
          <a:blip r:embed="rId2" cstate="print"/>
          <a:srcRect/>
          <a:stretch>
            <a:fillRect/>
          </a:stretch>
        </p:blipFill>
        <p:spPr bwMode="auto">
          <a:xfrm>
            <a:off x="9578897" y="325791"/>
            <a:ext cx="2263012" cy="22630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348431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tekst 2">
            <a:extLst>
              <a:ext uri="{FF2B5EF4-FFF2-40B4-BE49-F238E27FC236}">
                <a16:creationId xmlns:a16="http://schemas.microsoft.com/office/drawing/2014/main" id="{11FE0AE4-C887-0F13-24E2-8B0A2081504F}"/>
              </a:ext>
            </a:extLst>
          </p:cNvPr>
          <p:cNvSpPr>
            <a:spLocks noGrp="1"/>
          </p:cNvSpPr>
          <p:nvPr>
            <p:ph type="body" sz="quarter" idx="10"/>
          </p:nvPr>
        </p:nvSpPr>
        <p:spPr/>
        <p:txBody>
          <a:bodyPr/>
          <a:lstStyle/>
          <a:p>
            <a:r>
              <a:rPr lang="nl-NL" dirty="0" err="1"/>
              <a:t>Coding</a:t>
            </a:r>
            <a:r>
              <a:rPr lang="nl-NL" dirty="0"/>
              <a:t> </a:t>
            </a:r>
            <a:r>
              <a:rPr lang="nl-NL" dirty="0" err="1"/>
              <a:t>conventions</a:t>
            </a:r>
            <a:endParaRPr lang="nl-NL" dirty="0"/>
          </a:p>
          <a:p>
            <a:r>
              <a:rPr lang="fr-FR" dirty="0"/>
              <a:t>Structures, classes en modules</a:t>
            </a:r>
          </a:p>
          <a:p>
            <a:r>
              <a:rPr lang="fr-FR" dirty="0"/>
              <a:t>Construction en destruction</a:t>
            </a:r>
          </a:p>
          <a:p>
            <a:r>
              <a:rPr lang="fr-FR" dirty="0"/>
              <a:t>Instance en </a:t>
            </a:r>
            <a:r>
              <a:rPr lang="fr-FR" dirty="0" err="1"/>
              <a:t>Shared</a:t>
            </a:r>
            <a:endParaRPr lang="fr-FR" dirty="0"/>
          </a:p>
          <a:p>
            <a:r>
              <a:rPr lang="fr-FR" dirty="0" err="1"/>
              <a:t>Delegates</a:t>
            </a:r>
            <a:r>
              <a:rPr lang="fr-FR" dirty="0"/>
              <a:t> en </a:t>
            </a:r>
            <a:r>
              <a:rPr lang="fr-FR" dirty="0" err="1"/>
              <a:t>events</a:t>
            </a:r>
            <a:endParaRPr lang="fr-FR" dirty="0"/>
          </a:p>
          <a:p>
            <a:r>
              <a:rPr lang="fr-FR" dirty="0" err="1"/>
              <a:t>Practicum</a:t>
            </a:r>
            <a:endParaRPr lang="nl-NL" dirty="0"/>
          </a:p>
        </p:txBody>
      </p:sp>
      <p:sp>
        <p:nvSpPr>
          <p:cNvPr id="4" name="Titel 7">
            <a:extLst>
              <a:ext uri="{FF2B5EF4-FFF2-40B4-BE49-F238E27FC236}">
                <a16:creationId xmlns:a16="http://schemas.microsoft.com/office/drawing/2014/main" id="{6AD78D10-F813-AEE3-B010-3B9A62127BB7}"/>
              </a:ext>
            </a:extLst>
          </p:cNvPr>
          <p:cNvSpPr txBox="1">
            <a:spLocks/>
          </p:cNvSpPr>
          <p:nvPr/>
        </p:nvSpPr>
        <p:spPr>
          <a:xfrm>
            <a:off x="4191000" y="178419"/>
            <a:ext cx="3810000" cy="602165"/>
          </a:xfrm>
          <a:prstGeom prst="rect">
            <a:avLst/>
          </a:prstGeom>
        </p:spPr>
        <p:txBody>
          <a:bodyPr/>
          <a:lstStyle>
            <a:lvl1pPr algn="ctr" defTabSz="914400" rtl="0" eaLnBrk="1" latinLnBrk="0" hangingPunct="1">
              <a:lnSpc>
                <a:spcPct val="90000"/>
              </a:lnSpc>
              <a:spcBef>
                <a:spcPct val="0"/>
              </a:spcBef>
              <a:buNone/>
              <a:defRPr sz="3600" kern="1200" cap="none" baseline="0">
                <a:solidFill>
                  <a:srgbClr val="005FAA"/>
                </a:solidFill>
                <a:latin typeface="+mj-lt"/>
                <a:ea typeface="+mj-ea"/>
                <a:cs typeface="+mj-cs"/>
              </a:defRPr>
            </a:lvl1pPr>
          </a:lstStyle>
          <a:p>
            <a:r>
              <a:rPr lang="en-US" dirty="0" err="1">
                <a:solidFill>
                  <a:srgbClr val="FFFFFF"/>
                </a:solidFill>
              </a:rPr>
              <a:t>Deel</a:t>
            </a:r>
            <a:r>
              <a:rPr lang="en-US" dirty="0">
                <a:solidFill>
                  <a:srgbClr val="FFFFFF"/>
                </a:solidFill>
              </a:rPr>
              <a:t> 1 / 3</a:t>
            </a:r>
            <a:endParaRPr lang="nl-NL" dirty="0">
              <a:solidFill>
                <a:srgbClr val="FFFFFF"/>
              </a:solidFill>
            </a:endParaRPr>
          </a:p>
        </p:txBody>
      </p:sp>
    </p:spTree>
    <p:extLst>
      <p:ext uri="{BB962C8B-B14F-4D97-AF65-F5344CB8AC3E}">
        <p14:creationId xmlns:p14="http://schemas.microsoft.com/office/powerpoint/2010/main" val="38902545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tekst 2">
            <a:extLst>
              <a:ext uri="{FF2B5EF4-FFF2-40B4-BE49-F238E27FC236}">
                <a16:creationId xmlns:a16="http://schemas.microsoft.com/office/drawing/2014/main" id="{11FE0AE4-C887-0F13-24E2-8B0A2081504F}"/>
              </a:ext>
            </a:extLst>
          </p:cNvPr>
          <p:cNvSpPr>
            <a:spLocks noGrp="1"/>
          </p:cNvSpPr>
          <p:nvPr>
            <p:ph type="body" sz="quarter" idx="10"/>
          </p:nvPr>
        </p:nvSpPr>
        <p:spPr/>
        <p:txBody>
          <a:bodyPr/>
          <a:lstStyle/>
          <a:p>
            <a:r>
              <a:rPr lang="fr-FR" dirty="0" err="1"/>
              <a:t>Generics</a:t>
            </a:r>
            <a:endParaRPr lang="fr-FR" dirty="0"/>
          </a:p>
          <a:p>
            <a:r>
              <a:rPr lang="fr-FR" dirty="0"/>
              <a:t>Base classes en interfaces</a:t>
            </a:r>
          </a:p>
          <a:p>
            <a:r>
              <a:rPr lang="fr-FR" dirty="0" err="1"/>
              <a:t>Collecties</a:t>
            </a:r>
            <a:r>
              <a:rPr lang="fr-FR" dirty="0"/>
              <a:t> en </a:t>
            </a:r>
            <a:r>
              <a:rPr lang="fr-FR" dirty="0" err="1"/>
              <a:t>Iterators</a:t>
            </a:r>
            <a:endParaRPr lang="fr-FR" dirty="0"/>
          </a:p>
          <a:p>
            <a:r>
              <a:rPr lang="fr-FR" dirty="0"/>
              <a:t>Extension Methods</a:t>
            </a:r>
          </a:p>
          <a:p>
            <a:r>
              <a:rPr lang="fr-FR" dirty="0" err="1"/>
              <a:t>Practicum</a:t>
            </a:r>
            <a:endParaRPr lang="fr-FR" dirty="0"/>
          </a:p>
          <a:p>
            <a:r>
              <a:rPr lang="fr-FR" dirty="0" err="1"/>
              <a:t>Functional</a:t>
            </a:r>
            <a:r>
              <a:rPr lang="fr-FR" dirty="0"/>
              <a:t> </a:t>
            </a:r>
            <a:r>
              <a:rPr lang="fr-FR" dirty="0" err="1"/>
              <a:t>programming</a:t>
            </a:r>
            <a:endParaRPr lang="fr-FR" dirty="0"/>
          </a:p>
          <a:p>
            <a:endParaRPr lang="nl-NL" dirty="0"/>
          </a:p>
        </p:txBody>
      </p:sp>
      <p:sp>
        <p:nvSpPr>
          <p:cNvPr id="4" name="Titel 7">
            <a:extLst>
              <a:ext uri="{FF2B5EF4-FFF2-40B4-BE49-F238E27FC236}">
                <a16:creationId xmlns:a16="http://schemas.microsoft.com/office/drawing/2014/main" id="{6AD78D10-F813-AEE3-B010-3B9A62127BB7}"/>
              </a:ext>
            </a:extLst>
          </p:cNvPr>
          <p:cNvSpPr txBox="1">
            <a:spLocks/>
          </p:cNvSpPr>
          <p:nvPr/>
        </p:nvSpPr>
        <p:spPr>
          <a:xfrm>
            <a:off x="4191000" y="178419"/>
            <a:ext cx="3810000" cy="602165"/>
          </a:xfrm>
          <a:prstGeom prst="rect">
            <a:avLst/>
          </a:prstGeom>
        </p:spPr>
        <p:txBody>
          <a:bodyPr/>
          <a:lstStyle>
            <a:lvl1pPr algn="ctr" defTabSz="914400" rtl="0" eaLnBrk="1" latinLnBrk="0" hangingPunct="1">
              <a:lnSpc>
                <a:spcPct val="90000"/>
              </a:lnSpc>
              <a:spcBef>
                <a:spcPct val="0"/>
              </a:spcBef>
              <a:buNone/>
              <a:defRPr sz="3600" kern="1200" cap="none" baseline="0">
                <a:solidFill>
                  <a:srgbClr val="005FAA"/>
                </a:solidFill>
                <a:latin typeface="+mj-lt"/>
                <a:ea typeface="+mj-ea"/>
                <a:cs typeface="+mj-cs"/>
              </a:defRPr>
            </a:lvl1pPr>
          </a:lstStyle>
          <a:p>
            <a:r>
              <a:rPr lang="en-US" dirty="0" err="1">
                <a:solidFill>
                  <a:srgbClr val="FFFFFF"/>
                </a:solidFill>
              </a:rPr>
              <a:t>Deel</a:t>
            </a:r>
            <a:r>
              <a:rPr lang="en-US" dirty="0">
                <a:solidFill>
                  <a:srgbClr val="FFFFFF"/>
                </a:solidFill>
              </a:rPr>
              <a:t> 2 / 3</a:t>
            </a:r>
            <a:endParaRPr lang="nl-NL" dirty="0">
              <a:solidFill>
                <a:srgbClr val="FFFFFF"/>
              </a:solidFill>
            </a:endParaRPr>
          </a:p>
        </p:txBody>
      </p:sp>
    </p:spTree>
    <p:extLst>
      <p:ext uri="{BB962C8B-B14F-4D97-AF65-F5344CB8AC3E}">
        <p14:creationId xmlns:p14="http://schemas.microsoft.com/office/powerpoint/2010/main" val="18592233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507FEC26-2144-C961-0698-93321AA7B572}"/>
              </a:ext>
            </a:extLst>
          </p:cNvPr>
          <p:cNvSpPr>
            <a:spLocks noGrp="1"/>
          </p:cNvSpPr>
          <p:nvPr>
            <p:ph type="body" sz="quarter" idx="14"/>
          </p:nvPr>
        </p:nvSpPr>
        <p:spPr/>
        <p:txBody>
          <a:bodyPr/>
          <a:lstStyle/>
          <a:p>
            <a:endParaRPr lang="nl-NL"/>
          </a:p>
        </p:txBody>
      </p:sp>
      <p:sp>
        <p:nvSpPr>
          <p:cNvPr id="5" name="Titel 4">
            <a:extLst>
              <a:ext uri="{FF2B5EF4-FFF2-40B4-BE49-F238E27FC236}">
                <a16:creationId xmlns:a16="http://schemas.microsoft.com/office/drawing/2014/main" id="{981A2800-0A93-D6A0-61C8-9A4E319AF241}"/>
              </a:ext>
            </a:extLst>
          </p:cNvPr>
          <p:cNvSpPr>
            <a:spLocks noGrp="1"/>
          </p:cNvSpPr>
          <p:nvPr>
            <p:ph type="title"/>
          </p:nvPr>
        </p:nvSpPr>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600" b="1" dirty="0">
                <a:gradFill>
                  <a:gsLst>
                    <a:gs pos="0">
                      <a:schemeClr val="bg1"/>
                    </a:gs>
                    <a:gs pos="100000">
                      <a:schemeClr val="bg1">
                        <a:lumMod val="85000"/>
                      </a:schemeClr>
                    </a:gs>
                  </a:gsLst>
                  <a:lin ang="5400000" scaled="0"/>
                </a:gradFill>
                <a:latin typeface="+mj-lt"/>
                <a:ea typeface="+mj-ea"/>
                <a:cs typeface="+mj-cs"/>
              </a:rPr>
              <a:t>Generics</a:t>
            </a:r>
            <a:endParaRPr kumimoji="0" lang="nl-NL" sz="3600" b="1" i="0" u="none" strike="noStrike" kern="1200" spc="0" normalizeH="0" noProof="0" dirty="0">
              <a:ln>
                <a:noFill/>
              </a:ln>
              <a:gradFill>
                <a:gsLst>
                  <a:gs pos="0">
                    <a:schemeClr val="bg1"/>
                  </a:gs>
                  <a:gs pos="100000">
                    <a:schemeClr val="bg1">
                      <a:lumMod val="85000"/>
                    </a:schemeClr>
                  </a:gs>
                </a:gsLst>
                <a:lin ang="5400000" scaled="0"/>
              </a:gradFill>
              <a:effectLst/>
              <a:uLnTx/>
              <a:uFillTx/>
              <a:latin typeface="+mj-lt"/>
              <a:ea typeface="+mj-ea"/>
              <a:cs typeface="+mj-cs"/>
            </a:endParaRPr>
          </a:p>
        </p:txBody>
      </p:sp>
      <p:sp>
        <p:nvSpPr>
          <p:cNvPr id="6" name="Tijdelijke aanduiding voor afbeelding 5">
            <a:extLst>
              <a:ext uri="{FF2B5EF4-FFF2-40B4-BE49-F238E27FC236}">
                <a16:creationId xmlns:a16="http://schemas.microsoft.com/office/drawing/2014/main" id="{E3085A34-A18B-3748-332C-0F0000AD4199}"/>
              </a:ext>
            </a:extLst>
          </p:cNvPr>
          <p:cNvSpPr>
            <a:spLocks noGrp="1"/>
          </p:cNvSpPr>
          <p:nvPr>
            <p:ph sz="quarter" idx="15"/>
          </p:nvPr>
        </p:nvSpPr>
        <p:spPr/>
        <p:txBody>
          <a:bodyPr/>
          <a:lstStyle/>
          <a:p>
            <a:pPr>
              <a:buNone/>
            </a:pPr>
            <a:r>
              <a:rPr lang="nl-NL" dirty="0"/>
              <a:t>Methode om het invullen van datatypes aan de </a:t>
            </a:r>
            <a:r>
              <a:rPr lang="nl-NL" dirty="0" err="1"/>
              <a:t>aanroeper</a:t>
            </a:r>
            <a:r>
              <a:rPr lang="nl-NL" dirty="0"/>
              <a:t> over te laten</a:t>
            </a:r>
          </a:p>
          <a:p>
            <a:pPr>
              <a:buNone/>
            </a:pPr>
            <a:endParaRPr lang="nl-NL" dirty="0"/>
          </a:p>
          <a:p>
            <a:pPr>
              <a:buNone/>
            </a:pPr>
            <a:r>
              <a:rPr lang="nl-NL" dirty="0" err="1"/>
              <a:t>Generics</a:t>
            </a:r>
            <a:r>
              <a:rPr lang="nl-NL" dirty="0"/>
              <a:t> op:</a:t>
            </a:r>
          </a:p>
          <a:p>
            <a:r>
              <a:rPr lang="nl-NL" dirty="0"/>
              <a:t>Classes, interfaces, </a:t>
            </a:r>
            <a:r>
              <a:rPr lang="nl-NL" dirty="0" err="1"/>
              <a:t>delegates</a:t>
            </a:r>
            <a:r>
              <a:rPr lang="nl-NL" dirty="0"/>
              <a:t>, methodes, </a:t>
            </a:r>
            <a:r>
              <a:rPr lang="nl-NL" dirty="0" err="1"/>
              <a:t>enz</a:t>
            </a:r>
            <a:endParaRPr lang="nl-NL" dirty="0"/>
          </a:p>
          <a:p>
            <a:pPr>
              <a:buNone/>
            </a:pPr>
            <a:endParaRPr lang="nl-NL" dirty="0"/>
          </a:p>
          <a:p>
            <a:pPr>
              <a:buNone/>
            </a:pPr>
            <a:r>
              <a:rPr lang="nl-NL" dirty="0" err="1"/>
              <a:t>Generic</a:t>
            </a:r>
            <a:r>
              <a:rPr lang="nl-NL" dirty="0"/>
              <a:t> kunnen restricties bevatten:</a:t>
            </a:r>
          </a:p>
          <a:p>
            <a:r>
              <a:rPr lang="nl-NL" dirty="0"/>
              <a:t>Base classes, interfaces, </a:t>
            </a:r>
            <a:r>
              <a:rPr lang="nl-NL" dirty="0" err="1"/>
              <a:t>constructor</a:t>
            </a:r>
            <a:r>
              <a:rPr lang="nl-NL" dirty="0"/>
              <a:t>, </a:t>
            </a:r>
            <a:r>
              <a:rPr lang="nl-NL" dirty="0" err="1"/>
              <a:t>valuetype</a:t>
            </a:r>
            <a:r>
              <a:rPr lang="nl-NL" dirty="0"/>
              <a:t> of </a:t>
            </a:r>
            <a:r>
              <a:rPr lang="nl-NL" dirty="0" err="1"/>
              <a:t>reference</a:t>
            </a:r>
            <a:r>
              <a:rPr lang="nl-NL" dirty="0"/>
              <a:t> type, </a:t>
            </a:r>
            <a:r>
              <a:rPr lang="nl-NL" dirty="0" err="1"/>
              <a:t>enz</a:t>
            </a:r>
            <a:endParaRPr lang="nl-NL" dirty="0"/>
          </a:p>
        </p:txBody>
      </p:sp>
      <p:pic>
        <p:nvPicPr>
          <p:cNvPr id="3" name="Picture 2" descr="Live demo @ the staff club, Highfield - Digital Learning">
            <a:extLst>
              <a:ext uri="{FF2B5EF4-FFF2-40B4-BE49-F238E27FC236}">
                <a16:creationId xmlns:a16="http://schemas.microsoft.com/office/drawing/2014/main" id="{F119DAAA-41F2-794F-FA90-B9E5EC44CD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13575" y="5887844"/>
            <a:ext cx="1878425" cy="78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9661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507FEC26-2144-C961-0698-93321AA7B572}"/>
              </a:ext>
            </a:extLst>
          </p:cNvPr>
          <p:cNvSpPr>
            <a:spLocks noGrp="1"/>
          </p:cNvSpPr>
          <p:nvPr>
            <p:ph type="body" sz="quarter" idx="14"/>
          </p:nvPr>
        </p:nvSpPr>
        <p:spPr/>
        <p:txBody>
          <a:bodyPr/>
          <a:lstStyle/>
          <a:p>
            <a:endParaRPr lang="nl-NL"/>
          </a:p>
        </p:txBody>
      </p:sp>
      <p:sp>
        <p:nvSpPr>
          <p:cNvPr id="5" name="Titel 4">
            <a:extLst>
              <a:ext uri="{FF2B5EF4-FFF2-40B4-BE49-F238E27FC236}">
                <a16:creationId xmlns:a16="http://schemas.microsoft.com/office/drawing/2014/main" id="{981A2800-0A93-D6A0-61C8-9A4E319AF241}"/>
              </a:ext>
            </a:extLst>
          </p:cNvPr>
          <p:cNvSpPr>
            <a:spLocks noGrp="1"/>
          </p:cNvSpPr>
          <p:nvPr>
            <p:ph type="title"/>
          </p:nvPr>
        </p:nvSpPr>
        <p:spPr/>
        <p:txBody>
          <a:bodyPr/>
          <a:lstStyle/>
          <a:p>
            <a:pPr>
              <a:lnSpc>
                <a:spcPct val="100000"/>
              </a:lnSpc>
              <a:defRPr/>
            </a:pPr>
            <a:r>
              <a:rPr lang="en-US" sz="3600" b="1" dirty="0">
                <a:gradFill>
                  <a:gsLst>
                    <a:gs pos="0">
                      <a:schemeClr val="bg1"/>
                    </a:gs>
                    <a:gs pos="100000">
                      <a:schemeClr val="bg1">
                        <a:lumMod val="85000"/>
                      </a:schemeClr>
                    </a:gs>
                  </a:gsLst>
                  <a:lin ang="5400000" scaled="0"/>
                </a:gradFill>
              </a:rPr>
              <a:t>Generic Delegates</a:t>
            </a:r>
            <a:endParaRPr kumimoji="0" lang="nl-NL" sz="3600" b="1" i="0" u="none" strike="noStrike" kern="1200" spc="0" normalizeH="0" noProof="0" dirty="0">
              <a:ln>
                <a:noFill/>
              </a:ln>
              <a:gradFill>
                <a:gsLst>
                  <a:gs pos="0">
                    <a:schemeClr val="bg1"/>
                  </a:gs>
                  <a:gs pos="100000">
                    <a:schemeClr val="bg1">
                      <a:lumMod val="85000"/>
                    </a:schemeClr>
                  </a:gs>
                </a:gsLst>
                <a:lin ang="5400000" scaled="0"/>
              </a:gradFill>
              <a:effectLst/>
              <a:uLnTx/>
              <a:uFillTx/>
              <a:latin typeface="+mj-lt"/>
              <a:ea typeface="+mj-ea"/>
              <a:cs typeface="+mj-cs"/>
            </a:endParaRPr>
          </a:p>
        </p:txBody>
      </p:sp>
      <p:sp>
        <p:nvSpPr>
          <p:cNvPr id="6" name="Tijdelijke aanduiding voor afbeelding 5">
            <a:extLst>
              <a:ext uri="{FF2B5EF4-FFF2-40B4-BE49-F238E27FC236}">
                <a16:creationId xmlns:a16="http://schemas.microsoft.com/office/drawing/2014/main" id="{E3085A34-A18B-3748-332C-0F0000AD4199}"/>
              </a:ext>
            </a:extLst>
          </p:cNvPr>
          <p:cNvSpPr>
            <a:spLocks noGrp="1"/>
          </p:cNvSpPr>
          <p:nvPr>
            <p:ph sz="quarter" idx="15"/>
          </p:nvPr>
        </p:nvSpPr>
        <p:spPr/>
        <p:txBody>
          <a:bodyPr/>
          <a:lstStyle/>
          <a:p>
            <a:pPr>
              <a:buNone/>
            </a:pPr>
            <a:r>
              <a:rPr lang="nl-NL" dirty="0"/>
              <a:t>Action, Action(Of ..)</a:t>
            </a:r>
          </a:p>
          <a:p>
            <a:r>
              <a:rPr lang="nl-NL" dirty="0"/>
              <a:t>Sub met maximaal 16 parameters</a:t>
            </a:r>
          </a:p>
          <a:p>
            <a:pPr>
              <a:buNone/>
            </a:pPr>
            <a:endParaRPr lang="nl-NL" dirty="0"/>
          </a:p>
          <a:p>
            <a:pPr>
              <a:buNone/>
            </a:pPr>
            <a:r>
              <a:rPr lang="nl-NL" dirty="0" err="1"/>
              <a:t>Func</a:t>
            </a:r>
            <a:r>
              <a:rPr lang="nl-NL" dirty="0"/>
              <a:t>(Of ..)</a:t>
            </a:r>
          </a:p>
          <a:p>
            <a:r>
              <a:rPr lang="nl-NL" dirty="0" err="1"/>
              <a:t>Function</a:t>
            </a:r>
            <a:r>
              <a:rPr lang="nl-NL" dirty="0"/>
              <a:t> met maximaal 16 parameters (en return </a:t>
            </a:r>
            <a:r>
              <a:rPr lang="nl-NL" dirty="0" err="1"/>
              <a:t>value</a:t>
            </a:r>
            <a:r>
              <a:rPr lang="nl-NL" dirty="0"/>
              <a:t>)</a:t>
            </a:r>
          </a:p>
          <a:p>
            <a:pPr>
              <a:buNone/>
            </a:pPr>
            <a:endParaRPr lang="nl-NL" dirty="0"/>
          </a:p>
          <a:p>
            <a:pPr>
              <a:buNone/>
            </a:pPr>
            <a:r>
              <a:rPr lang="nl-NL" dirty="0" err="1"/>
              <a:t>EventHandler</a:t>
            </a:r>
            <a:r>
              <a:rPr lang="nl-NL" dirty="0"/>
              <a:t>, </a:t>
            </a:r>
            <a:r>
              <a:rPr lang="nl-NL" dirty="0" err="1"/>
              <a:t>EventHandler</a:t>
            </a:r>
            <a:r>
              <a:rPr lang="nl-NL" dirty="0"/>
              <a:t>(Of ..)</a:t>
            </a:r>
          </a:p>
          <a:p>
            <a:r>
              <a:rPr lang="nl-NL" dirty="0" err="1"/>
              <a:t>Function</a:t>
            </a:r>
            <a:r>
              <a:rPr lang="nl-NL" dirty="0"/>
              <a:t> met (</a:t>
            </a:r>
            <a:r>
              <a:rPr lang="nl-NL" dirty="0" err="1"/>
              <a:t>sender</a:t>
            </a:r>
            <a:r>
              <a:rPr lang="nl-NL" dirty="0"/>
              <a:t> As Object, </a:t>
            </a:r>
            <a:r>
              <a:rPr lang="nl-NL" dirty="0" err="1"/>
              <a:t>args</a:t>
            </a:r>
            <a:r>
              <a:rPr lang="nl-NL" dirty="0"/>
              <a:t> As T)</a:t>
            </a:r>
          </a:p>
          <a:p>
            <a:r>
              <a:rPr lang="nl-NL" dirty="0"/>
              <a:t>Gebruikt voor alle (UI) events</a:t>
            </a:r>
          </a:p>
        </p:txBody>
      </p:sp>
    </p:spTree>
    <p:extLst>
      <p:ext uri="{BB962C8B-B14F-4D97-AF65-F5344CB8AC3E}">
        <p14:creationId xmlns:p14="http://schemas.microsoft.com/office/powerpoint/2010/main" val="934131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507FEC26-2144-C961-0698-93321AA7B572}"/>
              </a:ext>
            </a:extLst>
          </p:cNvPr>
          <p:cNvSpPr>
            <a:spLocks noGrp="1"/>
          </p:cNvSpPr>
          <p:nvPr>
            <p:ph type="body" sz="quarter" idx="14"/>
          </p:nvPr>
        </p:nvSpPr>
        <p:spPr/>
        <p:txBody>
          <a:bodyPr/>
          <a:lstStyle/>
          <a:p>
            <a:endParaRPr lang="nl-NL"/>
          </a:p>
        </p:txBody>
      </p:sp>
      <p:sp>
        <p:nvSpPr>
          <p:cNvPr id="5" name="Titel 4">
            <a:extLst>
              <a:ext uri="{FF2B5EF4-FFF2-40B4-BE49-F238E27FC236}">
                <a16:creationId xmlns:a16="http://schemas.microsoft.com/office/drawing/2014/main" id="{981A2800-0A93-D6A0-61C8-9A4E319AF241}"/>
              </a:ext>
            </a:extLst>
          </p:cNvPr>
          <p:cNvSpPr>
            <a:spLocks noGrp="1"/>
          </p:cNvSpPr>
          <p:nvPr>
            <p:ph type="title"/>
          </p:nvPr>
        </p:nvSpPr>
        <p:spPr/>
        <p:txBody>
          <a:bodyPr/>
          <a:lstStyle/>
          <a:p>
            <a:pPr lvl="0">
              <a:spcBef>
                <a:spcPct val="0"/>
              </a:spcBef>
              <a:defRPr/>
            </a:pPr>
            <a:r>
              <a:rPr lang="en-US" sz="3600" b="1" dirty="0">
                <a:gradFill>
                  <a:gsLst>
                    <a:gs pos="0">
                      <a:schemeClr val="bg1"/>
                    </a:gs>
                    <a:gs pos="100000">
                      <a:schemeClr val="bg1">
                        <a:lumMod val="85000"/>
                      </a:schemeClr>
                    </a:gs>
                  </a:gsLst>
                  <a:lin ang="5400000" scaled="0"/>
                </a:gradFill>
                <a:latin typeface="+mj-lt"/>
                <a:ea typeface="+mj-ea"/>
                <a:cs typeface="+mj-cs"/>
              </a:rPr>
              <a:t>Base classes </a:t>
            </a:r>
            <a:r>
              <a:rPr lang="en-US" b="1" dirty="0">
                <a:gradFill>
                  <a:gsLst>
                    <a:gs pos="0">
                      <a:schemeClr val="bg1"/>
                    </a:gs>
                    <a:gs pos="100000">
                      <a:schemeClr val="bg1">
                        <a:lumMod val="85000"/>
                      </a:schemeClr>
                    </a:gs>
                  </a:gsLst>
                  <a:lin ang="5400000" scaled="0"/>
                </a:gradFill>
              </a:rPr>
              <a:t>&amp;</a:t>
            </a:r>
            <a:r>
              <a:rPr lang="en-US" sz="3600" b="1" dirty="0">
                <a:gradFill>
                  <a:gsLst>
                    <a:gs pos="0">
                      <a:schemeClr val="bg1"/>
                    </a:gs>
                    <a:gs pos="100000">
                      <a:schemeClr val="bg1">
                        <a:lumMod val="85000"/>
                      </a:schemeClr>
                    </a:gs>
                  </a:gsLst>
                  <a:lin ang="5400000" scaled="0"/>
                </a:gradFill>
                <a:latin typeface="+mj-lt"/>
                <a:ea typeface="+mj-ea"/>
                <a:cs typeface="+mj-cs"/>
              </a:rPr>
              <a:t> interfaces</a:t>
            </a:r>
            <a:endParaRPr kumimoji="0" lang="nl-NL" sz="3600" b="1" i="0" u="none" strike="noStrike" kern="1200" spc="0" normalizeH="0" noProof="0" dirty="0">
              <a:ln>
                <a:noFill/>
              </a:ln>
              <a:gradFill>
                <a:gsLst>
                  <a:gs pos="0">
                    <a:schemeClr val="bg1"/>
                  </a:gs>
                  <a:gs pos="100000">
                    <a:schemeClr val="bg1">
                      <a:lumMod val="85000"/>
                    </a:schemeClr>
                  </a:gs>
                </a:gsLst>
                <a:lin ang="5400000" scaled="0"/>
              </a:gradFill>
              <a:effectLst/>
              <a:uLnTx/>
              <a:uFillTx/>
              <a:latin typeface="+mj-lt"/>
              <a:ea typeface="+mj-ea"/>
              <a:cs typeface="+mj-cs"/>
            </a:endParaRPr>
          </a:p>
        </p:txBody>
      </p:sp>
      <p:sp>
        <p:nvSpPr>
          <p:cNvPr id="6" name="Tijdelijke aanduiding voor afbeelding 5">
            <a:extLst>
              <a:ext uri="{FF2B5EF4-FFF2-40B4-BE49-F238E27FC236}">
                <a16:creationId xmlns:a16="http://schemas.microsoft.com/office/drawing/2014/main" id="{E3085A34-A18B-3748-332C-0F0000AD4199}"/>
              </a:ext>
            </a:extLst>
          </p:cNvPr>
          <p:cNvSpPr>
            <a:spLocks noGrp="1"/>
          </p:cNvSpPr>
          <p:nvPr>
            <p:ph sz="quarter" idx="15"/>
          </p:nvPr>
        </p:nvSpPr>
        <p:spPr/>
        <p:txBody>
          <a:bodyPr/>
          <a:lstStyle/>
          <a:p>
            <a:pPr>
              <a:buNone/>
            </a:pPr>
            <a:r>
              <a:rPr lang="nl-NL" dirty="0"/>
              <a:t>Beide zijn een contract. Een afspraak dat een object een bepaald aantal methodes, </a:t>
            </a:r>
            <a:r>
              <a:rPr lang="nl-NL" dirty="0" err="1"/>
              <a:t>properties</a:t>
            </a:r>
            <a:r>
              <a:rPr lang="nl-NL" dirty="0"/>
              <a:t>, events, </a:t>
            </a:r>
            <a:r>
              <a:rPr lang="nl-NL" dirty="0" err="1"/>
              <a:t>enz</a:t>
            </a:r>
            <a:r>
              <a:rPr lang="nl-NL" dirty="0"/>
              <a:t> bevat</a:t>
            </a:r>
          </a:p>
          <a:p>
            <a:pPr>
              <a:buNone/>
            </a:pPr>
            <a:endParaRPr lang="nl-NL" dirty="0"/>
          </a:p>
          <a:p>
            <a:pPr>
              <a:buNone/>
            </a:pPr>
            <a:r>
              <a:rPr lang="nl-NL" dirty="0"/>
              <a:t>Begin bij twijfel altijd bij een Base class, omzetten kan altijd</a:t>
            </a:r>
          </a:p>
          <a:p>
            <a:pPr>
              <a:buNone/>
            </a:pPr>
            <a:endParaRPr lang="nl-NL" dirty="0"/>
          </a:p>
          <a:p>
            <a:pPr>
              <a:buNone/>
            </a:pPr>
            <a:r>
              <a:rPr lang="nl-NL" dirty="0"/>
              <a:t>Ook beide kan, maar alleen indien Interface ook noodzakelijk is</a:t>
            </a:r>
          </a:p>
        </p:txBody>
      </p:sp>
    </p:spTree>
    <p:extLst>
      <p:ext uri="{BB962C8B-B14F-4D97-AF65-F5344CB8AC3E}">
        <p14:creationId xmlns:p14="http://schemas.microsoft.com/office/powerpoint/2010/main" val="20085694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507FEC26-2144-C961-0698-93321AA7B572}"/>
              </a:ext>
            </a:extLst>
          </p:cNvPr>
          <p:cNvSpPr>
            <a:spLocks noGrp="1"/>
          </p:cNvSpPr>
          <p:nvPr>
            <p:ph type="body" sz="quarter" idx="14"/>
          </p:nvPr>
        </p:nvSpPr>
        <p:spPr/>
        <p:txBody>
          <a:bodyPr/>
          <a:lstStyle/>
          <a:p>
            <a:endParaRPr lang="nl-NL"/>
          </a:p>
        </p:txBody>
      </p:sp>
      <p:sp>
        <p:nvSpPr>
          <p:cNvPr id="5" name="Titel 4">
            <a:extLst>
              <a:ext uri="{FF2B5EF4-FFF2-40B4-BE49-F238E27FC236}">
                <a16:creationId xmlns:a16="http://schemas.microsoft.com/office/drawing/2014/main" id="{981A2800-0A93-D6A0-61C8-9A4E319AF241}"/>
              </a:ext>
            </a:extLst>
          </p:cNvPr>
          <p:cNvSpPr>
            <a:spLocks noGrp="1"/>
          </p:cNvSpPr>
          <p:nvPr>
            <p:ph type="title"/>
          </p:nvPr>
        </p:nvSpPr>
        <p:spPr/>
        <p:txBody>
          <a:bodyPr/>
          <a:lstStyle/>
          <a:p>
            <a:pPr lvl="0">
              <a:spcBef>
                <a:spcPct val="0"/>
              </a:spcBef>
              <a:defRPr/>
            </a:pPr>
            <a:r>
              <a:rPr lang="en-US" sz="3600" b="1" dirty="0">
                <a:gradFill>
                  <a:gsLst>
                    <a:gs pos="0">
                      <a:schemeClr val="bg1"/>
                    </a:gs>
                    <a:gs pos="100000">
                      <a:schemeClr val="bg1">
                        <a:lumMod val="85000"/>
                      </a:schemeClr>
                    </a:gs>
                  </a:gsLst>
                  <a:lin ang="5400000" scaled="0"/>
                </a:gradFill>
                <a:latin typeface="+mj-lt"/>
                <a:ea typeface="+mj-ea"/>
                <a:cs typeface="+mj-cs"/>
              </a:rPr>
              <a:t>Base classes vs interfaces</a:t>
            </a:r>
            <a:endParaRPr kumimoji="0" lang="nl-NL" sz="3600" b="1" i="0" u="none" strike="noStrike" kern="1200" spc="0" normalizeH="0" noProof="0" dirty="0">
              <a:ln>
                <a:noFill/>
              </a:ln>
              <a:gradFill>
                <a:gsLst>
                  <a:gs pos="0">
                    <a:schemeClr val="bg1"/>
                  </a:gs>
                  <a:gs pos="100000">
                    <a:schemeClr val="bg1">
                      <a:lumMod val="85000"/>
                    </a:schemeClr>
                  </a:gs>
                </a:gsLst>
                <a:lin ang="5400000" scaled="0"/>
              </a:gradFill>
              <a:effectLst/>
              <a:uLnTx/>
              <a:uFillTx/>
              <a:latin typeface="+mj-lt"/>
              <a:ea typeface="+mj-ea"/>
              <a:cs typeface="+mj-cs"/>
            </a:endParaRPr>
          </a:p>
        </p:txBody>
      </p:sp>
      <p:sp>
        <p:nvSpPr>
          <p:cNvPr id="6" name="Tijdelijke aanduiding voor afbeelding 5">
            <a:extLst>
              <a:ext uri="{FF2B5EF4-FFF2-40B4-BE49-F238E27FC236}">
                <a16:creationId xmlns:a16="http://schemas.microsoft.com/office/drawing/2014/main" id="{E3085A34-A18B-3748-332C-0F0000AD4199}"/>
              </a:ext>
            </a:extLst>
          </p:cNvPr>
          <p:cNvSpPr>
            <a:spLocks noGrp="1"/>
          </p:cNvSpPr>
          <p:nvPr>
            <p:ph sz="quarter" idx="15"/>
          </p:nvPr>
        </p:nvSpPr>
        <p:spPr/>
        <p:txBody>
          <a:bodyPr/>
          <a:lstStyle/>
          <a:p>
            <a:pPr>
              <a:buNone/>
            </a:pPr>
            <a:r>
              <a:rPr lang="en-US" dirty="0"/>
              <a:t>Base types</a:t>
            </a:r>
          </a:p>
          <a:p>
            <a:r>
              <a:rPr lang="en-US" dirty="0"/>
              <a:t>Met </a:t>
            </a:r>
            <a:r>
              <a:rPr lang="en-US" dirty="0" err="1"/>
              <a:t>een</a:t>
            </a:r>
            <a:r>
              <a:rPr lang="en-US" dirty="0"/>
              <a:t> base </a:t>
            </a:r>
            <a:r>
              <a:rPr lang="en-US" dirty="0" err="1"/>
              <a:t>spreek</a:t>
            </a:r>
            <a:r>
              <a:rPr lang="en-US" dirty="0"/>
              <a:t> je </a:t>
            </a:r>
            <a:r>
              <a:rPr lang="en-US" dirty="0" err="1"/>
              <a:t>af</a:t>
            </a:r>
            <a:r>
              <a:rPr lang="en-US" dirty="0"/>
              <a:t> </a:t>
            </a:r>
            <a:r>
              <a:rPr lang="en-US" dirty="0" err="1"/>
              <a:t>dat</a:t>
            </a:r>
            <a:r>
              <a:rPr lang="en-US" dirty="0"/>
              <a:t> je </a:t>
            </a:r>
            <a:r>
              <a:rPr lang="en-US" dirty="0" err="1"/>
              <a:t>iets</a:t>
            </a:r>
            <a:r>
              <a:rPr lang="en-US" dirty="0"/>
              <a:t> “bent”</a:t>
            </a:r>
          </a:p>
          <a:p>
            <a:r>
              <a:rPr lang="en-US" dirty="0" err="1"/>
              <a:t>Uitbreidbaar</a:t>
            </a:r>
            <a:r>
              <a:rPr lang="en-US" dirty="0"/>
              <a:t> </a:t>
            </a:r>
            <a:r>
              <a:rPr lang="en-US" dirty="0" err="1"/>
              <a:t>zonder</a:t>
            </a:r>
            <a:r>
              <a:rPr lang="en-US" dirty="0"/>
              <a:t> </a:t>
            </a:r>
            <a:r>
              <a:rPr lang="en-US" dirty="0" err="1"/>
              <a:t>aanpassen</a:t>
            </a:r>
            <a:r>
              <a:rPr lang="en-US" dirty="0"/>
              <a:t> </a:t>
            </a:r>
            <a:r>
              <a:rPr lang="en-US" dirty="0" err="1"/>
              <a:t>afgeleide</a:t>
            </a:r>
            <a:r>
              <a:rPr lang="en-US" dirty="0"/>
              <a:t> </a:t>
            </a:r>
            <a:r>
              <a:rPr lang="en-US" dirty="0" err="1"/>
              <a:t>d.m.v.</a:t>
            </a:r>
            <a:r>
              <a:rPr lang="en-US" dirty="0"/>
              <a:t> basis </a:t>
            </a:r>
            <a:r>
              <a:rPr lang="en-US" dirty="0" err="1"/>
              <a:t>implementatie</a:t>
            </a:r>
            <a:endParaRPr lang="en-US" dirty="0"/>
          </a:p>
          <a:p>
            <a:pPr>
              <a:buNone/>
            </a:pPr>
            <a:r>
              <a:rPr lang="en-US" dirty="0"/>
              <a:t>	</a:t>
            </a:r>
          </a:p>
          <a:p>
            <a:pPr>
              <a:buNone/>
            </a:pPr>
            <a:r>
              <a:rPr lang="en-US" dirty="0"/>
              <a:t>Interface</a:t>
            </a:r>
          </a:p>
          <a:p>
            <a:r>
              <a:rPr lang="en-US" dirty="0"/>
              <a:t>Met </a:t>
            </a:r>
            <a:r>
              <a:rPr lang="en-US" dirty="0" err="1"/>
              <a:t>een</a:t>
            </a:r>
            <a:r>
              <a:rPr lang="en-US" dirty="0"/>
              <a:t> interface </a:t>
            </a:r>
            <a:r>
              <a:rPr lang="en-US" dirty="0" err="1"/>
              <a:t>spreek</a:t>
            </a:r>
            <a:r>
              <a:rPr lang="en-US" dirty="0"/>
              <a:t> je </a:t>
            </a:r>
            <a:r>
              <a:rPr lang="en-US" dirty="0" err="1"/>
              <a:t>af</a:t>
            </a:r>
            <a:r>
              <a:rPr lang="en-US" dirty="0"/>
              <a:t> </a:t>
            </a:r>
            <a:r>
              <a:rPr lang="en-US" dirty="0" err="1"/>
              <a:t>dat</a:t>
            </a:r>
            <a:r>
              <a:rPr lang="en-US" dirty="0"/>
              <a:t> je </a:t>
            </a:r>
            <a:r>
              <a:rPr lang="en-US" dirty="0" err="1"/>
              <a:t>iets</a:t>
            </a:r>
            <a:r>
              <a:rPr lang="en-US" dirty="0"/>
              <a:t> “</a:t>
            </a:r>
            <a:r>
              <a:rPr lang="en-US" dirty="0" err="1"/>
              <a:t>kan</a:t>
            </a:r>
            <a:r>
              <a:rPr lang="en-US" dirty="0"/>
              <a:t>”</a:t>
            </a:r>
          </a:p>
          <a:p>
            <a:r>
              <a:rPr lang="en-US" dirty="0" err="1"/>
              <a:t>Verplichte</a:t>
            </a:r>
            <a:r>
              <a:rPr lang="en-US" dirty="0"/>
              <a:t> </a:t>
            </a:r>
            <a:r>
              <a:rPr lang="en-US" dirty="0" err="1"/>
              <a:t>implementatie</a:t>
            </a:r>
            <a:r>
              <a:rPr lang="en-US" dirty="0"/>
              <a:t> (</a:t>
            </a:r>
            <a:r>
              <a:rPr lang="en-US" dirty="0" err="1"/>
              <a:t>geen</a:t>
            </a:r>
            <a:r>
              <a:rPr lang="en-US" dirty="0"/>
              <a:t> basis)</a:t>
            </a:r>
            <a:endParaRPr lang="nl-NL" dirty="0"/>
          </a:p>
        </p:txBody>
      </p:sp>
      <p:pic>
        <p:nvPicPr>
          <p:cNvPr id="3" name="Picture 2" descr="Live demo @ the staff club, Highfield - Digital Learning">
            <a:extLst>
              <a:ext uri="{FF2B5EF4-FFF2-40B4-BE49-F238E27FC236}">
                <a16:creationId xmlns:a16="http://schemas.microsoft.com/office/drawing/2014/main" id="{6A3BECE1-4831-0A09-FF71-4C4234DBAC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13575" y="5887844"/>
            <a:ext cx="1878425" cy="78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4414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507FEC26-2144-C961-0698-93321AA7B572}"/>
              </a:ext>
            </a:extLst>
          </p:cNvPr>
          <p:cNvSpPr>
            <a:spLocks noGrp="1"/>
          </p:cNvSpPr>
          <p:nvPr>
            <p:ph type="body" sz="quarter" idx="14"/>
          </p:nvPr>
        </p:nvSpPr>
        <p:spPr/>
        <p:txBody>
          <a:bodyPr/>
          <a:lstStyle/>
          <a:p>
            <a:endParaRPr lang="nl-NL"/>
          </a:p>
        </p:txBody>
      </p:sp>
      <p:sp>
        <p:nvSpPr>
          <p:cNvPr id="5" name="Titel 4">
            <a:extLst>
              <a:ext uri="{FF2B5EF4-FFF2-40B4-BE49-F238E27FC236}">
                <a16:creationId xmlns:a16="http://schemas.microsoft.com/office/drawing/2014/main" id="{981A2800-0A93-D6A0-61C8-9A4E319AF241}"/>
              </a:ext>
            </a:extLst>
          </p:cNvPr>
          <p:cNvSpPr>
            <a:spLocks noGrp="1"/>
          </p:cNvSpPr>
          <p:nvPr>
            <p:ph type="title"/>
          </p:nvPr>
        </p:nvSpPr>
        <p:spPr/>
        <p:txBody>
          <a:bodyPr/>
          <a:lstStyle/>
          <a:p>
            <a:pPr lvl="0">
              <a:spcBef>
                <a:spcPct val="0"/>
              </a:spcBef>
              <a:defRPr/>
            </a:pPr>
            <a:r>
              <a:rPr lang="en-US" sz="3600" b="1" dirty="0">
                <a:gradFill>
                  <a:gsLst>
                    <a:gs pos="0">
                      <a:schemeClr val="bg1"/>
                    </a:gs>
                    <a:gs pos="100000">
                      <a:schemeClr val="bg1">
                        <a:lumMod val="85000"/>
                      </a:schemeClr>
                    </a:gs>
                  </a:gsLst>
                  <a:lin ang="5400000" scaled="0"/>
                </a:gradFill>
                <a:latin typeface="+mj-lt"/>
                <a:ea typeface="+mj-ea"/>
                <a:cs typeface="+mj-cs"/>
              </a:rPr>
              <a:t>Base classes vs interfaces</a:t>
            </a:r>
            <a:endParaRPr kumimoji="0" lang="nl-NL" sz="3600" b="1" i="0" u="none" strike="noStrike" kern="1200" spc="0" normalizeH="0" noProof="0" dirty="0">
              <a:ln>
                <a:noFill/>
              </a:ln>
              <a:gradFill>
                <a:gsLst>
                  <a:gs pos="0">
                    <a:schemeClr val="bg1"/>
                  </a:gs>
                  <a:gs pos="100000">
                    <a:schemeClr val="bg1">
                      <a:lumMod val="85000"/>
                    </a:schemeClr>
                  </a:gs>
                </a:gsLst>
                <a:lin ang="5400000" scaled="0"/>
              </a:gradFill>
              <a:effectLst/>
              <a:uLnTx/>
              <a:uFillTx/>
              <a:latin typeface="+mj-lt"/>
              <a:ea typeface="+mj-ea"/>
              <a:cs typeface="+mj-cs"/>
            </a:endParaRPr>
          </a:p>
        </p:txBody>
      </p:sp>
      <p:sp>
        <p:nvSpPr>
          <p:cNvPr id="6" name="Tijdelijke aanduiding voor afbeelding 5">
            <a:extLst>
              <a:ext uri="{FF2B5EF4-FFF2-40B4-BE49-F238E27FC236}">
                <a16:creationId xmlns:a16="http://schemas.microsoft.com/office/drawing/2014/main" id="{E3085A34-A18B-3748-332C-0F0000AD4199}"/>
              </a:ext>
            </a:extLst>
          </p:cNvPr>
          <p:cNvSpPr>
            <a:spLocks noGrp="1"/>
          </p:cNvSpPr>
          <p:nvPr>
            <p:ph sz="quarter" idx="15"/>
          </p:nvPr>
        </p:nvSpPr>
        <p:spPr/>
        <p:txBody>
          <a:bodyPr/>
          <a:lstStyle/>
          <a:p>
            <a:pPr marL="0" indent="0">
              <a:buNone/>
            </a:pPr>
            <a:r>
              <a:rPr lang="en-US" dirty="0" err="1"/>
              <a:t>Voorbeeld</a:t>
            </a:r>
            <a:r>
              <a:rPr lang="en-US" dirty="0"/>
              <a:t>:</a:t>
            </a:r>
          </a:p>
          <a:p>
            <a:pPr marL="0" indent="0">
              <a:buNone/>
            </a:pPr>
            <a:endParaRPr lang="en-US" dirty="0"/>
          </a:p>
          <a:p>
            <a:pPr marL="0" indent="0">
              <a:buNone/>
            </a:pPr>
            <a:r>
              <a:rPr lang="en-US" dirty="0" err="1"/>
              <a:t>Een</a:t>
            </a:r>
            <a:r>
              <a:rPr lang="en-US" dirty="0"/>
              <a:t> object de </a:t>
            </a:r>
            <a:r>
              <a:rPr lang="en-US" dirty="0" err="1"/>
              <a:t>mogelijkheid</a:t>
            </a:r>
            <a:r>
              <a:rPr lang="en-US" dirty="0"/>
              <a:t> </a:t>
            </a:r>
            <a:r>
              <a:rPr lang="en-US" dirty="0" err="1"/>
              <a:t>geven</a:t>
            </a:r>
            <a:r>
              <a:rPr lang="en-US" dirty="0"/>
              <a:t> om </a:t>
            </a:r>
            <a:r>
              <a:rPr lang="en-US" dirty="0" err="1"/>
              <a:t>zijn</a:t>
            </a:r>
            <a:r>
              <a:rPr lang="en-US" dirty="0"/>
              <a:t> data op </a:t>
            </a:r>
            <a:r>
              <a:rPr lang="en-US" dirty="0" err="1"/>
              <a:t>te</a:t>
            </a:r>
            <a:r>
              <a:rPr lang="en-US" dirty="0"/>
              <a:t> </a:t>
            </a:r>
            <a:r>
              <a:rPr lang="en-US" dirty="0" err="1"/>
              <a:t>slaan</a:t>
            </a:r>
            <a:r>
              <a:rPr lang="en-US" dirty="0"/>
              <a:t> / </a:t>
            </a:r>
            <a:r>
              <a:rPr lang="en-US" dirty="0" err="1"/>
              <a:t>te</a:t>
            </a:r>
            <a:r>
              <a:rPr lang="en-US" dirty="0"/>
              <a:t> </a:t>
            </a:r>
            <a:r>
              <a:rPr lang="en-US" dirty="0" err="1"/>
              <a:t>lezen</a:t>
            </a:r>
            <a:r>
              <a:rPr lang="en-US" dirty="0"/>
              <a:t> van disk</a:t>
            </a:r>
          </a:p>
          <a:p>
            <a:r>
              <a:rPr lang="en-US" dirty="0" err="1"/>
              <a:t>SaveFromFile</a:t>
            </a:r>
            <a:r>
              <a:rPr lang="en-US" dirty="0"/>
              <a:t>, parameters: </a:t>
            </a:r>
            <a:r>
              <a:rPr lang="en-US" dirty="0" err="1"/>
              <a:t>filePath</a:t>
            </a:r>
            <a:r>
              <a:rPr lang="en-US" dirty="0"/>
              <a:t> (string)</a:t>
            </a:r>
          </a:p>
          <a:p>
            <a:r>
              <a:rPr lang="en-US" dirty="0" err="1"/>
              <a:t>LoadFromFile</a:t>
            </a:r>
            <a:r>
              <a:rPr lang="en-US" dirty="0"/>
              <a:t>, parameters : </a:t>
            </a:r>
            <a:r>
              <a:rPr lang="en-US" dirty="0" err="1"/>
              <a:t>filePath</a:t>
            </a:r>
            <a:r>
              <a:rPr lang="en-US" dirty="0"/>
              <a:t> (string)</a:t>
            </a:r>
          </a:p>
          <a:p>
            <a:endParaRPr lang="en-US" dirty="0"/>
          </a:p>
          <a:p>
            <a:pPr marL="0" indent="0" algn="ctr">
              <a:buNone/>
            </a:pPr>
            <a:r>
              <a:rPr lang="en-US" b="1" dirty="0"/>
              <a:t>Interface (</a:t>
            </a:r>
            <a:r>
              <a:rPr lang="en-US" b="1" dirty="0" err="1"/>
              <a:t>IPersistableToDisk</a:t>
            </a:r>
            <a:r>
              <a:rPr lang="en-US" b="1" dirty="0"/>
              <a:t>)</a:t>
            </a:r>
          </a:p>
          <a:p>
            <a:pPr marL="0" indent="0">
              <a:buNone/>
            </a:pPr>
            <a:endParaRPr lang="en-US" dirty="0"/>
          </a:p>
        </p:txBody>
      </p:sp>
    </p:spTree>
    <p:extLst>
      <p:ext uri="{BB962C8B-B14F-4D97-AF65-F5344CB8AC3E}">
        <p14:creationId xmlns:p14="http://schemas.microsoft.com/office/powerpoint/2010/main" val="3251952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6" end="6"/>
                                            </p:txEl>
                                          </p:spTgt>
                                        </p:tgtEl>
                                        <p:attrNameLst>
                                          <p:attrName>style.visibility</p:attrName>
                                        </p:attrNameLst>
                                      </p:cBhvr>
                                      <p:to>
                                        <p:strVal val="visible"/>
                                      </p:to>
                                    </p:set>
                                    <p:animEffect transition="in" filter="fade">
                                      <p:cBhvr>
                                        <p:cTn id="7"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507FEC26-2144-C961-0698-93321AA7B572}"/>
              </a:ext>
            </a:extLst>
          </p:cNvPr>
          <p:cNvSpPr>
            <a:spLocks noGrp="1"/>
          </p:cNvSpPr>
          <p:nvPr>
            <p:ph type="body" sz="quarter" idx="14"/>
          </p:nvPr>
        </p:nvSpPr>
        <p:spPr/>
        <p:txBody>
          <a:bodyPr/>
          <a:lstStyle/>
          <a:p>
            <a:endParaRPr lang="nl-NL"/>
          </a:p>
        </p:txBody>
      </p:sp>
      <p:sp>
        <p:nvSpPr>
          <p:cNvPr id="5" name="Titel 4">
            <a:extLst>
              <a:ext uri="{FF2B5EF4-FFF2-40B4-BE49-F238E27FC236}">
                <a16:creationId xmlns:a16="http://schemas.microsoft.com/office/drawing/2014/main" id="{981A2800-0A93-D6A0-61C8-9A4E319AF241}"/>
              </a:ext>
            </a:extLst>
          </p:cNvPr>
          <p:cNvSpPr>
            <a:spLocks noGrp="1"/>
          </p:cNvSpPr>
          <p:nvPr>
            <p:ph type="title"/>
          </p:nvPr>
        </p:nvSpPr>
        <p:spPr/>
        <p:txBody>
          <a:bodyPr/>
          <a:lstStyle/>
          <a:p>
            <a:pPr lvl="0">
              <a:spcBef>
                <a:spcPct val="0"/>
              </a:spcBef>
              <a:defRPr/>
            </a:pPr>
            <a:r>
              <a:rPr lang="en-US" sz="3600" b="1" dirty="0">
                <a:gradFill>
                  <a:gsLst>
                    <a:gs pos="0">
                      <a:schemeClr val="bg1"/>
                    </a:gs>
                    <a:gs pos="100000">
                      <a:schemeClr val="bg1">
                        <a:lumMod val="85000"/>
                      </a:schemeClr>
                    </a:gs>
                  </a:gsLst>
                  <a:lin ang="5400000" scaled="0"/>
                </a:gradFill>
                <a:latin typeface="+mj-lt"/>
                <a:ea typeface="+mj-ea"/>
                <a:cs typeface="+mj-cs"/>
              </a:rPr>
              <a:t>Base classes vs interfaces</a:t>
            </a:r>
            <a:endParaRPr kumimoji="0" lang="nl-NL" sz="3600" b="1" i="0" u="none" strike="noStrike" kern="1200" spc="0" normalizeH="0" noProof="0" dirty="0">
              <a:ln>
                <a:noFill/>
              </a:ln>
              <a:gradFill>
                <a:gsLst>
                  <a:gs pos="0">
                    <a:schemeClr val="bg1"/>
                  </a:gs>
                  <a:gs pos="100000">
                    <a:schemeClr val="bg1">
                      <a:lumMod val="85000"/>
                    </a:schemeClr>
                  </a:gs>
                </a:gsLst>
                <a:lin ang="5400000" scaled="0"/>
              </a:gradFill>
              <a:effectLst/>
              <a:uLnTx/>
              <a:uFillTx/>
              <a:latin typeface="+mj-lt"/>
              <a:ea typeface="+mj-ea"/>
              <a:cs typeface="+mj-cs"/>
            </a:endParaRPr>
          </a:p>
        </p:txBody>
      </p:sp>
      <p:sp>
        <p:nvSpPr>
          <p:cNvPr id="6" name="Tijdelijke aanduiding voor afbeelding 5">
            <a:extLst>
              <a:ext uri="{FF2B5EF4-FFF2-40B4-BE49-F238E27FC236}">
                <a16:creationId xmlns:a16="http://schemas.microsoft.com/office/drawing/2014/main" id="{E3085A34-A18B-3748-332C-0F0000AD4199}"/>
              </a:ext>
            </a:extLst>
          </p:cNvPr>
          <p:cNvSpPr>
            <a:spLocks noGrp="1"/>
          </p:cNvSpPr>
          <p:nvPr>
            <p:ph sz="quarter" idx="15"/>
          </p:nvPr>
        </p:nvSpPr>
        <p:spPr/>
        <p:txBody>
          <a:bodyPr/>
          <a:lstStyle/>
          <a:p>
            <a:pPr marL="0" indent="0">
              <a:buNone/>
            </a:pPr>
            <a:r>
              <a:rPr lang="en-US" dirty="0" err="1"/>
              <a:t>Voorbeeld</a:t>
            </a:r>
            <a:r>
              <a:rPr lang="en-US" dirty="0"/>
              <a:t>:</a:t>
            </a:r>
          </a:p>
          <a:p>
            <a:pPr marL="0" indent="0">
              <a:buNone/>
            </a:pPr>
            <a:endParaRPr lang="en-US" dirty="0"/>
          </a:p>
          <a:p>
            <a:pPr marL="0" indent="0">
              <a:buNone/>
            </a:pPr>
            <a:r>
              <a:rPr lang="en-US" dirty="0"/>
              <a:t>De </a:t>
            </a:r>
            <a:r>
              <a:rPr lang="en-US" dirty="0" err="1"/>
              <a:t>mogelijkheid</a:t>
            </a:r>
            <a:r>
              <a:rPr lang="en-US" dirty="0"/>
              <a:t> om </a:t>
            </a:r>
            <a:r>
              <a:rPr lang="en-US" dirty="0" err="1"/>
              <a:t>ander</a:t>
            </a:r>
            <a:r>
              <a:rPr lang="en-US" dirty="0"/>
              <a:t> </a:t>
            </a:r>
            <a:r>
              <a:rPr lang="en-US" dirty="0" err="1"/>
              <a:t>objecten</a:t>
            </a:r>
            <a:r>
              <a:rPr lang="en-US" dirty="0"/>
              <a:t> op </a:t>
            </a:r>
            <a:r>
              <a:rPr lang="en-US" dirty="0" err="1"/>
              <a:t>te</a:t>
            </a:r>
            <a:r>
              <a:rPr lang="en-US" dirty="0"/>
              <a:t> </a:t>
            </a:r>
            <a:r>
              <a:rPr lang="en-US" dirty="0" err="1"/>
              <a:t>slaan</a:t>
            </a:r>
            <a:r>
              <a:rPr lang="en-US" dirty="0"/>
              <a:t> (in </a:t>
            </a:r>
            <a:r>
              <a:rPr lang="en-US" dirty="0" err="1"/>
              <a:t>bv</a:t>
            </a:r>
            <a:r>
              <a:rPr lang="en-US" dirty="0"/>
              <a:t> </a:t>
            </a:r>
            <a:r>
              <a:rPr lang="en-US" dirty="0" err="1"/>
              <a:t>sql</a:t>
            </a:r>
            <a:r>
              <a:rPr lang="en-US" dirty="0"/>
              <a:t> of azure blob)</a:t>
            </a:r>
          </a:p>
          <a:p>
            <a:r>
              <a:rPr lang="en-US" dirty="0"/>
              <a:t>Save, parameters: id (</a:t>
            </a:r>
            <a:r>
              <a:rPr lang="en-US" dirty="0" err="1"/>
              <a:t>Guid</a:t>
            </a:r>
            <a:r>
              <a:rPr lang="en-US" dirty="0"/>
              <a:t>)</a:t>
            </a:r>
          </a:p>
          <a:p>
            <a:r>
              <a:rPr lang="en-US" dirty="0"/>
              <a:t>Load, parameters: id (</a:t>
            </a:r>
            <a:r>
              <a:rPr lang="en-US" dirty="0" err="1"/>
              <a:t>Guid</a:t>
            </a:r>
            <a:r>
              <a:rPr lang="en-US" dirty="0"/>
              <a:t>)</a:t>
            </a:r>
          </a:p>
          <a:p>
            <a:endParaRPr lang="en-US" dirty="0"/>
          </a:p>
          <a:p>
            <a:pPr marL="0" indent="0" algn="ctr">
              <a:buNone/>
            </a:pPr>
            <a:r>
              <a:rPr lang="en-US" b="1" dirty="0"/>
              <a:t>Base class (</a:t>
            </a:r>
            <a:r>
              <a:rPr lang="en-US" b="1" dirty="0" err="1"/>
              <a:t>ObjectRepository</a:t>
            </a:r>
            <a:r>
              <a:rPr lang="en-US" b="1" dirty="0"/>
              <a:t>)</a:t>
            </a:r>
          </a:p>
          <a:p>
            <a:pPr marL="0" indent="0">
              <a:buNone/>
            </a:pPr>
            <a:endParaRPr lang="en-US" dirty="0"/>
          </a:p>
        </p:txBody>
      </p:sp>
    </p:spTree>
    <p:extLst>
      <p:ext uri="{BB962C8B-B14F-4D97-AF65-F5344CB8AC3E}">
        <p14:creationId xmlns:p14="http://schemas.microsoft.com/office/powerpoint/2010/main" val="2729892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6" end="6"/>
                                            </p:txEl>
                                          </p:spTgt>
                                        </p:tgtEl>
                                        <p:attrNameLst>
                                          <p:attrName>style.visibility</p:attrName>
                                        </p:attrNameLst>
                                      </p:cBhvr>
                                      <p:to>
                                        <p:strVal val="visible"/>
                                      </p:to>
                                    </p:set>
                                    <p:animEffect transition="in" filter="fade">
                                      <p:cBhvr>
                                        <p:cTn id="7"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507FEC26-2144-C961-0698-93321AA7B572}"/>
              </a:ext>
            </a:extLst>
          </p:cNvPr>
          <p:cNvSpPr>
            <a:spLocks noGrp="1"/>
          </p:cNvSpPr>
          <p:nvPr>
            <p:ph type="body" sz="quarter" idx="14"/>
          </p:nvPr>
        </p:nvSpPr>
        <p:spPr/>
        <p:txBody>
          <a:bodyPr/>
          <a:lstStyle/>
          <a:p>
            <a:endParaRPr lang="nl-NL"/>
          </a:p>
        </p:txBody>
      </p:sp>
      <p:sp>
        <p:nvSpPr>
          <p:cNvPr id="5" name="Titel 4">
            <a:extLst>
              <a:ext uri="{FF2B5EF4-FFF2-40B4-BE49-F238E27FC236}">
                <a16:creationId xmlns:a16="http://schemas.microsoft.com/office/drawing/2014/main" id="{981A2800-0A93-D6A0-61C8-9A4E319AF241}"/>
              </a:ext>
            </a:extLst>
          </p:cNvPr>
          <p:cNvSpPr>
            <a:spLocks noGrp="1"/>
          </p:cNvSpPr>
          <p:nvPr>
            <p:ph type="title"/>
          </p:nvPr>
        </p:nvSpPr>
        <p:spPr/>
        <p:txBody>
          <a:bodyPr/>
          <a:lstStyle/>
          <a:p>
            <a:pPr lvl="0">
              <a:spcBef>
                <a:spcPct val="0"/>
              </a:spcBef>
              <a:defRPr/>
            </a:pPr>
            <a:r>
              <a:rPr lang="en-US" sz="3600" b="1" dirty="0">
                <a:gradFill>
                  <a:gsLst>
                    <a:gs pos="0">
                      <a:schemeClr val="bg1"/>
                    </a:gs>
                    <a:gs pos="100000">
                      <a:schemeClr val="bg1">
                        <a:lumMod val="85000"/>
                      </a:schemeClr>
                    </a:gs>
                  </a:gsLst>
                  <a:lin ang="5400000" scaled="0"/>
                </a:gradFill>
                <a:latin typeface="+mj-lt"/>
                <a:ea typeface="+mj-ea"/>
                <a:cs typeface="+mj-cs"/>
              </a:rPr>
              <a:t>Base classes vs interfaces</a:t>
            </a:r>
            <a:endParaRPr kumimoji="0" lang="nl-NL" sz="3600" b="1" i="0" u="none" strike="noStrike" kern="1200" spc="0" normalizeH="0" noProof="0" dirty="0">
              <a:ln>
                <a:noFill/>
              </a:ln>
              <a:gradFill>
                <a:gsLst>
                  <a:gs pos="0">
                    <a:schemeClr val="bg1"/>
                  </a:gs>
                  <a:gs pos="100000">
                    <a:schemeClr val="bg1">
                      <a:lumMod val="85000"/>
                    </a:schemeClr>
                  </a:gs>
                </a:gsLst>
                <a:lin ang="5400000" scaled="0"/>
              </a:gradFill>
              <a:effectLst/>
              <a:uLnTx/>
              <a:uFillTx/>
              <a:latin typeface="+mj-lt"/>
              <a:ea typeface="+mj-ea"/>
              <a:cs typeface="+mj-cs"/>
            </a:endParaRPr>
          </a:p>
        </p:txBody>
      </p:sp>
      <p:sp>
        <p:nvSpPr>
          <p:cNvPr id="6" name="Tijdelijke aanduiding voor afbeelding 5">
            <a:extLst>
              <a:ext uri="{FF2B5EF4-FFF2-40B4-BE49-F238E27FC236}">
                <a16:creationId xmlns:a16="http://schemas.microsoft.com/office/drawing/2014/main" id="{E3085A34-A18B-3748-332C-0F0000AD4199}"/>
              </a:ext>
            </a:extLst>
          </p:cNvPr>
          <p:cNvSpPr>
            <a:spLocks noGrp="1"/>
          </p:cNvSpPr>
          <p:nvPr>
            <p:ph sz="quarter" idx="15"/>
          </p:nvPr>
        </p:nvSpPr>
        <p:spPr/>
        <p:txBody>
          <a:bodyPr/>
          <a:lstStyle/>
          <a:p>
            <a:pPr marL="0" indent="0">
              <a:buNone/>
            </a:pPr>
            <a:r>
              <a:rPr lang="en-US" dirty="0" err="1"/>
              <a:t>Voorbeeld</a:t>
            </a:r>
            <a:r>
              <a:rPr lang="en-US" dirty="0"/>
              <a:t>:</a:t>
            </a:r>
          </a:p>
          <a:p>
            <a:pPr marL="0" indent="0">
              <a:buNone/>
            </a:pPr>
            <a:endParaRPr lang="en-US" dirty="0"/>
          </a:p>
          <a:p>
            <a:pPr marL="0" indent="0">
              <a:buNone/>
            </a:pPr>
            <a:r>
              <a:rPr lang="en-US" dirty="0"/>
              <a:t>De </a:t>
            </a:r>
            <a:r>
              <a:rPr lang="en-US" dirty="0" err="1"/>
              <a:t>mogelijkheid</a:t>
            </a:r>
            <a:r>
              <a:rPr lang="en-US" dirty="0"/>
              <a:t> om </a:t>
            </a:r>
            <a:r>
              <a:rPr lang="en-US" dirty="0" err="1"/>
              <a:t>verbinding</a:t>
            </a:r>
            <a:r>
              <a:rPr lang="en-US" dirty="0"/>
              <a:t> </a:t>
            </a:r>
            <a:r>
              <a:rPr lang="en-US" dirty="0" err="1"/>
              <a:t>te</a:t>
            </a:r>
            <a:r>
              <a:rPr lang="en-US" dirty="0"/>
              <a:t> </a:t>
            </a:r>
            <a:r>
              <a:rPr lang="en-US" dirty="0" err="1"/>
              <a:t>maken</a:t>
            </a:r>
            <a:r>
              <a:rPr lang="en-US" dirty="0"/>
              <a:t> met </a:t>
            </a:r>
            <a:r>
              <a:rPr lang="en-US" dirty="0" err="1"/>
              <a:t>een</a:t>
            </a:r>
            <a:r>
              <a:rPr lang="en-US" dirty="0"/>
              <a:t> database (</a:t>
            </a:r>
            <a:r>
              <a:rPr lang="en-US" dirty="0" err="1"/>
              <a:t>bv</a:t>
            </a:r>
            <a:r>
              <a:rPr lang="en-US" dirty="0"/>
              <a:t> </a:t>
            </a:r>
            <a:r>
              <a:rPr lang="en-US" dirty="0" err="1"/>
              <a:t>mssql</a:t>
            </a:r>
            <a:r>
              <a:rPr lang="en-US" dirty="0"/>
              <a:t>, </a:t>
            </a:r>
            <a:r>
              <a:rPr lang="en-US" dirty="0" err="1"/>
              <a:t>mysql</a:t>
            </a:r>
            <a:r>
              <a:rPr lang="en-US" dirty="0"/>
              <a:t>)</a:t>
            </a:r>
          </a:p>
          <a:p>
            <a:r>
              <a:rPr lang="en-US" dirty="0"/>
              <a:t>Connect, parameters: </a:t>
            </a:r>
            <a:r>
              <a:rPr lang="en-US" dirty="0" err="1"/>
              <a:t>connectionstring</a:t>
            </a:r>
            <a:r>
              <a:rPr lang="en-US" dirty="0"/>
              <a:t> (string)</a:t>
            </a:r>
          </a:p>
          <a:p>
            <a:r>
              <a:rPr lang="en-US" dirty="0"/>
              <a:t>Disconnect, parameters: </a:t>
            </a:r>
            <a:r>
              <a:rPr lang="en-US" dirty="0" err="1"/>
              <a:t>geen</a:t>
            </a:r>
            <a:endParaRPr lang="en-US" dirty="0"/>
          </a:p>
          <a:p>
            <a:endParaRPr lang="en-US" dirty="0"/>
          </a:p>
          <a:p>
            <a:pPr marL="0" indent="0" algn="ctr">
              <a:buNone/>
            </a:pPr>
            <a:r>
              <a:rPr lang="en-US" b="1" dirty="0"/>
              <a:t>Base class (</a:t>
            </a:r>
            <a:r>
              <a:rPr lang="en-US" b="1" dirty="0" err="1"/>
              <a:t>SqlConnection</a:t>
            </a:r>
            <a:r>
              <a:rPr lang="en-US" b="1" dirty="0"/>
              <a:t>)</a:t>
            </a:r>
          </a:p>
          <a:p>
            <a:pPr marL="0" indent="0">
              <a:buNone/>
            </a:pPr>
            <a:endParaRPr lang="en-US" dirty="0"/>
          </a:p>
        </p:txBody>
      </p:sp>
    </p:spTree>
    <p:extLst>
      <p:ext uri="{BB962C8B-B14F-4D97-AF65-F5344CB8AC3E}">
        <p14:creationId xmlns:p14="http://schemas.microsoft.com/office/powerpoint/2010/main" val="3994571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6" end="6"/>
                                            </p:txEl>
                                          </p:spTgt>
                                        </p:tgtEl>
                                        <p:attrNameLst>
                                          <p:attrName>style.visibility</p:attrName>
                                        </p:attrNameLst>
                                      </p:cBhvr>
                                      <p:to>
                                        <p:strVal val="visible"/>
                                      </p:to>
                                    </p:set>
                                    <p:animEffect transition="in" filter="fade">
                                      <p:cBhvr>
                                        <p:cTn id="7"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507FEC26-2144-C961-0698-93321AA7B572}"/>
              </a:ext>
            </a:extLst>
          </p:cNvPr>
          <p:cNvSpPr>
            <a:spLocks noGrp="1"/>
          </p:cNvSpPr>
          <p:nvPr>
            <p:ph type="body" sz="quarter" idx="14"/>
          </p:nvPr>
        </p:nvSpPr>
        <p:spPr/>
        <p:txBody>
          <a:bodyPr/>
          <a:lstStyle/>
          <a:p>
            <a:endParaRPr lang="nl-NL"/>
          </a:p>
        </p:txBody>
      </p:sp>
      <p:sp>
        <p:nvSpPr>
          <p:cNvPr id="5" name="Titel 4">
            <a:extLst>
              <a:ext uri="{FF2B5EF4-FFF2-40B4-BE49-F238E27FC236}">
                <a16:creationId xmlns:a16="http://schemas.microsoft.com/office/drawing/2014/main" id="{981A2800-0A93-D6A0-61C8-9A4E319AF241}"/>
              </a:ext>
            </a:extLst>
          </p:cNvPr>
          <p:cNvSpPr>
            <a:spLocks noGrp="1"/>
          </p:cNvSpPr>
          <p:nvPr>
            <p:ph type="title"/>
          </p:nvPr>
        </p:nvSpPr>
        <p:spPr/>
        <p:txBody>
          <a:bodyPr/>
          <a:lstStyle/>
          <a:p>
            <a:pPr lvl="0">
              <a:spcBef>
                <a:spcPct val="0"/>
              </a:spcBef>
              <a:defRPr/>
            </a:pPr>
            <a:r>
              <a:rPr lang="en-US" sz="3600" b="1" dirty="0">
                <a:gradFill>
                  <a:gsLst>
                    <a:gs pos="0">
                      <a:schemeClr val="bg1"/>
                    </a:gs>
                    <a:gs pos="100000">
                      <a:schemeClr val="bg1">
                        <a:lumMod val="85000"/>
                      </a:schemeClr>
                    </a:gs>
                  </a:gsLst>
                  <a:lin ang="5400000" scaled="0"/>
                </a:gradFill>
                <a:latin typeface="+mj-lt"/>
                <a:ea typeface="+mj-ea"/>
                <a:cs typeface="+mj-cs"/>
              </a:rPr>
              <a:t>Base classes vs interfaces</a:t>
            </a:r>
            <a:endParaRPr kumimoji="0" lang="nl-NL" sz="3600" b="1" i="0" u="none" strike="noStrike" kern="1200" spc="0" normalizeH="0" noProof="0" dirty="0">
              <a:ln>
                <a:noFill/>
              </a:ln>
              <a:gradFill>
                <a:gsLst>
                  <a:gs pos="0">
                    <a:schemeClr val="bg1"/>
                  </a:gs>
                  <a:gs pos="100000">
                    <a:schemeClr val="bg1">
                      <a:lumMod val="85000"/>
                    </a:schemeClr>
                  </a:gs>
                </a:gsLst>
                <a:lin ang="5400000" scaled="0"/>
              </a:gradFill>
              <a:effectLst/>
              <a:uLnTx/>
              <a:uFillTx/>
              <a:latin typeface="+mj-lt"/>
              <a:ea typeface="+mj-ea"/>
              <a:cs typeface="+mj-cs"/>
            </a:endParaRPr>
          </a:p>
        </p:txBody>
      </p:sp>
      <p:sp>
        <p:nvSpPr>
          <p:cNvPr id="6" name="Tijdelijke aanduiding voor afbeelding 5">
            <a:extLst>
              <a:ext uri="{FF2B5EF4-FFF2-40B4-BE49-F238E27FC236}">
                <a16:creationId xmlns:a16="http://schemas.microsoft.com/office/drawing/2014/main" id="{E3085A34-A18B-3748-332C-0F0000AD4199}"/>
              </a:ext>
            </a:extLst>
          </p:cNvPr>
          <p:cNvSpPr>
            <a:spLocks noGrp="1"/>
          </p:cNvSpPr>
          <p:nvPr>
            <p:ph sz="quarter" idx="15"/>
          </p:nvPr>
        </p:nvSpPr>
        <p:spPr/>
        <p:txBody>
          <a:bodyPr/>
          <a:lstStyle/>
          <a:p>
            <a:pPr marL="0" indent="0">
              <a:buNone/>
            </a:pPr>
            <a:r>
              <a:rPr lang="en-US" dirty="0" err="1"/>
              <a:t>Voorbeeld</a:t>
            </a:r>
            <a:r>
              <a:rPr lang="en-US" dirty="0"/>
              <a:t>:</a:t>
            </a:r>
          </a:p>
          <a:p>
            <a:pPr marL="0" indent="0">
              <a:buNone/>
            </a:pPr>
            <a:endParaRPr lang="en-US" dirty="0"/>
          </a:p>
          <a:p>
            <a:pPr marL="0" indent="0">
              <a:buNone/>
            </a:pPr>
            <a:r>
              <a:rPr lang="en-US" dirty="0"/>
              <a:t>De </a:t>
            </a:r>
            <a:r>
              <a:rPr lang="en-US" dirty="0" err="1"/>
              <a:t>mogelijkheid</a:t>
            </a:r>
            <a:r>
              <a:rPr lang="en-US" dirty="0"/>
              <a:t> om </a:t>
            </a:r>
            <a:r>
              <a:rPr lang="en-US" dirty="0" err="1"/>
              <a:t>een</a:t>
            </a:r>
            <a:r>
              <a:rPr lang="en-US" dirty="0"/>
              <a:t> </a:t>
            </a:r>
            <a:r>
              <a:rPr lang="en-US" dirty="0" err="1"/>
              <a:t>wpf</a:t>
            </a:r>
            <a:r>
              <a:rPr lang="en-US" dirty="0"/>
              <a:t> scherm </a:t>
            </a:r>
            <a:r>
              <a:rPr lang="en-US" dirty="0" err="1"/>
              <a:t>te</a:t>
            </a:r>
            <a:r>
              <a:rPr lang="en-US" dirty="0"/>
              <a:t> </a:t>
            </a:r>
            <a:r>
              <a:rPr lang="en-US" dirty="0" err="1"/>
              <a:t>resizen</a:t>
            </a:r>
            <a:r>
              <a:rPr lang="en-US" dirty="0"/>
              <a:t> </a:t>
            </a:r>
            <a:r>
              <a:rPr lang="en-US" dirty="0" err="1"/>
              <a:t>en</a:t>
            </a:r>
            <a:r>
              <a:rPr lang="en-US" dirty="0"/>
              <a:t> </a:t>
            </a:r>
            <a:r>
              <a:rPr lang="en-US" dirty="0" err="1"/>
              <a:t>verplaatsen</a:t>
            </a:r>
            <a:endParaRPr lang="en-US" dirty="0"/>
          </a:p>
          <a:p>
            <a:r>
              <a:rPr lang="en-US" dirty="0"/>
              <a:t>Resize, parameters: height (integer), width (integer)</a:t>
            </a:r>
          </a:p>
          <a:p>
            <a:r>
              <a:rPr lang="en-US" dirty="0"/>
              <a:t>Move, parameters: top (integer), left (integer)</a:t>
            </a:r>
          </a:p>
          <a:p>
            <a:endParaRPr lang="en-US" dirty="0"/>
          </a:p>
          <a:p>
            <a:pPr marL="0" indent="0" algn="ctr">
              <a:buNone/>
            </a:pPr>
            <a:r>
              <a:rPr lang="en-US" b="1" dirty="0"/>
              <a:t>Base class (</a:t>
            </a:r>
            <a:r>
              <a:rPr lang="en-US" b="1" dirty="0" err="1"/>
              <a:t>ResizebleForm</a:t>
            </a:r>
            <a:r>
              <a:rPr lang="en-US" b="1" dirty="0"/>
              <a:t>)</a:t>
            </a:r>
          </a:p>
          <a:p>
            <a:pPr marL="0" indent="0" algn="ctr">
              <a:buNone/>
            </a:pPr>
            <a:r>
              <a:rPr lang="en-US" b="1" dirty="0"/>
              <a:t>En </a:t>
            </a:r>
            <a:r>
              <a:rPr lang="en-US" b="1" dirty="0" err="1"/>
              <a:t>ev</a:t>
            </a:r>
            <a:r>
              <a:rPr lang="en-US" b="1" dirty="0"/>
              <a:t> interface (</a:t>
            </a:r>
            <a:r>
              <a:rPr lang="en-US" b="1" dirty="0" err="1"/>
              <a:t>IResizebleForm</a:t>
            </a:r>
            <a:r>
              <a:rPr lang="en-US" b="1" dirty="0"/>
              <a:t>)</a:t>
            </a:r>
          </a:p>
          <a:p>
            <a:pPr marL="0" indent="0" algn="ctr">
              <a:buNone/>
            </a:pPr>
            <a:endParaRPr lang="en-US" b="1" dirty="0"/>
          </a:p>
          <a:p>
            <a:pPr marL="0" indent="0">
              <a:buNone/>
            </a:pPr>
            <a:endParaRPr lang="en-US" dirty="0"/>
          </a:p>
        </p:txBody>
      </p:sp>
    </p:spTree>
    <p:extLst>
      <p:ext uri="{BB962C8B-B14F-4D97-AF65-F5344CB8AC3E}">
        <p14:creationId xmlns:p14="http://schemas.microsoft.com/office/powerpoint/2010/main" val="3395257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6" end="6"/>
                                            </p:txEl>
                                          </p:spTgt>
                                        </p:tgtEl>
                                        <p:attrNameLst>
                                          <p:attrName>style.visibility</p:attrName>
                                        </p:attrNameLst>
                                      </p:cBhvr>
                                      <p:to>
                                        <p:strVal val="visible"/>
                                      </p:to>
                                    </p:set>
                                    <p:animEffect transition="in" filter="fade">
                                      <p:cBhvr>
                                        <p:cTn id="7" dur="500"/>
                                        <p:tgtEl>
                                          <p:spTgt spid="6">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7" end="7"/>
                                            </p:txEl>
                                          </p:spTgt>
                                        </p:tgtEl>
                                        <p:attrNameLst>
                                          <p:attrName>style.visibility</p:attrName>
                                        </p:attrNameLst>
                                      </p:cBhvr>
                                      <p:to>
                                        <p:strVal val="visible"/>
                                      </p:to>
                                    </p:set>
                                    <p:animEffect transition="in" filter="fade">
                                      <p:cBhvr>
                                        <p:cTn id="12"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507FEC26-2144-C961-0698-93321AA7B572}"/>
              </a:ext>
            </a:extLst>
          </p:cNvPr>
          <p:cNvSpPr>
            <a:spLocks noGrp="1"/>
          </p:cNvSpPr>
          <p:nvPr>
            <p:ph type="body" sz="quarter" idx="14"/>
          </p:nvPr>
        </p:nvSpPr>
        <p:spPr/>
        <p:txBody>
          <a:bodyPr/>
          <a:lstStyle/>
          <a:p>
            <a:endParaRPr lang="nl-NL"/>
          </a:p>
        </p:txBody>
      </p:sp>
      <p:sp>
        <p:nvSpPr>
          <p:cNvPr id="5" name="Titel 4">
            <a:extLst>
              <a:ext uri="{FF2B5EF4-FFF2-40B4-BE49-F238E27FC236}">
                <a16:creationId xmlns:a16="http://schemas.microsoft.com/office/drawing/2014/main" id="{981A2800-0A93-D6A0-61C8-9A4E319AF241}"/>
              </a:ext>
            </a:extLst>
          </p:cNvPr>
          <p:cNvSpPr>
            <a:spLocks noGrp="1"/>
          </p:cNvSpPr>
          <p:nvPr>
            <p:ph type="title"/>
          </p:nvPr>
        </p:nvSpPr>
        <p:spPr/>
        <p:txBody>
          <a:bodyPr/>
          <a:lstStyle/>
          <a:p>
            <a:pPr lvl="0">
              <a:spcBef>
                <a:spcPct val="0"/>
              </a:spcBef>
              <a:defRPr/>
            </a:pPr>
            <a:r>
              <a:rPr lang="en-US" sz="3600" b="1" dirty="0">
                <a:gradFill>
                  <a:gsLst>
                    <a:gs pos="0">
                      <a:schemeClr val="bg1"/>
                    </a:gs>
                    <a:gs pos="100000">
                      <a:schemeClr val="bg1">
                        <a:lumMod val="85000"/>
                      </a:schemeClr>
                    </a:gs>
                  </a:gsLst>
                  <a:lin ang="5400000" scaled="0"/>
                </a:gradFill>
                <a:latin typeface="+mj-lt"/>
                <a:ea typeface="+mj-ea"/>
                <a:cs typeface="+mj-cs"/>
              </a:rPr>
              <a:t>Base classes</a:t>
            </a:r>
            <a:endParaRPr kumimoji="0" lang="nl-NL" sz="3600" b="1" i="0" u="none" strike="noStrike" kern="1200" spc="0" normalizeH="0" noProof="0" dirty="0">
              <a:ln>
                <a:noFill/>
              </a:ln>
              <a:gradFill>
                <a:gsLst>
                  <a:gs pos="0">
                    <a:schemeClr val="bg1"/>
                  </a:gs>
                  <a:gs pos="100000">
                    <a:schemeClr val="bg1">
                      <a:lumMod val="85000"/>
                    </a:schemeClr>
                  </a:gs>
                </a:gsLst>
                <a:lin ang="5400000" scaled="0"/>
              </a:gradFill>
              <a:effectLst/>
              <a:uLnTx/>
              <a:uFillTx/>
              <a:latin typeface="+mj-lt"/>
              <a:ea typeface="+mj-ea"/>
              <a:cs typeface="+mj-cs"/>
            </a:endParaRPr>
          </a:p>
        </p:txBody>
      </p:sp>
      <p:sp>
        <p:nvSpPr>
          <p:cNvPr id="6" name="Tijdelijke aanduiding voor afbeelding 5">
            <a:extLst>
              <a:ext uri="{FF2B5EF4-FFF2-40B4-BE49-F238E27FC236}">
                <a16:creationId xmlns:a16="http://schemas.microsoft.com/office/drawing/2014/main" id="{E3085A34-A18B-3748-332C-0F0000AD4199}"/>
              </a:ext>
            </a:extLst>
          </p:cNvPr>
          <p:cNvSpPr>
            <a:spLocks noGrp="1"/>
          </p:cNvSpPr>
          <p:nvPr>
            <p:ph sz="quarter" idx="15"/>
          </p:nvPr>
        </p:nvSpPr>
        <p:spPr/>
        <p:txBody>
          <a:bodyPr/>
          <a:lstStyle/>
          <a:p>
            <a:pPr>
              <a:buNone/>
            </a:pPr>
            <a:r>
              <a:rPr lang="en-US" dirty="0" err="1"/>
              <a:t>Valkuilen</a:t>
            </a:r>
            <a:r>
              <a:rPr lang="en-US" dirty="0"/>
              <a:t>:</a:t>
            </a:r>
          </a:p>
          <a:p>
            <a:pPr>
              <a:buFont typeface="Arial" pitchFamily="34" charset="0"/>
              <a:buChar char="•"/>
            </a:pPr>
            <a:r>
              <a:rPr lang="en-US" dirty="0" err="1"/>
              <a:t>Gooi</a:t>
            </a:r>
            <a:r>
              <a:rPr lang="en-US" dirty="0"/>
              <a:t> </a:t>
            </a:r>
            <a:r>
              <a:rPr lang="en-US" dirty="0" err="1"/>
              <a:t>geen</a:t>
            </a:r>
            <a:r>
              <a:rPr lang="en-US" dirty="0"/>
              <a:t> </a:t>
            </a:r>
            <a:r>
              <a:rPr lang="en-US" dirty="0" err="1"/>
              <a:t>nieuwe</a:t>
            </a:r>
            <a:r>
              <a:rPr lang="en-US" dirty="0"/>
              <a:t> exceptions in override.</a:t>
            </a:r>
          </a:p>
          <a:p>
            <a:pPr>
              <a:buFont typeface="Arial" pitchFamily="34" charset="0"/>
              <a:buChar char="•"/>
            </a:pPr>
            <a:r>
              <a:rPr lang="en-US" dirty="0" err="1"/>
              <a:t>Noem</a:t>
            </a:r>
            <a:r>
              <a:rPr lang="en-US" dirty="0"/>
              <a:t> </a:t>
            </a:r>
            <a:r>
              <a:rPr lang="en-US" dirty="0" err="1"/>
              <a:t>een</a:t>
            </a:r>
            <a:r>
              <a:rPr lang="en-US" dirty="0"/>
              <a:t> base type nooit …Base!</a:t>
            </a:r>
          </a:p>
          <a:p>
            <a:pPr>
              <a:buFont typeface="Arial" pitchFamily="34" charset="0"/>
              <a:buChar char="•"/>
            </a:pPr>
            <a:r>
              <a:rPr lang="en-US" dirty="0" err="1"/>
              <a:t>Indien</a:t>
            </a:r>
            <a:r>
              <a:rPr lang="en-US" dirty="0"/>
              <a:t> </a:t>
            </a:r>
            <a:r>
              <a:rPr lang="en-US" dirty="0" err="1"/>
              <a:t>zowel</a:t>
            </a:r>
            <a:r>
              <a:rPr lang="en-US" dirty="0"/>
              <a:t> protected </a:t>
            </a:r>
            <a:r>
              <a:rPr lang="en-US" dirty="0" err="1"/>
              <a:t>als</a:t>
            </a:r>
            <a:r>
              <a:rPr lang="en-US" dirty="0"/>
              <a:t> public </a:t>
            </a:r>
            <a:r>
              <a:rPr lang="en-US" dirty="0" err="1"/>
              <a:t>gebruik</a:t>
            </a:r>
            <a:r>
              <a:rPr lang="en-US" dirty="0"/>
              <a:t> dan …Core (of ..Internal) </a:t>
            </a:r>
            <a:r>
              <a:rPr lang="en-US" dirty="0" err="1"/>
              <a:t>voor</a:t>
            </a:r>
            <a:r>
              <a:rPr lang="en-US" dirty="0"/>
              <a:t> protected.</a:t>
            </a:r>
          </a:p>
          <a:p>
            <a:pPr>
              <a:buFont typeface="Arial" pitchFamily="34" charset="0"/>
              <a:buChar char="•"/>
            </a:pPr>
            <a:r>
              <a:rPr lang="en-US" dirty="0" err="1"/>
              <a:t>Jouw</a:t>
            </a:r>
            <a:r>
              <a:rPr lang="en-US" dirty="0"/>
              <a:t> type </a:t>
            </a:r>
            <a:r>
              <a:rPr lang="en-US" dirty="0" err="1"/>
              <a:t>kan</a:t>
            </a:r>
            <a:r>
              <a:rPr lang="en-US" dirty="0"/>
              <a:t> door </a:t>
            </a:r>
            <a:r>
              <a:rPr lang="en-US" dirty="0" err="1"/>
              <a:t>een</a:t>
            </a:r>
            <a:r>
              <a:rPr lang="en-US" dirty="0"/>
              <a:t> </a:t>
            </a:r>
            <a:r>
              <a:rPr lang="en-US" dirty="0" err="1"/>
              <a:t>ander</a:t>
            </a:r>
            <a:r>
              <a:rPr lang="en-US" dirty="0"/>
              <a:t> </a:t>
            </a:r>
            <a:r>
              <a:rPr lang="en-US" dirty="0" err="1"/>
              <a:t>weer</a:t>
            </a:r>
            <a:r>
              <a:rPr lang="en-US" dirty="0"/>
              <a:t> </a:t>
            </a:r>
            <a:r>
              <a:rPr lang="en-US" dirty="0" err="1"/>
              <a:t>als</a:t>
            </a:r>
            <a:r>
              <a:rPr lang="en-US" dirty="0"/>
              <a:t> base </a:t>
            </a:r>
            <a:r>
              <a:rPr lang="en-US" dirty="0" err="1"/>
              <a:t>gebruikt</a:t>
            </a:r>
            <a:r>
              <a:rPr lang="en-US" dirty="0"/>
              <a:t> </a:t>
            </a:r>
            <a:r>
              <a:rPr lang="en-US" dirty="0" err="1"/>
              <a:t>worden</a:t>
            </a:r>
            <a:r>
              <a:rPr lang="en-US" dirty="0"/>
              <a:t>.</a:t>
            </a:r>
          </a:p>
          <a:p>
            <a:pPr>
              <a:buFont typeface="Arial" pitchFamily="34" charset="0"/>
              <a:buChar char="•"/>
            </a:pPr>
            <a:r>
              <a:rPr lang="en-US" dirty="0"/>
              <a:t>Be SOLID!</a:t>
            </a:r>
          </a:p>
        </p:txBody>
      </p:sp>
    </p:spTree>
    <p:extLst>
      <p:ext uri="{BB962C8B-B14F-4D97-AF65-F5344CB8AC3E}">
        <p14:creationId xmlns:p14="http://schemas.microsoft.com/office/powerpoint/2010/main" val="3550173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507FEC26-2144-C961-0698-93321AA7B572}"/>
              </a:ext>
            </a:extLst>
          </p:cNvPr>
          <p:cNvSpPr>
            <a:spLocks noGrp="1"/>
          </p:cNvSpPr>
          <p:nvPr>
            <p:ph type="body" sz="quarter" idx="14"/>
          </p:nvPr>
        </p:nvSpPr>
        <p:spPr/>
        <p:txBody>
          <a:bodyPr/>
          <a:lstStyle/>
          <a:p>
            <a:endParaRPr lang="nl-NL"/>
          </a:p>
        </p:txBody>
      </p:sp>
      <p:sp>
        <p:nvSpPr>
          <p:cNvPr id="5" name="Titel 4">
            <a:extLst>
              <a:ext uri="{FF2B5EF4-FFF2-40B4-BE49-F238E27FC236}">
                <a16:creationId xmlns:a16="http://schemas.microsoft.com/office/drawing/2014/main" id="{981A2800-0A93-D6A0-61C8-9A4E319AF241}"/>
              </a:ext>
            </a:extLst>
          </p:cNvPr>
          <p:cNvSpPr>
            <a:spLocks noGrp="1"/>
          </p:cNvSpPr>
          <p:nvPr>
            <p:ph type="title"/>
          </p:nvPr>
        </p:nvSpPr>
        <p:spPr/>
        <p:txBody>
          <a:bodyPr/>
          <a:lstStyle/>
          <a:p>
            <a:r>
              <a:rPr lang="nl-NL" dirty="0" err="1"/>
              <a:t>Coding</a:t>
            </a:r>
            <a:r>
              <a:rPr lang="nl-NL" dirty="0"/>
              <a:t> </a:t>
            </a:r>
            <a:r>
              <a:rPr lang="nl-NL" dirty="0" err="1"/>
              <a:t>conventions</a:t>
            </a:r>
            <a:endParaRPr lang="en-US" sz="3600" b="1" dirty="0">
              <a:gradFill>
                <a:gsLst>
                  <a:gs pos="0">
                    <a:schemeClr val="bg1"/>
                  </a:gs>
                  <a:gs pos="100000">
                    <a:schemeClr val="bg1">
                      <a:lumMod val="85000"/>
                    </a:schemeClr>
                  </a:gs>
                </a:gsLst>
                <a:lin ang="5400000" scaled="0"/>
              </a:gradFill>
            </a:endParaRPr>
          </a:p>
        </p:txBody>
      </p:sp>
      <p:sp>
        <p:nvSpPr>
          <p:cNvPr id="6" name="Tijdelijke aanduiding voor afbeelding 5">
            <a:extLst>
              <a:ext uri="{FF2B5EF4-FFF2-40B4-BE49-F238E27FC236}">
                <a16:creationId xmlns:a16="http://schemas.microsoft.com/office/drawing/2014/main" id="{E3085A34-A18B-3748-332C-0F0000AD4199}"/>
              </a:ext>
            </a:extLst>
          </p:cNvPr>
          <p:cNvSpPr>
            <a:spLocks noGrp="1"/>
          </p:cNvSpPr>
          <p:nvPr>
            <p:ph sz="quarter" idx="15"/>
          </p:nvPr>
        </p:nvSpPr>
        <p:spPr/>
        <p:txBody>
          <a:bodyPr/>
          <a:lstStyle/>
          <a:p>
            <a:r>
              <a:rPr lang="nl-NL" dirty="0"/>
              <a:t>Actief: .</a:t>
            </a:r>
            <a:r>
              <a:rPr lang="nl-NL" dirty="0" err="1"/>
              <a:t>editorconfig</a:t>
            </a:r>
            <a:r>
              <a:rPr lang="nl-NL" dirty="0"/>
              <a:t> &amp; </a:t>
            </a:r>
            <a:r>
              <a:rPr lang="nl-NL" dirty="0" err="1"/>
              <a:t>Directory.Build.props</a:t>
            </a:r>
            <a:endParaRPr lang="nl-NL" dirty="0"/>
          </a:p>
          <a:p>
            <a:r>
              <a:rPr lang="nl-NL" dirty="0" err="1"/>
              <a:t>Work</a:t>
            </a:r>
            <a:r>
              <a:rPr lang="nl-NL" dirty="0"/>
              <a:t> in </a:t>
            </a:r>
            <a:r>
              <a:rPr lang="nl-NL" dirty="0" err="1"/>
              <a:t>progress</a:t>
            </a:r>
            <a:r>
              <a:rPr lang="nl-NL" dirty="0"/>
              <a:t>: Code conventions.md (lees ter inspiratie)</a:t>
            </a:r>
            <a:endParaRPr lang="en-US" dirty="0"/>
          </a:p>
          <a:p>
            <a:pPr lvl="1"/>
            <a:r>
              <a:rPr lang="nl-NL" dirty="0"/>
              <a:t>Definitief: Geen par…, Geen </a:t>
            </a:r>
            <a:r>
              <a:rPr lang="nl-NL" dirty="0" err="1"/>
              <a:t>Hungarian</a:t>
            </a:r>
            <a:r>
              <a:rPr lang="nl-NL" dirty="0"/>
              <a:t> name </a:t>
            </a:r>
            <a:r>
              <a:rPr lang="nl-NL" dirty="0" err="1"/>
              <a:t>conventions</a:t>
            </a:r>
            <a:endParaRPr lang="nl-NL" dirty="0"/>
          </a:p>
          <a:p>
            <a:pPr lvl="1"/>
            <a:r>
              <a:rPr lang="nl-NL" dirty="0"/>
              <a:t>Definitief: Option </a:t>
            </a:r>
            <a:r>
              <a:rPr lang="nl-NL" dirty="0" err="1"/>
              <a:t>Strict</a:t>
            </a:r>
            <a:r>
              <a:rPr lang="nl-NL" dirty="0"/>
              <a:t> </a:t>
            </a:r>
            <a:r>
              <a:rPr lang="nl-NL" b="1" dirty="0"/>
              <a:t>On</a:t>
            </a:r>
            <a:r>
              <a:rPr lang="nl-NL" dirty="0"/>
              <a:t>, Code </a:t>
            </a:r>
            <a:r>
              <a:rPr lang="nl-NL" dirty="0" err="1"/>
              <a:t>Suggestions</a:t>
            </a:r>
            <a:r>
              <a:rPr lang="nl-NL" dirty="0"/>
              <a:t>, </a:t>
            </a:r>
            <a:r>
              <a:rPr lang="nl-NL" dirty="0" err="1"/>
              <a:t>Build</a:t>
            </a:r>
            <a:r>
              <a:rPr lang="nl-NL" dirty="0"/>
              <a:t> </a:t>
            </a:r>
            <a:r>
              <a:rPr lang="nl-NL" dirty="0" err="1"/>
              <a:t>Warnings</a:t>
            </a:r>
            <a:endParaRPr lang="nl-NL" dirty="0"/>
          </a:p>
          <a:p>
            <a:pPr>
              <a:buNone/>
            </a:pPr>
            <a:endParaRPr lang="en-US" dirty="0"/>
          </a:p>
          <a:p>
            <a:pPr>
              <a:buNone/>
            </a:pPr>
            <a:r>
              <a:rPr lang="nl-NL" dirty="0"/>
              <a:t>Controleer voor opleveren je </a:t>
            </a:r>
            <a:r>
              <a:rPr lang="nl-NL" dirty="0" err="1"/>
              <a:t>exposed</a:t>
            </a:r>
            <a:r>
              <a:rPr lang="nl-NL" dirty="0"/>
              <a:t> members en types</a:t>
            </a:r>
          </a:p>
          <a:p>
            <a:pPr>
              <a:buNone/>
            </a:pPr>
            <a:endParaRPr lang="en-US" dirty="0"/>
          </a:p>
          <a:p>
            <a:pPr>
              <a:buNone/>
            </a:pPr>
            <a:r>
              <a:rPr lang="en-US" dirty="0"/>
              <a:t>Non-exposed: Friend, Private, Private Protected</a:t>
            </a:r>
          </a:p>
          <a:p>
            <a:pPr>
              <a:buNone/>
            </a:pPr>
            <a:r>
              <a:rPr lang="en-US" dirty="0"/>
              <a:t>Exposed: Protected, Public, Protected Friend</a:t>
            </a:r>
          </a:p>
          <a:p>
            <a:pPr>
              <a:buNone/>
            </a:pPr>
            <a:endParaRPr lang="en-US" dirty="0"/>
          </a:p>
        </p:txBody>
      </p:sp>
    </p:spTree>
    <p:extLst>
      <p:ext uri="{BB962C8B-B14F-4D97-AF65-F5344CB8AC3E}">
        <p14:creationId xmlns:p14="http://schemas.microsoft.com/office/powerpoint/2010/main" val="27980361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507FEC26-2144-C961-0698-93321AA7B572}"/>
              </a:ext>
            </a:extLst>
          </p:cNvPr>
          <p:cNvSpPr>
            <a:spLocks noGrp="1"/>
          </p:cNvSpPr>
          <p:nvPr>
            <p:ph type="body" sz="quarter" idx="14"/>
          </p:nvPr>
        </p:nvSpPr>
        <p:spPr/>
        <p:txBody>
          <a:bodyPr/>
          <a:lstStyle/>
          <a:p>
            <a:endParaRPr lang="nl-NL"/>
          </a:p>
        </p:txBody>
      </p:sp>
      <p:sp>
        <p:nvSpPr>
          <p:cNvPr id="5" name="Titel 4">
            <a:extLst>
              <a:ext uri="{FF2B5EF4-FFF2-40B4-BE49-F238E27FC236}">
                <a16:creationId xmlns:a16="http://schemas.microsoft.com/office/drawing/2014/main" id="{981A2800-0A93-D6A0-61C8-9A4E319AF241}"/>
              </a:ext>
            </a:extLst>
          </p:cNvPr>
          <p:cNvSpPr>
            <a:spLocks noGrp="1"/>
          </p:cNvSpPr>
          <p:nvPr>
            <p:ph type="title"/>
          </p:nvPr>
        </p:nvSpPr>
        <p:spPr/>
        <p:txBody>
          <a:bodyPr/>
          <a:lstStyle/>
          <a:p>
            <a:pPr lvl="0">
              <a:spcBef>
                <a:spcPct val="0"/>
              </a:spcBef>
              <a:defRPr/>
            </a:pPr>
            <a:r>
              <a:rPr lang="en-US" sz="3600" b="1" dirty="0">
                <a:gradFill>
                  <a:gsLst>
                    <a:gs pos="0">
                      <a:schemeClr val="bg1"/>
                    </a:gs>
                    <a:gs pos="100000">
                      <a:schemeClr val="bg1">
                        <a:lumMod val="85000"/>
                      </a:schemeClr>
                    </a:gs>
                  </a:gsLst>
                  <a:lin ang="5400000" scaled="0"/>
                </a:gradFill>
                <a:latin typeface="+mj-lt"/>
                <a:ea typeface="+mj-ea"/>
                <a:cs typeface="+mj-cs"/>
              </a:rPr>
              <a:t>Interfaces</a:t>
            </a:r>
            <a:endParaRPr kumimoji="0" lang="nl-NL" sz="3600" b="1" i="0" u="none" strike="noStrike" kern="1200" spc="0" normalizeH="0" noProof="0" dirty="0">
              <a:ln>
                <a:noFill/>
              </a:ln>
              <a:gradFill>
                <a:gsLst>
                  <a:gs pos="0">
                    <a:schemeClr val="bg1"/>
                  </a:gs>
                  <a:gs pos="100000">
                    <a:schemeClr val="bg1">
                      <a:lumMod val="85000"/>
                    </a:schemeClr>
                  </a:gs>
                </a:gsLst>
                <a:lin ang="5400000" scaled="0"/>
              </a:gradFill>
              <a:effectLst/>
              <a:uLnTx/>
              <a:uFillTx/>
              <a:latin typeface="+mj-lt"/>
              <a:ea typeface="+mj-ea"/>
              <a:cs typeface="+mj-cs"/>
            </a:endParaRPr>
          </a:p>
        </p:txBody>
      </p:sp>
      <p:sp>
        <p:nvSpPr>
          <p:cNvPr id="6" name="Tijdelijke aanduiding voor afbeelding 5">
            <a:extLst>
              <a:ext uri="{FF2B5EF4-FFF2-40B4-BE49-F238E27FC236}">
                <a16:creationId xmlns:a16="http://schemas.microsoft.com/office/drawing/2014/main" id="{E3085A34-A18B-3748-332C-0F0000AD4199}"/>
              </a:ext>
            </a:extLst>
          </p:cNvPr>
          <p:cNvSpPr>
            <a:spLocks noGrp="1"/>
          </p:cNvSpPr>
          <p:nvPr>
            <p:ph sz="quarter" idx="15"/>
          </p:nvPr>
        </p:nvSpPr>
        <p:spPr/>
        <p:txBody>
          <a:bodyPr/>
          <a:lstStyle/>
          <a:p>
            <a:pPr>
              <a:buNone/>
            </a:pPr>
            <a:r>
              <a:rPr lang="en-US" dirty="0" err="1"/>
              <a:t>Valkuilen</a:t>
            </a:r>
            <a:r>
              <a:rPr lang="en-US" dirty="0"/>
              <a:t>:</a:t>
            </a:r>
          </a:p>
          <a:p>
            <a:pPr>
              <a:buFont typeface="Arial" pitchFamily="34" charset="0"/>
              <a:buChar char="•"/>
            </a:pPr>
            <a:r>
              <a:rPr lang="en-US" dirty="0" err="1"/>
              <a:t>Lege</a:t>
            </a:r>
            <a:r>
              <a:rPr lang="en-US" dirty="0"/>
              <a:t> interfaces </a:t>
            </a:r>
            <a:r>
              <a:rPr lang="en-US" dirty="0" err="1"/>
              <a:t>zijn</a:t>
            </a:r>
            <a:r>
              <a:rPr lang="en-US" dirty="0"/>
              <a:t> </a:t>
            </a:r>
            <a:r>
              <a:rPr lang="en-US" dirty="0" err="1"/>
              <a:t>vreemd</a:t>
            </a:r>
            <a:r>
              <a:rPr lang="en-US" dirty="0"/>
              <a:t>. </a:t>
            </a:r>
            <a:r>
              <a:rPr lang="en-US" dirty="0" err="1"/>
              <a:t>Overweeg</a:t>
            </a:r>
            <a:r>
              <a:rPr lang="en-US" dirty="0"/>
              <a:t> </a:t>
            </a:r>
            <a:r>
              <a:rPr lang="en-US" dirty="0" err="1"/>
              <a:t>attributen</a:t>
            </a:r>
            <a:r>
              <a:rPr lang="en-US" dirty="0"/>
              <a:t>.</a:t>
            </a:r>
          </a:p>
        </p:txBody>
      </p:sp>
    </p:spTree>
    <p:extLst>
      <p:ext uri="{BB962C8B-B14F-4D97-AF65-F5344CB8AC3E}">
        <p14:creationId xmlns:p14="http://schemas.microsoft.com/office/powerpoint/2010/main" val="2541730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507FEC26-2144-C961-0698-93321AA7B572}"/>
              </a:ext>
            </a:extLst>
          </p:cNvPr>
          <p:cNvSpPr>
            <a:spLocks noGrp="1"/>
          </p:cNvSpPr>
          <p:nvPr>
            <p:ph type="body" sz="quarter" idx="14"/>
          </p:nvPr>
        </p:nvSpPr>
        <p:spPr/>
        <p:txBody>
          <a:bodyPr/>
          <a:lstStyle/>
          <a:p>
            <a:endParaRPr lang="nl-NL"/>
          </a:p>
        </p:txBody>
      </p:sp>
      <p:sp>
        <p:nvSpPr>
          <p:cNvPr id="5" name="Titel 4">
            <a:extLst>
              <a:ext uri="{FF2B5EF4-FFF2-40B4-BE49-F238E27FC236}">
                <a16:creationId xmlns:a16="http://schemas.microsoft.com/office/drawing/2014/main" id="{981A2800-0A93-D6A0-61C8-9A4E319AF241}"/>
              </a:ext>
            </a:extLst>
          </p:cNvPr>
          <p:cNvSpPr>
            <a:spLocks noGrp="1"/>
          </p:cNvSpPr>
          <p:nvPr>
            <p:ph type="title"/>
          </p:nvPr>
        </p:nvSpPr>
        <p:spPr/>
        <p:txBody>
          <a:bodyPr/>
          <a:lstStyle/>
          <a:p>
            <a:pPr lvl="0">
              <a:spcBef>
                <a:spcPct val="0"/>
              </a:spcBef>
              <a:defRPr/>
            </a:pPr>
            <a:r>
              <a:rPr lang="en-US" sz="3600" b="1" dirty="0" err="1">
                <a:gradFill>
                  <a:gsLst>
                    <a:gs pos="0">
                      <a:schemeClr val="bg1"/>
                    </a:gs>
                    <a:gs pos="100000">
                      <a:schemeClr val="bg1">
                        <a:lumMod val="85000"/>
                      </a:schemeClr>
                    </a:gs>
                  </a:gsLst>
                  <a:lin ang="5400000" scaled="0"/>
                </a:gradFill>
                <a:latin typeface="+mj-lt"/>
                <a:ea typeface="+mj-ea"/>
                <a:cs typeface="+mj-cs"/>
              </a:rPr>
              <a:t>Collecties</a:t>
            </a:r>
            <a:r>
              <a:rPr lang="en-US" sz="3600" b="1" dirty="0">
                <a:gradFill>
                  <a:gsLst>
                    <a:gs pos="0">
                      <a:schemeClr val="bg1"/>
                    </a:gs>
                    <a:gs pos="100000">
                      <a:schemeClr val="bg1">
                        <a:lumMod val="85000"/>
                      </a:schemeClr>
                    </a:gs>
                  </a:gsLst>
                  <a:lin ang="5400000" scaled="0"/>
                </a:gradFill>
                <a:latin typeface="+mj-lt"/>
                <a:ea typeface="+mj-ea"/>
                <a:cs typeface="+mj-cs"/>
              </a:rPr>
              <a:t> &amp; Iterators</a:t>
            </a:r>
          </a:p>
        </p:txBody>
      </p:sp>
      <p:sp>
        <p:nvSpPr>
          <p:cNvPr id="6" name="Tijdelijke aanduiding voor afbeelding 5">
            <a:extLst>
              <a:ext uri="{FF2B5EF4-FFF2-40B4-BE49-F238E27FC236}">
                <a16:creationId xmlns:a16="http://schemas.microsoft.com/office/drawing/2014/main" id="{E3085A34-A18B-3748-332C-0F0000AD4199}"/>
              </a:ext>
            </a:extLst>
          </p:cNvPr>
          <p:cNvSpPr>
            <a:spLocks noGrp="1"/>
          </p:cNvSpPr>
          <p:nvPr>
            <p:ph sz="quarter" idx="15"/>
          </p:nvPr>
        </p:nvSpPr>
        <p:spPr/>
        <p:txBody>
          <a:bodyPr/>
          <a:lstStyle/>
          <a:p>
            <a:pPr>
              <a:buNone/>
            </a:pPr>
            <a:r>
              <a:rPr lang="en-US" dirty="0" err="1"/>
              <a:t>Collecties</a:t>
            </a:r>
            <a:endParaRPr lang="nl-NL" dirty="0"/>
          </a:p>
          <a:p>
            <a:r>
              <a:rPr lang="nl-NL" dirty="0"/>
              <a:t>Array, List(Of ..), Dictionary(Of ..), </a:t>
            </a:r>
            <a:r>
              <a:rPr lang="nl-NL" dirty="0" err="1"/>
              <a:t>HashSet</a:t>
            </a:r>
            <a:r>
              <a:rPr lang="nl-NL" dirty="0"/>
              <a:t>(Of ..), Queue(Of ..), Stack(Of ..)</a:t>
            </a:r>
          </a:p>
          <a:p>
            <a:r>
              <a:rPr lang="en-US" dirty="0" err="1"/>
              <a:t>Gebruik</a:t>
            </a:r>
            <a:r>
              <a:rPr lang="en-US" dirty="0"/>
              <a:t> </a:t>
            </a:r>
            <a:r>
              <a:rPr lang="en-US" dirty="0" err="1"/>
              <a:t>altijd</a:t>
            </a:r>
            <a:r>
              <a:rPr lang="en-US" dirty="0"/>
              <a:t> generic </a:t>
            </a:r>
            <a:r>
              <a:rPr lang="en-US" dirty="0" err="1"/>
              <a:t>versies</a:t>
            </a:r>
            <a:endParaRPr lang="en-US" dirty="0"/>
          </a:p>
          <a:p>
            <a:pPr>
              <a:buNone/>
            </a:pPr>
            <a:endParaRPr lang="en-US" dirty="0"/>
          </a:p>
          <a:p>
            <a:pPr>
              <a:buNone/>
            </a:pPr>
            <a:r>
              <a:rPr lang="en-US" dirty="0"/>
              <a:t>Let </a:t>
            </a:r>
            <a:r>
              <a:rPr lang="en-US" dirty="0" err="1"/>
              <a:t>goed</a:t>
            </a:r>
            <a:r>
              <a:rPr lang="en-US" dirty="0"/>
              <a:t> op interfaces, </a:t>
            </a:r>
            <a:r>
              <a:rPr lang="en-US" dirty="0" err="1"/>
              <a:t>bijv</a:t>
            </a:r>
            <a:r>
              <a:rPr lang="en-US" dirty="0"/>
              <a:t>:</a:t>
            </a:r>
          </a:p>
          <a:p>
            <a:r>
              <a:rPr lang="nl-NL" dirty="0" err="1"/>
              <a:t>IEnumerable</a:t>
            </a:r>
            <a:r>
              <a:rPr lang="nl-NL" dirty="0"/>
              <a:t>(Of ..)	Kan doorheen lopen (R)</a:t>
            </a:r>
          </a:p>
          <a:p>
            <a:r>
              <a:rPr lang="nl-NL" dirty="0" err="1"/>
              <a:t>ICollection</a:t>
            </a:r>
            <a:r>
              <a:rPr lang="nl-NL" dirty="0"/>
              <a:t>(Of ..) 	Niet positioneel (RW)</a:t>
            </a:r>
          </a:p>
          <a:p>
            <a:r>
              <a:rPr lang="nl-NL" dirty="0" err="1"/>
              <a:t>IList</a:t>
            </a:r>
            <a:r>
              <a:rPr lang="nl-NL" dirty="0"/>
              <a:t>(Of ..)		Positioneel (RW)</a:t>
            </a:r>
          </a:p>
        </p:txBody>
      </p:sp>
      <p:pic>
        <p:nvPicPr>
          <p:cNvPr id="3" name="Picture 2" descr="Live demo @ the staff club, Highfield - Digital Learning">
            <a:extLst>
              <a:ext uri="{FF2B5EF4-FFF2-40B4-BE49-F238E27FC236}">
                <a16:creationId xmlns:a16="http://schemas.microsoft.com/office/drawing/2014/main" id="{878742BF-90ED-07F4-A12C-C79A8DAF7B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13575" y="5887844"/>
            <a:ext cx="1878425" cy="78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6752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507FEC26-2144-C961-0698-93321AA7B572}"/>
              </a:ext>
            </a:extLst>
          </p:cNvPr>
          <p:cNvSpPr>
            <a:spLocks noGrp="1"/>
          </p:cNvSpPr>
          <p:nvPr>
            <p:ph type="body" sz="quarter" idx="14"/>
          </p:nvPr>
        </p:nvSpPr>
        <p:spPr/>
        <p:txBody>
          <a:bodyPr/>
          <a:lstStyle/>
          <a:p>
            <a:endParaRPr lang="nl-NL"/>
          </a:p>
        </p:txBody>
      </p:sp>
      <p:sp>
        <p:nvSpPr>
          <p:cNvPr id="5" name="Titel 4">
            <a:extLst>
              <a:ext uri="{FF2B5EF4-FFF2-40B4-BE49-F238E27FC236}">
                <a16:creationId xmlns:a16="http://schemas.microsoft.com/office/drawing/2014/main" id="{981A2800-0A93-D6A0-61C8-9A4E319AF241}"/>
              </a:ext>
            </a:extLst>
          </p:cNvPr>
          <p:cNvSpPr>
            <a:spLocks noGrp="1"/>
          </p:cNvSpPr>
          <p:nvPr>
            <p:ph type="title"/>
          </p:nvPr>
        </p:nvSpPr>
        <p:spPr/>
        <p:txBody>
          <a:bodyPr/>
          <a:lstStyle/>
          <a:p>
            <a:pPr>
              <a:defRPr/>
            </a:pPr>
            <a:r>
              <a:rPr lang="en-US" sz="3600" b="1" dirty="0" err="1">
                <a:gradFill>
                  <a:gsLst>
                    <a:gs pos="0">
                      <a:schemeClr val="bg1"/>
                    </a:gs>
                    <a:gs pos="100000">
                      <a:schemeClr val="bg1">
                        <a:lumMod val="85000"/>
                      </a:schemeClr>
                    </a:gs>
                  </a:gsLst>
                  <a:lin ang="5400000" scaled="0"/>
                </a:gradFill>
                <a:latin typeface="+mj-lt"/>
                <a:ea typeface="+mj-ea"/>
                <a:cs typeface="+mj-cs"/>
              </a:rPr>
              <a:t>Collecties</a:t>
            </a:r>
            <a:r>
              <a:rPr lang="en-US" sz="3600" b="1" dirty="0">
                <a:gradFill>
                  <a:gsLst>
                    <a:gs pos="0">
                      <a:schemeClr val="bg1"/>
                    </a:gs>
                    <a:gs pos="100000">
                      <a:schemeClr val="bg1">
                        <a:lumMod val="85000"/>
                      </a:schemeClr>
                    </a:gs>
                  </a:gsLst>
                  <a:lin ang="5400000" scaled="0"/>
                </a:gradFill>
                <a:latin typeface="+mj-lt"/>
                <a:ea typeface="+mj-ea"/>
                <a:cs typeface="+mj-cs"/>
              </a:rPr>
              <a:t> &amp; Iterators</a:t>
            </a:r>
            <a:br>
              <a:rPr lang="en-US" sz="3600" b="1" dirty="0">
                <a:gradFill>
                  <a:gsLst>
                    <a:gs pos="0">
                      <a:schemeClr val="bg1"/>
                    </a:gs>
                    <a:gs pos="100000">
                      <a:schemeClr val="bg1">
                        <a:lumMod val="85000"/>
                      </a:schemeClr>
                    </a:gs>
                  </a:gsLst>
                  <a:lin ang="5400000" scaled="0"/>
                </a:gradFill>
                <a:latin typeface="+mj-lt"/>
                <a:ea typeface="+mj-ea"/>
                <a:cs typeface="+mj-cs"/>
              </a:rPr>
            </a:br>
            <a:r>
              <a:rPr lang="en-US" sz="3600" b="1" dirty="0" err="1">
                <a:gradFill>
                  <a:gsLst>
                    <a:gs pos="0">
                      <a:schemeClr val="bg1"/>
                    </a:gs>
                    <a:gs pos="100000">
                      <a:schemeClr val="bg1">
                        <a:lumMod val="85000"/>
                      </a:schemeClr>
                    </a:gs>
                  </a:gsLst>
                  <a:lin ang="5400000" scaled="0"/>
                </a:gradFill>
                <a:latin typeface="+mj-lt"/>
                <a:ea typeface="+mj-ea"/>
                <a:cs typeface="+mj-cs"/>
              </a:rPr>
              <a:t>Veel</a:t>
            </a:r>
            <a:r>
              <a:rPr lang="en-US" sz="3600" b="1" dirty="0">
                <a:gradFill>
                  <a:gsLst>
                    <a:gs pos="0">
                      <a:schemeClr val="bg1"/>
                    </a:gs>
                    <a:gs pos="100000">
                      <a:schemeClr val="bg1">
                        <a:lumMod val="85000"/>
                      </a:schemeClr>
                    </a:gs>
                  </a:gsLst>
                  <a:lin ang="5400000" scaled="0"/>
                </a:gradFill>
                <a:latin typeface="+mj-lt"/>
                <a:ea typeface="+mj-ea"/>
                <a:cs typeface="+mj-cs"/>
              </a:rPr>
              <a:t> </a:t>
            </a:r>
            <a:r>
              <a:rPr lang="en-US" sz="3600" b="1" dirty="0" err="1">
                <a:gradFill>
                  <a:gsLst>
                    <a:gs pos="0">
                      <a:schemeClr val="bg1"/>
                    </a:gs>
                    <a:gs pos="100000">
                      <a:schemeClr val="bg1">
                        <a:lumMod val="85000"/>
                      </a:schemeClr>
                    </a:gs>
                  </a:gsLst>
                  <a:lin ang="5400000" scaled="0"/>
                </a:gradFill>
                <a:latin typeface="+mj-lt"/>
                <a:ea typeface="+mj-ea"/>
                <a:cs typeface="+mj-cs"/>
              </a:rPr>
              <a:t>gemaakte</a:t>
            </a:r>
            <a:r>
              <a:rPr lang="en-US" sz="3600" b="1" dirty="0">
                <a:gradFill>
                  <a:gsLst>
                    <a:gs pos="0">
                      <a:schemeClr val="bg1"/>
                    </a:gs>
                    <a:gs pos="100000">
                      <a:schemeClr val="bg1">
                        <a:lumMod val="85000"/>
                      </a:schemeClr>
                    </a:gs>
                  </a:gsLst>
                  <a:lin ang="5400000" scaled="0"/>
                </a:gradFill>
                <a:latin typeface="+mj-lt"/>
                <a:ea typeface="+mj-ea"/>
                <a:cs typeface="+mj-cs"/>
              </a:rPr>
              <a:t> bugs</a:t>
            </a:r>
          </a:p>
        </p:txBody>
      </p:sp>
      <p:sp>
        <p:nvSpPr>
          <p:cNvPr id="8" name="Tijdelijke aanduiding voor inhoud 7">
            <a:extLst>
              <a:ext uri="{FF2B5EF4-FFF2-40B4-BE49-F238E27FC236}">
                <a16:creationId xmlns:a16="http://schemas.microsoft.com/office/drawing/2014/main" id="{6BC353D9-DD2B-B864-19EA-349CA53AF438}"/>
              </a:ext>
            </a:extLst>
          </p:cNvPr>
          <p:cNvSpPr>
            <a:spLocks noGrp="1"/>
          </p:cNvSpPr>
          <p:nvPr>
            <p:ph sz="quarter" idx="15"/>
          </p:nvPr>
        </p:nvSpPr>
        <p:spPr/>
        <p:txBody>
          <a:bodyPr/>
          <a:lstStyle/>
          <a:p>
            <a:pPr marL="0" indent="0">
              <a:lnSpc>
                <a:spcPct val="100000"/>
              </a:lnSpc>
              <a:spcBef>
                <a:spcPts val="0"/>
              </a:spcBef>
              <a:buNone/>
            </a:pPr>
            <a:r>
              <a:rPr lang="en-US" sz="1400" dirty="0">
                <a:solidFill>
                  <a:srgbClr val="0000FF"/>
                </a:solidFill>
                <a:latin typeface="Cascadia Mono" panose="020B0609020000020004" pitchFamily="49" charset="0"/>
              </a:rPr>
              <a:t>Public Class </a:t>
            </a:r>
            <a:r>
              <a:rPr lang="en-US" sz="1400" dirty="0" err="1">
                <a:solidFill>
                  <a:srgbClr val="2B91AF"/>
                </a:solidFill>
                <a:latin typeface="Cascadia Mono" panose="020B0609020000020004" pitchFamily="49" charset="0"/>
              </a:rPr>
              <a:t>MyStack</a:t>
            </a:r>
            <a:r>
              <a:rPr lang="en-US" sz="1400" dirty="0">
                <a:solidFill>
                  <a:schemeClr val="accent5"/>
                </a:solidFill>
                <a:latin typeface="Cascadia Mono" panose="020B0609020000020004" pitchFamily="49" charset="0"/>
              </a:rPr>
              <a:t>(</a:t>
            </a:r>
            <a:r>
              <a:rPr lang="en-US" sz="1400" dirty="0">
                <a:solidFill>
                  <a:srgbClr val="0000FF"/>
                </a:solidFill>
                <a:latin typeface="Cascadia Mono" panose="020B0609020000020004" pitchFamily="49" charset="0"/>
              </a:rPr>
              <a:t>Of </a:t>
            </a:r>
            <a:r>
              <a:rPr lang="en-US" sz="1400" dirty="0">
                <a:solidFill>
                  <a:srgbClr val="2B91AF"/>
                </a:solidFill>
                <a:latin typeface="Cascadia Mono" panose="020B0609020000020004" pitchFamily="49" charset="0"/>
              </a:rPr>
              <a:t>T</a:t>
            </a:r>
            <a:r>
              <a:rPr lang="en-US" sz="1400" dirty="0">
                <a:solidFill>
                  <a:schemeClr val="accent5"/>
                </a:solidFill>
                <a:latin typeface="Cascadia Mono" panose="020B0609020000020004" pitchFamily="49" charset="0"/>
              </a:rPr>
              <a:t>)</a:t>
            </a:r>
            <a:endParaRPr lang="en-US" sz="1400" dirty="0">
              <a:solidFill>
                <a:srgbClr val="0000FF"/>
              </a:solidFill>
              <a:latin typeface="Cascadia Mono" panose="020B0609020000020004" pitchFamily="49" charset="0"/>
            </a:endParaRPr>
          </a:p>
          <a:p>
            <a:pPr marL="0" indent="0">
              <a:lnSpc>
                <a:spcPct val="100000"/>
              </a:lnSpc>
              <a:spcBef>
                <a:spcPts val="0"/>
              </a:spcBef>
              <a:buNone/>
            </a:pPr>
            <a:r>
              <a:rPr lang="en-US" sz="1400" dirty="0">
                <a:solidFill>
                  <a:srgbClr val="0000FF"/>
                </a:solidFill>
                <a:latin typeface="Cascadia Mono" panose="020B0609020000020004" pitchFamily="49" charset="0"/>
              </a:rPr>
              <a:t>  Inherits </a:t>
            </a:r>
            <a:r>
              <a:rPr lang="en-US" sz="1400" dirty="0" err="1">
                <a:solidFill>
                  <a:srgbClr val="2B91AF"/>
                </a:solidFill>
                <a:latin typeface="Cascadia Mono" panose="020B0609020000020004" pitchFamily="49" charset="0"/>
              </a:rPr>
              <a:t>MyReadOnlyStack</a:t>
            </a:r>
            <a:r>
              <a:rPr lang="en-US" sz="1400" dirty="0">
                <a:solidFill>
                  <a:schemeClr val="accent5"/>
                </a:solidFill>
                <a:latin typeface="Cascadia Mono" panose="020B0609020000020004" pitchFamily="49" charset="0"/>
              </a:rPr>
              <a:t>(</a:t>
            </a:r>
            <a:r>
              <a:rPr lang="en-US" sz="1400" dirty="0">
                <a:solidFill>
                  <a:srgbClr val="0000FF"/>
                </a:solidFill>
                <a:latin typeface="Cascadia Mono" panose="020B0609020000020004" pitchFamily="49" charset="0"/>
              </a:rPr>
              <a:t>Of </a:t>
            </a:r>
            <a:r>
              <a:rPr lang="en-US" sz="1400" dirty="0">
                <a:solidFill>
                  <a:srgbClr val="2B91AF"/>
                </a:solidFill>
                <a:latin typeface="Cascadia Mono" panose="020B0609020000020004" pitchFamily="49" charset="0"/>
              </a:rPr>
              <a:t>T</a:t>
            </a:r>
            <a:r>
              <a:rPr lang="en-US" sz="1400" dirty="0">
                <a:solidFill>
                  <a:schemeClr val="accent5"/>
                </a:solidFill>
                <a:latin typeface="Cascadia Mono" panose="020B0609020000020004" pitchFamily="49" charset="0"/>
              </a:rPr>
              <a:t>)</a:t>
            </a:r>
            <a:r>
              <a:rPr lang="en-US" sz="1400" dirty="0">
                <a:solidFill>
                  <a:srgbClr val="0000FF"/>
                </a:solidFill>
                <a:latin typeface="Cascadia Mono" panose="020B0609020000020004" pitchFamily="49" charset="0"/>
              </a:rPr>
              <a:t> …</a:t>
            </a:r>
          </a:p>
          <a:p>
            <a:pPr marL="0" indent="0">
              <a:lnSpc>
                <a:spcPct val="100000"/>
              </a:lnSpc>
              <a:spcBef>
                <a:spcPts val="0"/>
              </a:spcBef>
              <a:buNone/>
            </a:pPr>
            <a:endParaRPr lang="en-US" sz="1400" dirty="0">
              <a:solidFill>
                <a:srgbClr val="0000FF"/>
              </a:solidFill>
              <a:latin typeface="Cascadia Mono" panose="020B0609020000020004" pitchFamily="49" charset="0"/>
            </a:endParaRPr>
          </a:p>
          <a:p>
            <a:pPr marL="0" indent="0">
              <a:lnSpc>
                <a:spcPct val="100000"/>
              </a:lnSpc>
              <a:spcBef>
                <a:spcPts val="0"/>
              </a:spcBef>
              <a:buNone/>
            </a:pPr>
            <a:r>
              <a:rPr lang="en-US" sz="1400" dirty="0">
                <a:solidFill>
                  <a:srgbClr val="0000FF"/>
                </a:solidFill>
                <a:latin typeface="Cascadia Mono" panose="020B0609020000020004" pitchFamily="49" charset="0"/>
              </a:rPr>
              <a:t>  Public Sub </a:t>
            </a:r>
            <a:r>
              <a:rPr lang="en-US" sz="1400" dirty="0">
                <a:solidFill>
                  <a:schemeClr val="accent3">
                    <a:lumMod val="50000"/>
                  </a:schemeClr>
                </a:solidFill>
                <a:latin typeface="Cascadia Mono" panose="020B0609020000020004" pitchFamily="49" charset="0"/>
              </a:rPr>
              <a:t>Add(</a:t>
            </a:r>
            <a:r>
              <a:rPr lang="en-US" sz="1400" dirty="0">
                <a:solidFill>
                  <a:schemeClr val="accent5"/>
                </a:solidFill>
                <a:latin typeface="Cascadia Mono" panose="020B0609020000020004" pitchFamily="49" charset="0"/>
              </a:rPr>
              <a:t>item </a:t>
            </a:r>
            <a:r>
              <a:rPr lang="en-US" sz="1400" dirty="0">
                <a:solidFill>
                  <a:srgbClr val="0000FF"/>
                </a:solidFill>
                <a:latin typeface="Cascadia Mono" panose="020B0609020000020004" pitchFamily="49" charset="0"/>
              </a:rPr>
              <a:t>As</a:t>
            </a:r>
            <a:r>
              <a:rPr lang="en-US" sz="1400" dirty="0">
                <a:solidFill>
                  <a:schemeClr val="accent5"/>
                </a:solidFill>
                <a:latin typeface="Cascadia Mono" panose="020B0609020000020004" pitchFamily="49" charset="0"/>
              </a:rPr>
              <a:t> </a:t>
            </a:r>
            <a:r>
              <a:rPr lang="en-US" sz="1400" dirty="0">
                <a:solidFill>
                  <a:srgbClr val="2B91AF"/>
                </a:solidFill>
                <a:latin typeface="Cascadia Mono" panose="020B0609020000020004" pitchFamily="49" charset="0"/>
              </a:rPr>
              <a:t>T</a:t>
            </a:r>
            <a:r>
              <a:rPr lang="en-US" sz="1400" dirty="0">
                <a:solidFill>
                  <a:schemeClr val="accent3">
                    <a:lumMod val="50000"/>
                  </a:schemeClr>
                </a:solidFill>
                <a:latin typeface="Cascadia Mono" panose="020B0609020000020004" pitchFamily="49" charset="0"/>
              </a:rPr>
              <a:t>)</a:t>
            </a:r>
            <a:endParaRPr lang="en-US" sz="1400" dirty="0">
              <a:solidFill>
                <a:schemeClr val="accent5"/>
              </a:solidFill>
              <a:latin typeface="Cascadia Mono" panose="020B0609020000020004" pitchFamily="49" charset="0"/>
            </a:endParaRPr>
          </a:p>
          <a:p>
            <a:pPr marL="0" indent="0">
              <a:lnSpc>
                <a:spcPct val="100000"/>
              </a:lnSpc>
              <a:spcBef>
                <a:spcPts val="0"/>
              </a:spcBef>
              <a:buNone/>
            </a:pPr>
            <a:r>
              <a:rPr lang="en-US" sz="1400" dirty="0">
                <a:solidFill>
                  <a:schemeClr val="accent5"/>
                </a:solidFill>
                <a:latin typeface="Cascadia Mono" panose="020B0609020000020004" pitchFamily="49" charset="0"/>
              </a:rPr>
              <a:t>    _</a:t>
            </a:r>
            <a:r>
              <a:rPr lang="en-US" sz="1400" dirty="0" err="1">
                <a:solidFill>
                  <a:schemeClr val="accent5"/>
                </a:solidFill>
                <a:latin typeface="Cascadia Mono" panose="020B0609020000020004" pitchFamily="49" charset="0"/>
              </a:rPr>
              <a:t>items.Add</a:t>
            </a:r>
            <a:r>
              <a:rPr lang="en-US" sz="1400" dirty="0">
                <a:solidFill>
                  <a:schemeClr val="accent5"/>
                </a:solidFill>
                <a:latin typeface="Cascadia Mono" panose="020B0609020000020004" pitchFamily="49" charset="0"/>
              </a:rPr>
              <a:t>(item)</a:t>
            </a:r>
          </a:p>
          <a:p>
            <a:pPr marL="0" indent="0">
              <a:lnSpc>
                <a:spcPct val="100000"/>
              </a:lnSpc>
              <a:spcBef>
                <a:spcPts val="0"/>
              </a:spcBef>
              <a:buNone/>
            </a:pPr>
            <a:r>
              <a:rPr lang="en-US" sz="1400" dirty="0">
                <a:solidFill>
                  <a:srgbClr val="0000FF"/>
                </a:solidFill>
                <a:latin typeface="Cascadia Mono" panose="020B0609020000020004" pitchFamily="49" charset="0"/>
              </a:rPr>
              <a:t>  End Sub</a:t>
            </a:r>
          </a:p>
          <a:p>
            <a:pPr marL="0" indent="0">
              <a:lnSpc>
                <a:spcPct val="100000"/>
              </a:lnSpc>
              <a:spcBef>
                <a:spcPts val="0"/>
              </a:spcBef>
              <a:buNone/>
            </a:pPr>
            <a:r>
              <a:rPr lang="en-US" sz="1400" dirty="0">
                <a:solidFill>
                  <a:srgbClr val="0000FF"/>
                </a:solidFill>
                <a:latin typeface="Cascadia Mono" panose="020B0609020000020004" pitchFamily="49" charset="0"/>
              </a:rPr>
              <a:t>End Class</a:t>
            </a:r>
          </a:p>
          <a:p>
            <a:pPr marL="0" indent="0">
              <a:lnSpc>
                <a:spcPct val="100000"/>
              </a:lnSpc>
              <a:spcBef>
                <a:spcPts val="0"/>
              </a:spcBef>
              <a:buNone/>
            </a:pPr>
            <a:endParaRPr lang="en-US" sz="1400" dirty="0">
              <a:solidFill>
                <a:srgbClr val="0000FF"/>
              </a:solidFill>
              <a:latin typeface="Cascadia Mono" panose="020B0609020000020004" pitchFamily="49" charset="0"/>
            </a:endParaRPr>
          </a:p>
          <a:p>
            <a:pPr marL="0" indent="0">
              <a:lnSpc>
                <a:spcPct val="100000"/>
              </a:lnSpc>
              <a:spcBef>
                <a:spcPts val="0"/>
              </a:spcBef>
              <a:buNone/>
            </a:pPr>
            <a:r>
              <a:rPr lang="en-US" sz="1400" dirty="0">
                <a:solidFill>
                  <a:srgbClr val="0000FF"/>
                </a:solidFill>
                <a:latin typeface="Cascadia Mono" panose="020B0609020000020004" pitchFamily="49" charset="0"/>
              </a:rPr>
              <a:t>Class </a:t>
            </a:r>
            <a:r>
              <a:rPr lang="en-US" sz="1400" dirty="0">
                <a:solidFill>
                  <a:srgbClr val="2B91AF"/>
                </a:solidFill>
                <a:latin typeface="Cascadia Mono" panose="020B0609020000020004" pitchFamily="49" charset="0"/>
              </a:rPr>
              <a:t>Persons</a:t>
            </a:r>
          </a:p>
          <a:p>
            <a:pPr marL="0" indent="0">
              <a:lnSpc>
                <a:spcPct val="100000"/>
              </a:lnSpc>
              <a:spcBef>
                <a:spcPts val="0"/>
              </a:spcBef>
              <a:buNone/>
            </a:pPr>
            <a:r>
              <a:rPr lang="en-US" sz="1400" dirty="0">
                <a:solidFill>
                  <a:srgbClr val="0000FF"/>
                </a:solidFill>
                <a:latin typeface="Cascadia Mono" panose="020B0609020000020004" pitchFamily="49" charset="0"/>
              </a:rPr>
              <a:t>  Private </a:t>
            </a:r>
            <a:r>
              <a:rPr lang="en-US" sz="1400" dirty="0">
                <a:solidFill>
                  <a:schemeClr val="accent5"/>
                </a:solidFill>
                <a:latin typeface="Cascadia Mono" panose="020B0609020000020004" pitchFamily="49" charset="0"/>
              </a:rPr>
              <a:t>_persons </a:t>
            </a:r>
            <a:r>
              <a:rPr lang="en-US" sz="1400" dirty="0">
                <a:solidFill>
                  <a:srgbClr val="0000FF"/>
                </a:solidFill>
                <a:latin typeface="Cascadia Mono" panose="020B0609020000020004" pitchFamily="49" charset="0"/>
              </a:rPr>
              <a:t>As New </a:t>
            </a:r>
            <a:r>
              <a:rPr lang="en-US" sz="1400" dirty="0" err="1">
                <a:solidFill>
                  <a:srgbClr val="2B91AF"/>
                </a:solidFill>
                <a:latin typeface="Cascadia Mono" panose="020B0609020000020004" pitchFamily="49" charset="0"/>
              </a:rPr>
              <a:t>MyStack</a:t>
            </a:r>
            <a:r>
              <a:rPr lang="en-US" sz="1400" dirty="0">
                <a:solidFill>
                  <a:schemeClr val="accent5"/>
                </a:solidFill>
                <a:latin typeface="Cascadia Mono" panose="020B0609020000020004" pitchFamily="49" charset="0"/>
              </a:rPr>
              <a:t>(</a:t>
            </a:r>
            <a:r>
              <a:rPr lang="en-US" sz="1400" dirty="0">
                <a:solidFill>
                  <a:srgbClr val="0000FF"/>
                </a:solidFill>
                <a:latin typeface="Cascadia Mono" panose="020B0609020000020004" pitchFamily="49" charset="0"/>
              </a:rPr>
              <a:t>Of </a:t>
            </a:r>
            <a:r>
              <a:rPr lang="en-US" sz="1400" dirty="0">
                <a:solidFill>
                  <a:srgbClr val="2B91AF"/>
                </a:solidFill>
                <a:latin typeface="Cascadia Mono" panose="020B0609020000020004" pitchFamily="49" charset="0"/>
              </a:rPr>
              <a:t>Person</a:t>
            </a:r>
            <a:r>
              <a:rPr lang="en-US" sz="1400" dirty="0">
                <a:solidFill>
                  <a:schemeClr val="accent5"/>
                </a:solidFill>
                <a:latin typeface="Cascadia Mono" panose="020B0609020000020004" pitchFamily="49" charset="0"/>
              </a:rPr>
              <a:t>)</a:t>
            </a:r>
          </a:p>
          <a:p>
            <a:pPr marL="0" indent="0">
              <a:lnSpc>
                <a:spcPct val="100000"/>
              </a:lnSpc>
              <a:spcBef>
                <a:spcPts val="0"/>
              </a:spcBef>
              <a:buNone/>
            </a:pPr>
            <a:endParaRPr lang="en-US" sz="1400" dirty="0">
              <a:solidFill>
                <a:srgbClr val="0000FF"/>
              </a:solidFill>
              <a:latin typeface="Cascadia Mono" panose="020B0609020000020004" pitchFamily="49" charset="0"/>
            </a:endParaRPr>
          </a:p>
          <a:p>
            <a:pPr marL="0" indent="0">
              <a:lnSpc>
                <a:spcPct val="100000"/>
              </a:lnSpc>
              <a:spcBef>
                <a:spcPts val="0"/>
              </a:spcBef>
              <a:buNone/>
            </a:pPr>
            <a:r>
              <a:rPr lang="en-US" sz="1400" dirty="0">
                <a:solidFill>
                  <a:srgbClr val="0000FF"/>
                </a:solidFill>
                <a:latin typeface="Cascadia Mono" panose="020B0609020000020004" pitchFamily="49" charset="0"/>
              </a:rPr>
              <a:t>  Public Function </a:t>
            </a:r>
            <a:r>
              <a:rPr lang="en-US" sz="1400" dirty="0" err="1">
                <a:solidFill>
                  <a:schemeClr val="accent3">
                    <a:lumMod val="50000"/>
                  </a:schemeClr>
                </a:solidFill>
                <a:latin typeface="Cascadia Mono" panose="020B0609020000020004" pitchFamily="49" charset="0"/>
              </a:rPr>
              <a:t>ToReadOnly</a:t>
            </a:r>
            <a:r>
              <a:rPr lang="en-US" sz="1400" dirty="0">
                <a:solidFill>
                  <a:srgbClr val="0000FF"/>
                </a:solidFill>
                <a:latin typeface="Cascadia Mono" panose="020B0609020000020004" pitchFamily="49" charset="0"/>
              </a:rPr>
              <a:t> As </a:t>
            </a:r>
            <a:r>
              <a:rPr lang="en-US" sz="1400" dirty="0" err="1">
                <a:solidFill>
                  <a:srgbClr val="2B91AF"/>
                </a:solidFill>
                <a:latin typeface="Cascadia Mono" panose="020B0609020000020004" pitchFamily="49" charset="0"/>
              </a:rPr>
              <a:t>MyReadOnlyStack</a:t>
            </a:r>
            <a:r>
              <a:rPr lang="en-US" sz="1400" dirty="0">
                <a:solidFill>
                  <a:schemeClr val="accent5"/>
                </a:solidFill>
                <a:latin typeface="Cascadia Mono" panose="020B0609020000020004" pitchFamily="49" charset="0"/>
              </a:rPr>
              <a:t>(</a:t>
            </a:r>
            <a:r>
              <a:rPr lang="en-US" sz="1400" dirty="0">
                <a:solidFill>
                  <a:srgbClr val="0000FF"/>
                </a:solidFill>
                <a:latin typeface="Cascadia Mono" panose="020B0609020000020004" pitchFamily="49" charset="0"/>
              </a:rPr>
              <a:t>Of </a:t>
            </a:r>
            <a:r>
              <a:rPr lang="en-US" sz="1400" dirty="0">
                <a:solidFill>
                  <a:srgbClr val="2B91AF"/>
                </a:solidFill>
                <a:latin typeface="Cascadia Mono" panose="020B0609020000020004" pitchFamily="49" charset="0"/>
              </a:rPr>
              <a:t>Person</a:t>
            </a:r>
            <a:r>
              <a:rPr lang="en-US" sz="1400" dirty="0">
                <a:solidFill>
                  <a:schemeClr val="accent5"/>
                </a:solidFill>
                <a:latin typeface="Cascadia Mono" panose="020B0609020000020004" pitchFamily="49" charset="0"/>
              </a:rPr>
              <a:t>)</a:t>
            </a:r>
          </a:p>
          <a:p>
            <a:pPr marL="0" indent="0">
              <a:lnSpc>
                <a:spcPct val="100000"/>
              </a:lnSpc>
              <a:spcBef>
                <a:spcPts val="0"/>
              </a:spcBef>
              <a:buNone/>
            </a:pPr>
            <a:r>
              <a:rPr lang="en-US" sz="1400" dirty="0">
                <a:solidFill>
                  <a:srgbClr val="0000FF"/>
                </a:solidFill>
                <a:latin typeface="Cascadia Mono" panose="020B0609020000020004" pitchFamily="49" charset="0"/>
              </a:rPr>
              <a:t>    </a:t>
            </a:r>
            <a:r>
              <a:rPr lang="en-US" sz="1400" dirty="0">
                <a:solidFill>
                  <a:srgbClr val="7030A0"/>
                </a:solidFill>
                <a:latin typeface="Cascadia Mono" panose="020B0609020000020004" pitchFamily="49" charset="0"/>
              </a:rPr>
              <a:t>Return</a:t>
            </a:r>
            <a:r>
              <a:rPr lang="en-US" sz="1400" dirty="0">
                <a:solidFill>
                  <a:srgbClr val="0000FF"/>
                </a:solidFill>
                <a:latin typeface="Cascadia Mono" panose="020B0609020000020004" pitchFamily="49" charset="0"/>
              </a:rPr>
              <a:t> </a:t>
            </a:r>
            <a:r>
              <a:rPr lang="en-US" sz="1400" dirty="0">
                <a:solidFill>
                  <a:schemeClr val="accent5"/>
                </a:solidFill>
                <a:latin typeface="Cascadia Mono" panose="020B0609020000020004" pitchFamily="49" charset="0"/>
              </a:rPr>
              <a:t>_persons</a:t>
            </a:r>
          </a:p>
          <a:p>
            <a:pPr marL="0" indent="0">
              <a:lnSpc>
                <a:spcPct val="100000"/>
              </a:lnSpc>
              <a:spcBef>
                <a:spcPts val="0"/>
              </a:spcBef>
              <a:buNone/>
            </a:pPr>
            <a:r>
              <a:rPr lang="en-US" sz="1400" dirty="0">
                <a:solidFill>
                  <a:srgbClr val="0000FF"/>
                </a:solidFill>
                <a:latin typeface="Cascadia Mono" panose="020B0609020000020004" pitchFamily="49" charset="0"/>
              </a:rPr>
              <a:t>  End Function</a:t>
            </a:r>
          </a:p>
          <a:p>
            <a:pPr marL="0" indent="0">
              <a:lnSpc>
                <a:spcPct val="100000"/>
              </a:lnSpc>
              <a:spcBef>
                <a:spcPts val="0"/>
              </a:spcBef>
              <a:buNone/>
            </a:pPr>
            <a:r>
              <a:rPr lang="en-US" sz="1400" dirty="0">
                <a:solidFill>
                  <a:srgbClr val="0000FF"/>
                </a:solidFill>
                <a:latin typeface="Cascadia Mono" panose="020B0609020000020004" pitchFamily="49" charset="0"/>
              </a:rPr>
              <a:t>End Class</a:t>
            </a:r>
          </a:p>
          <a:p>
            <a:pPr marL="0" indent="0">
              <a:lnSpc>
                <a:spcPct val="100000"/>
              </a:lnSpc>
              <a:spcBef>
                <a:spcPts val="0"/>
              </a:spcBef>
              <a:buNone/>
            </a:pPr>
            <a:endParaRPr lang="nl-NL" sz="1400" dirty="0">
              <a:solidFill>
                <a:srgbClr val="0000FF"/>
              </a:solidFill>
              <a:latin typeface="Cascadia Mono" panose="020B0609020000020004" pitchFamily="49" charset="0"/>
            </a:endParaRPr>
          </a:p>
        </p:txBody>
      </p:sp>
    </p:spTree>
    <p:extLst>
      <p:ext uri="{BB962C8B-B14F-4D97-AF65-F5344CB8AC3E}">
        <p14:creationId xmlns:p14="http://schemas.microsoft.com/office/powerpoint/2010/main" val="1830417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507FEC26-2144-C961-0698-93321AA7B572}"/>
              </a:ext>
            </a:extLst>
          </p:cNvPr>
          <p:cNvSpPr>
            <a:spLocks noGrp="1"/>
          </p:cNvSpPr>
          <p:nvPr>
            <p:ph type="body" sz="quarter" idx="14"/>
          </p:nvPr>
        </p:nvSpPr>
        <p:spPr/>
        <p:txBody>
          <a:bodyPr/>
          <a:lstStyle/>
          <a:p>
            <a:endParaRPr lang="nl-NL"/>
          </a:p>
        </p:txBody>
      </p:sp>
      <p:sp>
        <p:nvSpPr>
          <p:cNvPr id="5" name="Titel 4">
            <a:extLst>
              <a:ext uri="{FF2B5EF4-FFF2-40B4-BE49-F238E27FC236}">
                <a16:creationId xmlns:a16="http://schemas.microsoft.com/office/drawing/2014/main" id="{981A2800-0A93-D6A0-61C8-9A4E319AF241}"/>
              </a:ext>
            </a:extLst>
          </p:cNvPr>
          <p:cNvSpPr>
            <a:spLocks noGrp="1"/>
          </p:cNvSpPr>
          <p:nvPr>
            <p:ph type="title"/>
          </p:nvPr>
        </p:nvSpPr>
        <p:spPr/>
        <p:txBody>
          <a:bodyPr/>
          <a:lstStyle/>
          <a:p>
            <a:pPr>
              <a:defRPr/>
            </a:pPr>
            <a:r>
              <a:rPr lang="en-US" sz="3600" b="1" dirty="0" err="1">
                <a:gradFill>
                  <a:gsLst>
                    <a:gs pos="0">
                      <a:schemeClr val="bg1"/>
                    </a:gs>
                    <a:gs pos="100000">
                      <a:schemeClr val="bg1">
                        <a:lumMod val="85000"/>
                      </a:schemeClr>
                    </a:gs>
                  </a:gsLst>
                  <a:lin ang="5400000" scaled="0"/>
                </a:gradFill>
                <a:latin typeface="+mj-lt"/>
                <a:ea typeface="+mj-ea"/>
                <a:cs typeface="+mj-cs"/>
              </a:rPr>
              <a:t>Collecties</a:t>
            </a:r>
            <a:r>
              <a:rPr lang="en-US" sz="3600" b="1" dirty="0">
                <a:gradFill>
                  <a:gsLst>
                    <a:gs pos="0">
                      <a:schemeClr val="bg1"/>
                    </a:gs>
                    <a:gs pos="100000">
                      <a:schemeClr val="bg1">
                        <a:lumMod val="85000"/>
                      </a:schemeClr>
                    </a:gs>
                  </a:gsLst>
                  <a:lin ang="5400000" scaled="0"/>
                </a:gradFill>
                <a:latin typeface="+mj-lt"/>
                <a:ea typeface="+mj-ea"/>
                <a:cs typeface="+mj-cs"/>
              </a:rPr>
              <a:t> &amp; Iterators</a:t>
            </a:r>
            <a:br>
              <a:rPr lang="en-US" sz="3600" b="1" dirty="0">
                <a:gradFill>
                  <a:gsLst>
                    <a:gs pos="0">
                      <a:schemeClr val="bg1"/>
                    </a:gs>
                    <a:gs pos="100000">
                      <a:schemeClr val="bg1">
                        <a:lumMod val="85000"/>
                      </a:schemeClr>
                    </a:gs>
                  </a:gsLst>
                  <a:lin ang="5400000" scaled="0"/>
                </a:gradFill>
                <a:latin typeface="+mj-lt"/>
                <a:ea typeface="+mj-ea"/>
                <a:cs typeface="+mj-cs"/>
              </a:rPr>
            </a:br>
            <a:r>
              <a:rPr lang="en-US" sz="3600" b="1" dirty="0" err="1">
                <a:gradFill>
                  <a:gsLst>
                    <a:gs pos="0">
                      <a:schemeClr val="bg1"/>
                    </a:gs>
                    <a:gs pos="100000">
                      <a:schemeClr val="bg1">
                        <a:lumMod val="85000"/>
                      </a:schemeClr>
                    </a:gs>
                  </a:gsLst>
                  <a:lin ang="5400000" scaled="0"/>
                </a:gradFill>
                <a:latin typeface="+mj-lt"/>
                <a:ea typeface="+mj-ea"/>
                <a:cs typeface="+mj-cs"/>
              </a:rPr>
              <a:t>Veel</a:t>
            </a:r>
            <a:r>
              <a:rPr lang="en-US" sz="3600" b="1" dirty="0">
                <a:gradFill>
                  <a:gsLst>
                    <a:gs pos="0">
                      <a:schemeClr val="bg1"/>
                    </a:gs>
                    <a:gs pos="100000">
                      <a:schemeClr val="bg1">
                        <a:lumMod val="85000"/>
                      </a:schemeClr>
                    </a:gs>
                  </a:gsLst>
                  <a:lin ang="5400000" scaled="0"/>
                </a:gradFill>
                <a:latin typeface="+mj-lt"/>
                <a:ea typeface="+mj-ea"/>
                <a:cs typeface="+mj-cs"/>
              </a:rPr>
              <a:t> </a:t>
            </a:r>
            <a:r>
              <a:rPr lang="en-US" sz="3600" b="1" dirty="0" err="1">
                <a:gradFill>
                  <a:gsLst>
                    <a:gs pos="0">
                      <a:schemeClr val="bg1"/>
                    </a:gs>
                    <a:gs pos="100000">
                      <a:schemeClr val="bg1">
                        <a:lumMod val="85000"/>
                      </a:schemeClr>
                    </a:gs>
                  </a:gsLst>
                  <a:lin ang="5400000" scaled="0"/>
                </a:gradFill>
                <a:latin typeface="+mj-lt"/>
                <a:ea typeface="+mj-ea"/>
                <a:cs typeface="+mj-cs"/>
              </a:rPr>
              <a:t>gemaakte</a:t>
            </a:r>
            <a:r>
              <a:rPr lang="en-US" sz="3600" b="1" dirty="0">
                <a:gradFill>
                  <a:gsLst>
                    <a:gs pos="0">
                      <a:schemeClr val="bg1"/>
                    </a:gs>
                    <a:gs pos="100000">
                      <a:schemeClr val="bg1">
                        <a:lumMod val="85000"/>
                      </a:schemeClr>
                    </a:gs>
                  </a:gsLst>
                  <a:lin ang="5400000" scaled="0"/>
                </a:gradFill>
                <a:latin typeface="+mj-lt"/>
                <a:ea typeface="+mj-ea"/>
                <a:cs typeface="+mj-cs"/>
              </a:rPr>
              <a:t> bugs</a:t>
            </a:r>
          </a:p>
        </p:txBody>
      </p:sp>
      <p:sp>
        <p:nvSpPr>
          <p:cNvPr id="8" name="Tijdelijke aanduiding voor inhoud 7">
            <a:extLst>
              <a:ext uri="{FF2B5EF4-FFF2-40B4-BE49-F238E27FC236}">
                <a16:creationId xmlns:a16="http://schemas.microsoft.com/office/drawing/2014/main" id="{6BC353D9-DD2B-B864-19EA-349CA53AF438}"/>
              </a:ext>
            </a:extLst>
          </p:cNvPr>
          <p:cNvSpPr>
            <a:spLocks noGrp="1"/>
          </p:cNvSpPr>
          <p:nvPr>
            <p:ph sz="quarter" idx="15"/>
          </p:nvPr>
        </p:nvSpPr>
        <p:spPr/>
        <p:txBody>
          <a:bodyPr/>
          <a:lstStyle/>
          <a:p>
            <a:pPr marL="0" indent="0">
              <a:lnSpc>
                <a:spcPct val="100000"/>
              </a:lnSpc>
              <a:spcBef>
                <a:spcPts val="0"/>
              </a:spcBef>
              <a:buNone/>
            </a:pPr>
            <a:r>
              <a:rPr lang="en-US" sz="1400" dirty="0">
                <a:solidFill>
                  <a:srgbClr val="0000FF"/>
                </a:solidFill>
                <a:latin typeface="Cascadia Mono" panose="020B0609020000020004" pitchFamily="49" charset="0"/>
              </a:rPr>
              <a:t>Public Class </a:t>
            </a:r>
            <a:r>
              <a:rPr lang="en-US" sz="1400" dirty="0" err="1">
                <a:solidFill>
                  <a:srgbClr val="2B91AF"/>
                </a:solidFill>
                <a:latin typeface="Cascadia Mono" panose="020B0609020000020004" pitchFamily="49" charset="0"/>
              </a:rPr>
              <a:t>MyStack</a:t>
            </a:r>
            <a:r>
              <a:rPr lang="en-US" sz="1400" dirty="0">
                <a:solidFill>
                  <a:schemeClr val="accent5"/>
                </a:solidFill>
                <a:latin typeface="Cascadia Mono" panose="020B0609020000020004" pitchFamily="49" charset="0"/>
              </a:rPr>
              <a:t>(</a:t>
            </a:r>
            <a:r>
              <a:rPr lang="en-US" sz="1400" dirty="0">
                <a:solidFill>
                  <a:srgbClr val="0000FF"/>
                </a:solidFill>
                <a:latin typeface="Cascadia Mono" panose="020B0609020000020004" pitchFamily="49" charset="0"/>
              </a:rPr>
              <a:t>Of </a:t>
            </a:r>
            <a:r>
              <a:rPr lang="en-US" sz="1400" dirty="0">
                <a:solidFill>
                  <a:srgbClr val="2B91AF"/>
                </a:solidFill>
                <a:latin typeface="Cascadia Mono" panose="020B0609020000020004" pitchFamily="49" charset="0"/>
              </a:rPr>
              <a:t>T</a:t>
            </a:r>
            <a:r>
              <a:rPr lang="en-US" sz="1400" dirty="0">
                <a:solidFill>
                  <a:schemeClr val="accent5"/>
                </a:solidFill>
                <a:latin typeface="Cascadia Mono" panose="020B0609020000020004" pitchFamily="49" charset="0"/>
              </a:rPr>
              <a:t>)</a:t>
            </a:r>
            <a:endParaRPr lang="en-US" sz="1400" dirty="0">
              <a:solidFill>
                <a:srgbClr val="0000FF"/>
              </a:solidFill>
              <a:latin typeface="Cascadia Mono" panose="020B0609020000020004" pitchFamily="49" charset="0"/>
            </a:endParaRPr>
          </a:p>
          <a:p>
            <a:pPr marL="0" indent="0">
              <a:lnSpc>
                <a:spcPct val="100000"/>
              </a:lnSpc>
              <a:spcBef>
                <a:spcPts val="0"/>
              </a:spcBef>
              <a:buNone/>
            </a:pPr>
            <a:r>
              <a:rPr lang="en-US" sz="1400" dirty="0">
                <a:solidFill>
                  <a:srgbClr val="0000FF"/>
                </a:solidFill>
                <a:latin typeface="Cascadia Mono" panose="020B0609020000020004" pitchFamily="49" charset="0"/>
              </a:rPr>
              <a:t>  Implements </a:t>
            </a:r>
            <a:r>
              <a:rPr lang="en-US" sz="1400" dirty="0" err="1">
                <a:solidFill>
                  <a:srgbClr val="2B91AF"/>
                </a:solidFill>
                <a:latin typeface="Cascadia Mono" panose="020B0609020000020004" pitchFamily="49" charset="0"/>
              </a:rPr>
              <a:t>IEnumerable</a:t>
            </a:r>
            <a:r>
              <a:rPr lang="en-US" sz="1400" dirty="0">
                <a:solidFill>
                  <a:schemeClr val="accent5"/>
                </a:solidFill>
                <a:latin typeface="Cascadia Mono" panose="020B0609020000020004" pitchFamily="49" charset="0"/>
              </a:rPr>
              <a:t>(</a:t>
            </a:r>
            <a:r>
              <a:rPr lang="en-US" sz="1400" dirty="0">
                <a:solidFill>
                  <a:srgbClr val="0000FF"/>
                </a:solidFill>
                <a:latin typeface="Cascadia Mono" panose="020B0609020000020004" pitchFamily="49" charset="0"/>
              </a:rPr>
              <a:t>Of </a:t>
            </a:r>
            <a:r>
              <a:rPr lang="en-US" sz="1400" dirty="0">
                <a:solidFill>
                  <a:srgbClr val="2B91AF"/>
                </a:solidFill>
                <a:latin typeface="Cascadia Mono" panose="020B0609020000020004" pitchFamily="49" charset="0"/>
              </a:rPr>
              <a:t>T</a:t>
            </a:r>
            <a:r>
              <a:rPr lang="en-US" sz="1400" dirty="0">
                <a:solidFill>
                  <a:schemeClr val="accent5"/>
                </a:solidFill>
                <a:latin typeface="Cascadia Mono" panose="020B0609020000020004" pitchFamily="49" charset="0"/>
              </a:rPr>
              <a:t>)</a:t>
            </a:r>
            <a:r>
              <a:rPr lang="en-US" sz="1400" dirty="0">
                <a:solidFill>
                  <a:srgbClr val="0000FF"/>
                </a:solidFill>
                <a:latin typeface="Cascadia Mono" panose="020B0609020000020004" pitchFamily="49" charset="0"/>
              </a:rPr>
              <a:t> …</a:t>
            </a:r>
          </a:p>
          <a:p>
            <a:pPr marL="0" indent="0">
              <a:lnSpc>
                <a:spcPct val="100000"/>
              </a:lnSpc>
              <a:spcBef>
                <a:spcPts val="0"/>
              </a:spcBef>
              <a:buNone/>
            </a:pPr>
            <a:endParaRPr lang="en-US" sz="1400" dirty="0">
              <a:solidFill>
                <a:srgbClr val="0000FF"/>
              </a:solidFill>
              <a:latin typeface="Cascadia Mono" panose="020B0609020000020004" pitchFamily="49" charset="0"/>
            </a:endParaRPr>
          </a:p>
          <a:p>
            <a:pPr marL="0" indent="0">
              <a:lnSpc>
                <a:spcPct val="100000"/>
              </a:lnSpc>
              <a:spcBef>
                <a:spcPts val="0"/>
              </a:spcBef>
              <a:buNone/>
            </a:pPr>
            <a:r>
              <a:rPr lang="en-US" sz="1400" dirty="0">
                <a:solidFill>
                  <a:srgbClr val="0000FF"/>
                </a:solidFill>
                <a:latin typeface="Cascadia Mono" panose="020B0609020000020004" pitchFamily="49" charset="0"/>
              </a:rPr>
              <a:t>  Public Sub </a:t>
            </a:r>
            <a:r>
              <a:rPr lang="en-US" sz="1400" dirty="0">
                <a:solidFill>
                  <a:schemeClr val="accent3">
                    <a:lumMod val="50000"/>
                  </a:schemeClr>
                </a:solidFill>
                <a:latin typeface="Cascadia Mono" panose="020B0609020000020004" pitchFamily="49" charset="0"/>
              </a:rPr>
              <a:t>Add(</a:t>
            </a:r>
            <a:r>
              <a:rPr lang="en-US" sz="1400" dirty="0">
                <a:solidFill>
                  <a:schemeClr val="accent5"/>
                </a:solidFill>
                <a:latin typeface="Cascadia Mono" panose="020B0609020000020004" pitchFamily="49" charset="0"/>
              </a:rPr>
              <a:t>item </a:t>
            </a:r>
            <a:r>
              <a:rPr lang="en-US" sz="1400" dirty="0">
                <a:solidFill>
                  <a:srgbClr val="0000FF"/>
                </a:solidFill>
                <a:latin typeface="Cascadia Mono" panose="020B0609020000020004" pitchFamily="49" charset="0"/>
              </a:rPr>
              <a:t>As</a:t>
            </a:r>
            <a:r>
              <a:rPr lang="en-US" sz="1400" dirty="0">
                <a:solidFill>
                  <a:schemeClr val="accent5"/>
                </a:solidFill>
                <a:latin typeface="Cascadia Mono" panose="020B0609020000020004" pitchFamily="49" charset="0"/>
              </a:rPr>
              <a:t> </a:t>
            </a:r>
            <a:r>
              <a:rPr lang="en-US" sz="1400" dirty="0">
                <a:solidFill>
                  <a:srgbClr val="2B91AF"/>
                </a:solidFill>
                <a:latin typeface="Cascadia Mono" panose="020B0609020000020004" pitchFamily="49" charset="0"/>
              </a:rPr>
              <a:t>T</a:t>
            </a:r>
            <a:r>
              <a:rPr lang="en-US" sz="1400" dirty="0">
                <a:solidFill>
                  <a:schemeClr val="accent3">
                    <a:lumMod val="50000"/>
                  </a:schemeClr>
                </a:solidFill>
                <a:latin typeface="Cascadia Mono" panose="020B0609020000020004" pitchFamily="49" charset="0"/>
              </a:rPr>
              <a:t>)</a:t>
            </a:r>
            <a:endParaRPr lang="en-US" sz="1400" dirty="0">
              <a:solidFill>
                <a:schemeClr val="accent5"/>
              </a:solidFill>
              <a:latin typeface="Cascadia Mono" panose="020B0609020000020004" pitchFamily="49" charset="0"/>
            </a:endParaRPr>
          </a:p>
          <a:p>
            <a:pPr marL="0" indent="0">
              <a:lnSpc>
                <a:spcPct val="100000"/>
              </a:lnSpc>
              <a:spcBef>
                <a:spcPts val="0"/>
              </a:spcBef>
              <a:buNone/>
            </a:pPr>
            <a:r>
              <a:rPr lang="en-US" sz="1400" dirty="0">
                <a:solidFill>
                  <a:schemeClr val="accent5"/>
                </a:solidFill>
                <a:latin typeface="Cascadia Mono" panose="020B0609020000020004" pitchFamily="49" charset="0"/>
              </a:rPr>
              <a:t>    _</a:t>
            </a:r>
            <a:r>
              <a:rPr lang="en-US" sz="1400" dirty="0" err="1">
                <a:solidFill>
                  <a:schemeClr val="accent5"/>
                </a:solidFill>
                <a:latin typeface="Cascadia Mono" panose="020B0609020000020004" pitchFamily="49" charset="0"/>
              </a:rPr>
              <a:t>items.Add</a:t>
            </a:r>
            <a:r>
              <a:rPr lang="en-US" sz="1400" dirty="0">
                <a:solidFill>
                  <a:schemeClr val="accent5"/>
                </a:solidFill>
                <a:latin typeface="Cascadia Mono" panose="020B0609020000020004" pitchFamily="49" charset="0"/>
              </a:rPr>
              <a:t>(item)</a:t>
            </a:r>
          </a:p>
          <a:p>
            <a:pPr marL="0" indent="0">
              <a:lnSpc>
                <a:spcPct val="100000"/>
              </a:lnSpc>
              <a:spcBef>
                <a:spcPts val="0"/>
              </a:spcBef>
              <a:buNone/>
            </a:pPr>
            <a:r>
              <a:rPr lang="en-US" sz="1400" dirty="0">
                <a:solidFill>
                  <a:srgbClr val="0000FF"/>
                </a:solidFill>
                <a:latin typeface="Cascadia Mono" panose="020B0609020000020004" pitchFamily="49" charset="0"/>
              </a:rPr>
              <a:t>  End Sub</a:t>
            </a:r>
          </a:p>
          <a:p>
            <a:pPr marL="0" indent="0">
              <a:lnSpc>
                <a:spcPct val="100000"/>
              </a:lnSpc>
              <a:spcBef>
                <a:spcPts val="0"/>
              </a:spcBef>
              <a:buNone/>
            </a:pPr>
            <a:r>
              <a:rPr lang="en-US" sz="1400" dirty="0">
                <a:solidFill>
                  <a:srgbClr val="0000FF"/>
                </a:solidFill>
                <a:latin typeface="Cascadia Mono" panose="020B0609020000020004" pitchFamily="49" charset="0"/>
              </a:rPr>
              <a:t>End Class</a:t>
            </a:r>
          </a:p>
          <a:p>
            <a:pPr marL="0" indent="0">
              <a:lnSpc>
                <a:spcPct val="100000"/>
              </a:lnSpc>
              <a:spcBef>
                <a:spcPts val="0"/>
              </a:spcBef>
              <a:buNone/>
            </a:pPr>
            <a:endParaRPr lang="en-US" sz="1400" dirty="0">
              <a:solidFill>
                <a:srgbClr val="0000FF"/>
              </a:solidFill>
              <a:latin typeface="Cascadia Mono" panose="020B0609020000020004" pitchFamily="49" charset="0"/>
            </a:endParaRPr>
          </a:p>
          <a:p>
            <a:pPr marL="0" indent="0">
              <a:lnSpc>
                <a:spcPct val="100000"/>
              </a:lnSpc>
              <a:spcBef>
                <a:spcPts val="0"/>
              </a:spcBef>
              <a:buNone/>
            </a:pPr>
            <a:r>
              <a:rPr lang="en-US" sz="1400" dirty="0">
                <a:solidFill>
                  <a:srgbClr val="0000FF"/>
                </a:solidFill>
                <a:latin typeface="Cascadia Mono" panose="020B0609020000020004" pitchFamily="49" charset="0"/>
              </a:rPr>
              <a:t>Public Class </a:t>
            </a:r>
            <a:r>
              <a:rPr lang="en-US" sz="1400" dirty="0" err="1">
                <a:solidFill>
                  <a:srgbClr val="2B91AF"/>
                </a:solidFill>
                <a:latin typeface="Cascadia Mono" panose="020B0609020000020004" pitchFamily="49" charset="0"/>
              </a:rPr>
              <a:t>MyReadOnlyStack</a:t>
            </a:r>
            <a:r>
              <a:rPr lang="en-US" sz="1400" dirty="0">
                <a:solidFill>
                  <a:schemeClr val="accent5"/>
                </a:solidFill>
                <a:latin typeface="Cascadia Mono" panose="020B0609020000020004" pitchFamily="49" charset="0"/>
              </a:rPr>
              <a:t>(</a:t>
            </a:r>
            <a:r>
              <a:rPr lang="en-US" sz="1400" dirty="0">
                <a:solidFill>
                  <a:srgbClr val="0000FF"/>
                </a:solidFill>
                <a:latin typeface="Cascadia Mono" panose="020B0609020000020004" pitchFamily="49" charset="0"/>
              </a:rPr>
              <a:t>Of </a:t>
            </a:r>
            <a:r>
              <a:rPr lang="en-US" sz="1400" dirty="0">
                <a:solidFill>
                  <a:srgbClr val="2B91AF"/>
                </a:solidFill>
                <a:latin typeface="Cascadia Mono" panose="020B0609020000020004" pitchFamily="49" charset="0"/>
              </a:rPr>
              <a:t>T</a:t>
            </a:r>
            <a:r>
              <a:rPr lang="en-US" sz="1400" dirty="0">
                <a:solidFill>
                  <a:schemeClr val="accent5"/>
                </a:solidFill>
                <a:latin typeface="Cascadia Mono" panose="020B0609020000020004" pitchFamily="49" charset="0"/>
              </a:rPr>
              <a:t>)</a:t>
            </a:r>
            <a:endParaRPr lang="en-US" sz="1400" dirty="0">
              <a:solidFill>
                <a:srgbClr val="0000FF"/>
              </a:solidFill>
              <a:latin typeface="Cascadia Mono" panose="020B0609020000020004" pitchFamily="49" charset="0"/>
            </a:endParaRPr>
          </a:p>
          <a:p>
            <a:pPr marL="0" indent="0">
              <a:lnSpc>
                <a:spcPct val="100000"/>
              </a:lnSpc>
              <a:spcBef>
                <a:spcPts val="0"/>
              </a:spcBef>
              <a:buNone/>
            </a:pPr>
            <a:r>
              <a:rPr lang="en-US" sz="1400" dirty="0">
                <a:solidFill>
                  <a:srgbClr val="0000FF"/>
                </a:solidFill>
                <a:latin typeface="Cascadia Mono" panose="020B0609020000020004" pitchFamily="49" charset="0"/>
              </a:rPr>
              <a:t>  Implements </a:t>
            </a:r>
            <a:r>
              <a:rPr lang="en-US" sz="1400" dirty="0" err="1">
                <a:solidFill>
                  <a:srgbClr val="2B91AF"/>
                </a:solidFill>
                <a:latin typeface="Cascadia Mono" panose="020B0609020000020004" pitchFamily="49" charset="0"/>
              </a:rPr>
              <a:t>IEnumerable</a:t>
            </a:r>
            <a:r>
              <a:rPr lang="en-US" sz="1400" dirty="0">
                <a:solidFill>
                  <a:schemeClr val="accent5"/>
                </a:solidFill>
                <a:latin typeface="Cascadia Mono" panose="020B0609020000020004" pitchFamily="49" charset="0"/>
              </a:rPr>
              <a:t>(</a:t>
            </a:r>
            <a:r>
              <a:rPr lang="en-US" sz="1400" dirty="0">
                <a:solidFill>
                  <a:srgbClr val="0000FF"/>
                </a:solidFill>
                <a:latin typeface="Cascadia Mono" panose="020B0609020000020004" pitchFamily="49" charset="0"/>
              </a:rPr>
              <a:t>Of </a:t>
            </a:r>
            <a:r>
              <a:rPr lang="en-US" sz="1400" dirty="0">
                <a:solidFill>
                  <a:srgbClr val="2B91AF"/>
                </a:solidFill>
                <a:latin typeface="Cascadia Mono" panose="020B0609020000020004" pitchFamily="49" charset="0"/>
              </a:rPr>
              <a:t>T</a:t>
            </a:r>
            <a:r>
              <a:rPr lang="en-US" sz="1400" dirty="0">
                <a:solidFill>
                  <a:schemeClr val="accent5"/>
                </a:solidFill>
                <a:latin typeface="Cascadia Mono" panose="020B0609020000020004" pitchFamily="49" charset="0"/>
              </a:rPr>
              <a:t>)</a:t>
            </a:r>
            <a:r>
              <a:rPr lang="en-US" sz="1400" dirty="0">
                <a:solidFill>
                  <a:srgbClr val="0000FF"/>
                </a:solidFill>
                <a:latin typeface="Cascadia Mono" panose="020B0609020000020004" pitchFamily="49" charset="0"/>
              </a:rPr>
              <a:t> …</a:t>
            </a:r>
          </a:p>
          <a:p>
            <a:pPr marL="0" indent="0">
              <a:lnSpc>
                <a:spcPct val="100000"/>
              </a:lnSpc>
              <a:spcBef>
                <a:spcPts val="0"/>
              </a:spcBef>
              <a:buNone/>
            </a:pPr>
            <a:r>
              <a:rPr lang="en-US" sz="1400" dirty="0">
                <a:solidFill>
                  <a:srgbClr val="0000FF"/>
                </a:solidFill>
                <a:latin typeface="Cascadia Mono" panose="020B0609020000020004" pitchFamily="49" charset="0"/>
              </a:rPr>
              <a:t>End Class</a:t>
            </a:r>
          </a:p>
          <a:p>
            <a:pPr marL="0" indent="0">
              <a:lnSpc>
                <a:spcPct val="100000"/>
              </a:lnSpc>
              <a:spcBef>
                <a:spcPts val="0"/>
              </a:spcBef>
              <a:buNone/>
            </a:pPr>
            <a:endParaRPr lang="en-US" sz="1400" dirty="0">
              <a:solidFill>
                <a:srgbClr val="0000FF"/>
              </a:solidFill>
              <a:latin typeface="Cascadia Mono" panose="020B0609020000020004" pitchFamily="49" charset="0"/>
            </a:endParaRPr>
          </a:p>
          <a:p>
            <a:pPr marL="0" indent="0">
              <a:lnSpc>
                <a:spcPct val="100000"/>
              </a:lnSpc>
              <a:spcBef>
                <a:spcPts val="0"/>
              </a:spcBef>
              <a:buNone/>
            </a:pPr>
            <a:r>
              <a:rPr lang="en-US" sz="1400" dirty="0">
                <a:solidFill>
                  <a:srgbClr val="0000FF"/>
                </a:solidFill>
                <a:latin typeface="Cascadia Mono" panose="020B0609020000020004" pitchFamily="49" charset="0"/>
              </a:rPr>
              <a:t>Class </a:t>
            </a:r>
            <a:r>
              <a:rPr lang="en-US" sz="1400" dirty="0">
                <a:solidFill>
                  <a:srgbClr val="2B91AF"/>
                </a:solidFill>
                <a:latin typeface="Cascadia Mono" panose="020B0609020000020004" pitchFamily="49" charset="0"/>
              </a:rPr>
              <a:t>Persons</a:t>
            </a:r>
          </a:p>
          <a:p>
            <a:pPr marL="0" indent="0">
              <a:lnSpc>
                <a:spcPct val="100000"/>
              </a:lnSpc>
              <a:spcBef>
                <a:spcPts val="0"/>
              </a:spcBef>
              <a:buNone/>
            </a:pPr>
            <a:r>
              <a:rPr lang="en-US" sz="1400" dirty="0">
                <a:solidFill>
                  <a:srgbClr val="0000FF"/>
                </a:solidFill>
                <a:latin typeface="Cascadia Mono" panose="020B0609020000020004" pitchFamily="49" charset="0"/>
              </a:rPr>
              <a:t>  Private </a:t>
            </a:r>
            <a:r>
              <a:rPr lang="en-US" sz="1400" dirty="0">
                <a:solidFill>
                  <a:schemeClr val="accent5"/>
                </a:solidFill>
                <a:latin typeface="Cascadia Mono" panose="020B0609020000020004" pitchFamily="49" charset="0"/>
              </a:rPr>
              <a:t>_persons </a:t>
            </a:r>
            <a:r>
              <a:rPr lang="en-US" sz="1400" dirty="0">
                <a:solidFill>
                  <a:srgbClr val="0000FF"/>
                </a:solidFill>
                <a:latin typeface="Cascadia Mono" panose="020B0609020000020004" pitchFamily="49" charset="0"/>
              </a:rPr>
              <a:t>As New </a:t>
            </a:r>
            <a:r>
              <a:rPr lang="en-US" sz="1400" dirty="0" err="1">
                <a:solidFill>
                  <a:srgbClr val="2B91AF"/>
                </a:solidFill>
                <a:latin typeface="Cascadia Mono" panose="020B0609020000020004" pitchFamily="49" charset="0"/>
              </a:rPr>
              <a:t>MyStack</a:t>
            </a:r>
            <a:r>
              <a:rPr lang="en-US" sz="1400" dirty="0">
                <a:solidFill>
                  <a:schemeClr val="accent5"/>
                </a:solidFill>
                <a:latin typeface="Cascadia Mono" panose="020B0609020000020004" pitchFamily="49" charset="0"/>
              </a:rPr>
              <a:t>(</a:t>
            </a:r>
            <a:r>
              <a:rPr lang="en-US" sz="1400" dirty="0">
                <a:solidFill>
                  <a:srgbClr val="0000FF"/>
                </a:solidFill>
                <a:latin typeface="Cascadia Mono" panose="020B0609020000020004" pitchFamily="49" charset="0"/>
              </a:rPr>
              <a:t>Of </a:t>
            </a:r>
            <a:r>
              <a:rPr lang="en-US" sz="1400" dirty="0">
                <a:solidFill>
                  <a:srgbClr val="2B91AF"/>
                </a:solidFill>
                <a:latin typeface="Cascadia Mono" panose="020B0609020000020004" pitchFamily="49" charset="0"/>
              </a:rPr>
              <a:t>Person</a:t>
            </a:r>
            <a:r>
              <a:rPr lang="en-US" sz="1400" dirty="0">
                <a:solidFill>
                  <a:schemeClr val="accent5"/>
                </a:solidFill>
                <a:latin typeface="Cascadia Mono" panose="020B0609020000020004" pitchFamily="49" charset="0"/>
              </a:rPr>
              <a:t>)</a:t>
            </a:r>
            <a:endParaRPr lang="en-US" sz="1400" dirty="0">
              <a:solidFill>
                <a:srgbClr val="0000FF"/>
              </a:solidFill>
              <a:latin typeface="Cascadia Mono" panose="020B0609020000020004" pitchFamily="49" charset="0"/>
            </a:endParaRPr>
          </a:p>
          <a:p>
            <a:pPr marL="0" indent="0">
              <a:lnSpc>
                <a:spcPct val="100000"/>
              </a:lnSpc>
              <a:spcBef>
                <a:spcPts val="0"/>
              </a:spcBef>
              <a:buNone/>
            </a:pPr>
            <a:endParaRPr lang="en-US" sz="1400" dirty="0">
              <a:solidFill>
                <a:srgbClr val="0000FF"/>
              </a:solidFill>
              <a:latin typeface="Cascadia Mono" panose="020B0609020000020004" pitchFamily="49" charset="0"/>
            </a:endParaRPr>
          </a:p>
          <a:p>
            <a:pPr marL="0" indent="0">
              <a:lnSpc>
                <a:spcPct val="100000"/>
              </a:lnSpc>
              <a:spcBef>
                <a:spcPts val="0"/>
              </a:spcBef>
              <a:buNone/>
            </a:pPr>
            <a:r>
              <a:rPr lang="en-US" sz="1400" dirty="0">
                <a:solidFill>
                  <a:srgbClr val="0000FF"/>
                </a:solidFill>
                <a:latin typeface="Cascadia Mono" panose="020B0609020000020004" pitchFamily="49" charset="0"/>
              </a:rPr>
              <a:t>  Public Function </a:t>
            </a:r>
            <a:r>
              <a:rPr lang="en-US" sz="1400" dirty="0" err="1">
                <a:solidFill>
                  <a:schemeClr val="accent3">
                    <a:lumMod val="50000"/>
                  </a:schemeClr>
                </a:solidFill>
                <a:latin typeface="Cascadia Mono" panose="020B0609020000020004" pitchFamily="49" charset="0"/>
              </a:rPr>
              <a:t>ToReadOnly</a:t>
            </a:r>
            <a:r>
              <a:rPr lang="en-US" sz="1400" dirty="0">
                <a:solidFill>
                  <a:srgbClr val="0000FF"/>
                </a:solidFill>
                <a:latin typeface="Cascadia Mono" panose="020B0609020000020004" pitchFamily="49" charset="0"/>
              </a:rPr>
              <a:t> As </a:t>
            </a:r>
            <a:r>
              <a:rPr lang="en-US" sz="1400" dirty="0" err="1">
                <a:solidFill>
                  <a:srgbClr val="2B91AF"/>
                </a:solidFill>
                <a:latin typeface="Cascadia Mono" panose="020B0609020000020004" pitchFamily="49" charset="0"/>
              </a:rPr>
              <a:t>MyReadOnlyStack</a:t>
            </a:r>
            <a:r>
              <a:rPr lang="en-US" sz="1400" dirty="0">
                <a:solidFill>
                  <a:schemeClr val="accent5"/>
                </a:solidFill>
                <a:latin typeface="Cascadia Mono" panose="020B0609020000020004" pitchFamily="49" charset="0"/>
              </a:rPr>
              <a:t>(</a:t>
            </a:r>
            <a:r>
              <a:rPr lang="en-US" sz="1400" dirty="0">
                <a:solidFill>
                  <a:srgbClr val="0000FF"/>
                </a:solidFill>
                <a:latin typeface="Cascadia Mono" panose="020B0609020000020004" pitchFamily="49" charset="0"/>
              </a:rPr>
              <a:t>Of </a:t>
            </a:r>
            <a:r>
              <a:rPr lang="en-US" sz="1400" dirty="0">
                <a:solidFill>
                  <a:srgbClr val="2B91AF"/>
                </a:solidFill>
                <a:latin typeface="Cascadia Mono" panose="020B0609020000020004" pitchFamily="49" charset="0"/>
              </a:rPr>
              <a:t>Person</a:t>
            </a:r>
            <a:r>
              <a:rPr lang="en-US" sz="1400" dirty="0">
                <a:solidFill>
                  <a:schemeClr val="accent5"/>
                </a:solidFill>
                <a:latin typeface="Cascadia Mono" panose="020B0609020000020004" pitchFamily="49" charset="0"/>
              </a:rPr>
              <a:t>)</a:t>
            </a:r>
            <a:endParaRPr lang="en-US" sz="1400" dirty="0">
              <a:solidFill>
                <a:srgbClr val="0000FF"/>
              </a:solidFill>
              <a:latin typeface="Cascadia Mono" panose="020B0609020000020004" pitchFamily="49" charset="0"/>
            </a:endParaRPr>
          </a:p>
          <a:p>
            <a:pPr marL="0" indent="0">
              <a:lnSpc>
                <a:spcPct val="100000"/>
              </a:lnSpc>
              <a:spcBef>
                <a:spcPts val="0"/>
              </a:spcBef>
              <a:buNone/>
            </a:pPr>
            <a:r>
              <a:rPr lang="en-US" sz="1400" dirty="0">
                <a:solidFill>
                  <a:srgbClr val="0000FF"/>
                </a:solidFill>
                <a:latin typeface="Cascadia Mono" panose="020B0609020000020004" pitchFamily="49" charset="0"/>
              </a:rPr>
              <a:t>    </a:t>
            </a:r>
            <a:r>
              <a:rPr lang="en-US" sz="1400" dirty="0">
                <a:solidFill>
                  <a:srgbClr val="7030A0"/>
                </a:solidFill>
                <a:latin typeface="Cascadia Mono" panose="020B0609020000020004" pitchFamily="49" charset="0"/>
              </a:rPr>
              <a:t>Return</a:t>
            </a:r>
            <a:r>
              <a:rPr lang="en-US" sz="1400" dirty="0">
                <a:solidFill>
                  <a:srgbClr val="0000FF"/>
                </a:solidFill>
                <a:latin typeface="Cascadia Mono" panose="020B0609020000020004" pitchFamily="49" charset="0"/>
              </a:rPr>
              <a:t> New </a:t>
            </a:r>
            <a:r>
              <a:rPr lang="en-US" sz="1400" dirty="0" err="1">
                <a:solidFill>
                  <a:srgbClr val="2B91AF"/>
                </a:solidFill>
                <a:latin typeface="Cascadia Mono" panose="020B0609020000020004" pitchFamily="49" charset="0"/>
              </a:rPr>
              <a:t>MyReadOnlyStack</a:t>
            </a:r>
            <a:r>
              <a:rPr lang="en-US" sz="1400" dirty="0">
                <a:solidFill>
                  <a:schemeClr val="accent5"/>
                </a:solidFill>
                <a:latin typeface="Cascadia Mono" panose="020B0609020000020004" pitchFamily="49" charset="0"/>
              </a:rPr>
              <a:t>(</a:t>
            </a:r>
            <a:r>
              <a:rPr lang="en-US" sz="1400" dirty="0">
                <a:solidFill>
                  <a:srgbClr val="0000FF"/>
                </a:solidFill>
                <a:latin typeface="Cascadia Mono" panose="020B0609020000020004" pitchFamily="49" charset="0"/>
              </a:rPr>
              <a:t>Of </a:t>
            </a:r>
            <a:r>
              <a:rPr lang="en-US" sz="1400" dirty="0">
                <a:solidFill>
                  <a:srgbClr val="2B91AF"/>
                </a:solidFill>
                <a:latin typeface="Cascadia Mono" panose="020B0609020000020004" pitchFamily="49" charset="0"/>
              </a:rPr>
              <a:t>Person</a:t>
            </a:r>
            <a:r>
              <a:rPr lang="en-US" sz="1400" dirty="0">
                <a:solidFill>
                  <a:schemeClr val="accent5"/>
                </a:solidFill>
                <a:latin typeface="Cascadia Mono" panose="020B0609020000020004" pitchFamily="49" charset="0"/>
              </a:rPr>
              <a:t>)(_persons)</a:t>
            </a:r>
          </a:p>
          <a:p>
            <a:pPr marL="0" indent="0">
              <a:lnSpc>
                <a:spcPct val="100000"/>
              </a:lnSpc>
              <a:spcBef>
                <a:spcPts val="0"/>
              </a:spcBef>
              <a:buNone/>
            </a:pPr>
            <a:r>
              <a:rPr lang="en-US" sz="1400" dirty="0">
                <a:solidFill>
                  <a:srgbClr val="0000FF"/>
                </a:solidFill>
                <a:latin typeface="Cascadia Mono" panose="020B0609020000020004" pitchFamily="49" charset="0"/>
              </a:rPr>
              <a:t>  End Function</a:t>
            </a:r>
          </a:p>
          <a:p>
            <a:pPr marL="0" indent="0">
              <a:lnSpc>
                <a:spcPct val="100000"/>
              </a:lnSpc>
              <a:spcBef>
                <a:spcPts val="0"/>
              </a:spcBef>
              <a:buNone/>
            </a:pPr>
            <a:r>
              <a:rPr lang="en-US" sz="1400" dirty="0">
                <a:solidFill>
                  <a:srgbClr val="0000FF"/>
                </a:solidFill>
                <a:latin typeface="Cascadia Mono" panose="020B0609020000020004" pitchFamily="49" charset="0"/>
              </a:rPr>
              <a:t>End Class</a:t>
            </a:r>
            <a:endParaRPr lang="nl-NL" sz="1400" dirty="0">
              <a:solidFill>
                <a:srgbClr val="0000FF"/>
              </a:solidFill>
              <a:latin typeface="Cascadia Mono" panose="020B0609020000020004" pitchFamily="49" charset="0"/>
            </a:endParaRPr>
          </a:p>
        </p:txBody>
      </p:sp>
    </p:spTree>
    <p:extLst>
      <p:ext uri="{BB962C8B-B14F-4D97-AF65-F5344CB8AC3E}">
        <p14:creationId xmlns:p14="http://schemas.microsoft.com/office/powerpoint/2010/main" val="4128242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88B842-05C1-6F24-BAFC-AD7747AA1FB1}"/>
            </a:ext>
          </a:extLst>
        </p:cNvPr>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40D73E2B-0E23-DA8D-2BAC-CDA94202E7DD}"/>
              </a:ext>
            </a:extLst>
          </p:cNvPr>
          <p:cNvSpPr>
            <a:spLocks noGrp="1"/>
          </p:cNvSpPr>
          <p:nvPr>
            <p:ph type="body" sz="quarter" idx="14"/>
          </p:nvPr>
        </p:nvSpPr>
        <p:spPr/>
        <p:txBody>
          <a:bodyPr/>
          <a:lstStyle/>
          <a:p>
            <a:endParaRPr lang="nl-NL"/>
          </a:p>
        </p:txBody>
      </p:sp>
      <p:sp>
        <p:nvSpPr>
          <p:cNvPr id="5" name="Titel 4">
            <a:extLst>
              <a:ext uri="{FF2B5EF4-FFF2-40B4-BE49-F238E27FC236}">
                <a16:creationId xmlns:a16="http://schemas.microsoft.com/office/drawing/2014/main" id="{E9183394-7F67-B245-C43E-5503B984D478}"/>
              </a:ext>
            </a:extLst>
          </p:cNvPr>
          <p:cNvSpPr>
            <a:spLocks noGrp="1"/>
          </p:cNvSpPr>
          <p:nvPr>
            <p:ph type="title"/>
          </p:nvPr>
        </p:nvSpPr>
        <p:spPr/>
        <p:txBody>
          <a:bodyPr/>
          <a:lstStyle/>
          <a:p>
            <a:pPr>
              <a:defRPr/>
            </a:pPr>
            <a:r>
              <a:rPr lang="en-US" sz="3600" b="1" dirty="0" err="1">
                <a:gradFill>
                  <a:gsLst>
                    <a:gs pos="0">
                      <a:schemeClr val="bg1"/>
                    </a:gs>
                    <a:gs pos="100000">
                      <a:schemeClr val="bg1">
                        <a:lumMod val="85000"/>
                      </a:schemeClr>
                    </a:gs>
                  </a:gsLst>
                  <a:lin ang="5400000" scaled="0"/>
                </a:gradFill>
                <a:latin typeface="+mj-lt"/>
                <a:ea typeface="+mj-ea"/>
                <a:cs typeface="+mj-cs"/>
              </a:rPr>
              <a:t>Collecties</a:t>
            </a:r>
            <a:r>
              <a:rPr lang="en-US" sz="3600" b="1" dirty="0">
                <a:gradFill>
                  <a:gsLst>
                    <a:gs pos="0">
                      <a:schemeClr val="bg1"/>
                    </a:gs>
                    <a:gs pos="100000">
                      <a:schemeClr val="bg1">
                        <a:lumMod val="85000"/>
                      </a:schemeClr>
                    </a:gs>
                  </a:gsLst>
                  <a:lin ang="5400000" scaled="0"/>
                </a:gradFill>
                <a:latin typeface="+mj-lt"/>
                <a:ea typeface="+mj-ea"/>
                <a:cs typeface="+mj-cs"/>
              </a:rPr>
              <a:t> &amp; Iterators</a:t>
            </a:r>
            <a:br>
              <a:rPr lang="en-US" sz="3600" b="1" dirty="0">
                <a:gradFill>
                  <a:gsLst>
                    <a:gs pos="0">
                      <a:schemeClr val="bg1"/>
                    </a:gs>
                    <a:gs pos="100000">
                      <a:schemeClr val="bg1">
                        <a:lumMod val="85000"/>
                      </a:schemeClr>
                    </a:gs>
                  </a:gsLst>
                  <a:lin ang="5400000" scaled="0"/>
                </a:gradFill>
                <a:latin typeface="+mj-lt"/>
                <a:ea typeface="+mj-ea"/>
                <a:cs typeface="+mj-cs"/>
              </a:rPr>
            </a:br>
            <a:r>
              <a:rPr lang="en-US" sz="3600" b="1" dirty="0" err="1">
                <a:gradFill>
                  <a:gsLst>
                    <a:gs pos="0">
                      <a:schemeClr val="bg1"/>
                    </a:gs>
                    <a:gs pos="100000">
                      <a:schemeClr val="bg1">
                        <a:lumMod val="85000"/>
                      </a:schemeClr>
                    </a:gs>
                  </a:gsLst>
                  <a:lin ang="5400000" scaled="0"/>
                </a:gradFill>
                <a:latin typeface="+mj-lt"/>
                <a:ea typeface="+mj-ea"/>
                <a:cs typeface="+mj-cs"/>
              </a:rPr>
              <a:t>Veel</a:t>
            </a:r>
            <a:r>
              <a:rPr lang="en-US" sz="3600" b="1" dirty="0">
                <a:gradFill>
                  <a:gsLst>
                    <a:gs pos="0">
                      <a:schemeClr val="bg1"/>
                    </a:gs>
                    <a:gs pos="100000">
                      <a:schemeClr val="bg1">
                        <a:lumMod val="85000"/>
                      </a:schemeClr>
                    </a:gs>
                  </a:gsLst>
                  <a:lin ang="5400000" scaled="0"/>
                </a:gradFill>
                <a:latin typeface="+mj-lt"/>
                <a:ea typeface="+mj-ea"/>
                <a:cs typeface="+mj-cs"/>
              </a:rPr>
              <a:t> </a:t>
            </a:r>
            <a:r>
              <a:rPr lang="en-US" sz="3600" b="1" dirty="0" err="1">
                <a:gradFill>
                  <a:gsLst>
                    <a:gs pos="0">
                      <a:schemeClr val="bg1"/>
                    </a:gs>
                    <a:gs pos="100000">
                      <a:schemeClr val="bg1">
                        <a:lumMod val="85000"/>
                      </a:schemeClr>
                    </a:gs>
                  </a:gsLst>
                  <a:lin ang="5400000" scaled="0"/>
                </a:gradFill>
                <a:latin typeface="+mj-lt"/>
                <a:ea typeface="+mj-ea"/>
                <a:cs typeface="+mj-cs"/>
              </a:rPr>
              <a:t>gemaakte</a:t>
            </a:r>
            <a:r>
              <a:rPr lang="en-US" sz="3600" b="1" dirty="0">
                <a:gradFill>
                  <a:gsLst>
                    <a:gs pos="0">
                      <a:schemeClr val="bg1"/>
                    </a:gs>
                    <a:gs pos="100000">
                      <a:schemeClr val="bg1">
                        <a:lumMod val="85000"/>
                      </a:schemeClr>
                    </a:gs>
                  </a:gsLst>
                  <a:lin ang="5400000" scaled="0"/>
                </a:gradFill>
                <a:latin typeface="+mj-lt"/>
                <a:ea typeface="+mj-ea"/>
                <a:cs typeface="+mj-cs"/>
              </a:rPr>
              <a:t> bugs</a:t>
            </a:r>
          </a:p>
        </p:txBody>
      </p:sp>
      <p:sp>
        <p:nvSpPr>
          <p:cNvPr id="8" name="Tijdelijke aanduiding voor inhoud 7">
            <a:extLst>
              <a:ext uri="{FF2B5EF4-FFF2-40B4-BE49-F238E27FC236}">
                <a16:creationId xmlns:a16="http://schemas.microsoft.com/office/drawing/2014/main" id="{BD5C10DC-BB03-E730-099D-E1AB5FA8BE81}"/>
              </a:ext>
            </a:extLst>
          </p:cNvPr>
          <p:cNvSpPr>
            <a:spLocks noGrp="1"/>
          </p:cNvSpPr>
          <p:nvPr>
            <p:ph sz="quarter" idx="15"/>
          </p:nvPr>
        </p:nvSpPr>
        <p:spPr/>
        <p:txBody>
          <a:bodyPr/>
          <a:lstStyle/>
          <a:p>
            <a:pPr marL="0" indent="0">
              <a:lnSpc>
                <a:spcPct val="100000"/>
              </a:lnSpc>
              <a:spcBef>
                <a:spcPts val="0"/>
              </a:spcBef>
              <a:buNone/>
            </a:pPr>
            <a:r>
              <a:rPr lang="en-US" sz="1400" dirty="0">
                <a:solidFill>
                  <a:srgbClr val="0000FF"/>
                </a:solidFill>
                <a:latin typeface="Cascadia Mono" panose="020B0609020000020004" pitchFamily="49" charset="0"/>
              </a:rPr>
              <a:t>Public Class </a:t>
            </a:r>
            <a:r>
              <a:rPr lang="en-US" sz="1400" dirty="0" err="1">
                <a:solidFill>
                  <a:srgbClr val="2B91AF"/>
                </a:solidFill>
                <a:latin typeface="Cascadia Mono" panose="020B0609020000020004" pitchFamily="49" charset="0"/>
              </a:rPr>
              <a:t>MyStack</a:t>
            </a:r>
            <a:r>
              <a:rPr lang="en-US" sz="1400" dirty="0">
                <a:solidFill>
                  <a:schemeClr val="accent5"/>
                </a:solidFill>
                <a:latin typeface="Cascadia Mono" panose="020B0609020000020004" pitchFamily="49" charset="0"/>
              </a:rPr>
              <a:t>(</a:t>
            </a:r>
            <a:r>
              <a:rPr lang="en-US" sz="1400" dirty="0">
                <a:solidFill>
                  <a:srgbClr val="0000FF"/>
                </a:solidFill>
                <a:latin typeface="Cascadia Mono" panose="020B0609020000020004" pitchFamily="49" charset="0"/>
              </a:rPr>
              <a:t>Of </a:t>
            </a:r>
            <a:r>
              <a:rPr lang="en-US" sz="1400" dirty="0">
                <a:solidFill>
                  <a:srgbClr val="2B91AF"/>
                </a:solidFill>
                <a:latin typeface="Cascadia Mono" panose="020B0609020000020004" pitchFamily="49" charset="0"/>
              </a:rPr>
              <a:t>T</a:t>
            </a:r>
            <a:r>
              <a:rPr lang="en-US" sz="1400" dirty="0">
                <a:solidFill>
                  <a:schemeClr val="accent5"/>
                </a:solidFill>
                <a:latin typeface="Cascadia Mono" panose="020B0609020000020004" pitchFamily="49" charset="0"/>
              </a:rPr>
              <a:t>)</a:t>
            </a:r>
            <a:endParaRPr lang="en-US" sz="1400" dirty="0">
              <a:solidFill>
                <a:srgbClr val="0000FF"/>
              </a:solidFill>
              <a:latin typeface="Cascadia Mono" panose="020B0609020000020004" pitchFamily="49" charset="0"/>
            </a:endParaRPr>
          </a:p>
          <a:p>
            <a:pPr marL="0" indent="0">
              <a:lnSpc>
                <a:spcPct val="100000"/>
              </a:lnSpc>
              <a:spcBef>
                <a:spcPts val="0"/>
              </a:spcBef>
              <a:buNone/>
            </a:pPr>
            <a:r>
              <a:rPr lang="en-US" sz="1400" dirty="0">
                <a:solidFill>
                  <a:srgbClr val="0000FF"/>
                </a:solidFill>
                <a:latin typeface="Cascadia Mono" panose="020B0609020000020004" pitchFamily="49" charset="0"/>
              </a:rPr>
              <a:t>  Implements </a:t>
            </a:r>
            <a:r>
              <a:rPr lang="en-US" sz="1400" dirty="0" err="1">
                <a:solidFill>
                  <a:srgbClr val="2B91AF"/>
                </a:solidFill>
                <a:latin typeface="Cascadia Mono" panose="020B0609020000020004" pitchFamily="49" charset="0"/>
              </a:rPr>
              <a:t>IReadOnlyStack</a:t>
            </a:r>
            <a:r>
              <a:rPr lang="en-US" sz="1400" dirty="0">
                <a:solidFill>
                  <a:schemeClr val="accent5"/>
                </a:solidFill>
                <a:latin typeface="Cascadia Mono" panose="020B0609020000020004" pitchFamily="49" charset="0"/>
              </a:rPr>
              <a:t>(</a:t>
            </a:r>
            <a:r>
              <a:rPr lang="en-US" sz="1400" dirty="0">
                <a:solidFill>
                  <a:srgbClr val="0000FF"/>
                </a:solidFill>
                <a:latin typeface="Cascadia Mono" panose="020B0609020000020004" pitchFamily="49" charset="0"/>
              </a:rPr>
              <a:t>Of </a:t>
            </a:r>
            <a:r>
              <a:rPr lang="en-US" sz="1400" dirty="0">
                <a:solidFill>
                  <a:srgbClr val="2B91AF"/>
                </a:solidFill>
                <a:latin typeface="Cascadia Mono" panose="020B0609020000020004" pitchFamily="49" charset="0"/>
              </a:rPr>
              <a:t>T</a:t>
            </a:r>
            <a:r>
              <a:rPr lang="en-US" sz="1400" dirty="0">
                <a:solidFill>
                  <a:schemeClr val="accent5"/>
                </a:solidFill>
                <a:latin typeface="Cascadia Mono" panose="020B0609020000020004" pitchFamily="49" charset="0"/>
              </a:rPr>
              <a:t>)</a:t>
            </a:r>
            <a:r>
              <a:rPr lang="en-US" sz="1400" dirty="0">
                <a:solidFill>
                  <a:srgbClr val="0000FF"/>
                </a:solidFill>
                <a:latin typeface="Cascadia Mono" panose="020B0609020000020004" pitchFamily="49" charset="0"/>
              </a:rPr>
              <a:t> …</a:t>
            </a:r>
          </a:p>
          <a:p>
            <a:pPr marL="0" indent="0">
              <a:lnSpc>
                <a:spcPct val="100000"/>
              </a:lnSpc>
              <a:spcBef>
                <a:spcPts val="0"/>
              </a:spcBef>
              <a:buNone/>
            </a:pPr>
            <a:endParaRPr lang="en-US" sz="1400" dirty="0">
              <a:solidFill>
                <a:srgbClr val="0000FF"/>
              </a:solidFill>
              <a:latin typeface="Cascadia Mono" panose="020B0609020000020004" pitchFamily="49" charset="0"/>
            </a:endParaRPr>
          </a:p>
          <a:p>
            <a:pPr marL="0" indent="0">
              <a:lnSpc>
                <a:spcPct val="100000"/>
              </a:lnSpc>
              <a:spcBef>
                <a:spcPts val="0"/>
              </a:spcBef>
              <a:buNone/>
            </a:pPr>
            <a:r>
              <a:rPr lang="en-US" sz="1400" dirty="0">
                <a:solidFill>
                  <a:srgbClr val="0000FF"/>
                </a:solidFill>
                <a:latin typeface="Cascadia Mono" panose="020B0609020000020004" pitchFamily="49" charset="0"/>
              </a:rPr>
              <a:t>  Public Sub </a:t>
            </a:r>
            <a:r>
              <a:rPr lang="en-US" sz="1400" dirty="0">
                <a:solidFill>
                  <a:schemeClr val="accent3">
                    <a:lumMod val="50000"/>
                  </a:schemeClr>
                </a:solidFill>
                <a:latin typeface="Cascadia Mono" panose="020B0609020000020004" pitchFamily="49" charset="0"/>
              </a:rPr>
              <a:t>Add(</a:t>
            </a:r>
            <a:r>
              <a:rPr lang="en-US" sz="1400" dirty="0">
                <a:solidFill>
                  <a:schemeClr val="accent5"/>
                </a:solidFill>
                <a:latin typeface="Cascadia Mono" panose="020B0609020000020004" pitchFamily="49" charset="0"/>
              </a:rPr>
              <a:t>item </a:t>
            </a:r>
            <a:r>
              <a:rPr lang="en-US" sz="1400" dirty="0">
                <a:solidFill>
                  <a:srgbClr val="0000FF"/>
                </a:solidFill>
                <a:latin typeface="Cascadia Mono" panose="020B0609020000020004" pitchFamily="49" charset="0"/>
              </a:rPr>
              <a:t>As</a:t>
            </a:r>
            <a:r>
              <a:rPr lang="en-US" sz="1400" dirty="0">
                <a:solidFill>
                  <a:schemeClr val="accent5"/>
                </a:solidFill>
                <a:latin typeface="Cascadia Mono" panose="020B0609020000020004" pitchFamily="49" charset="0"/>
              </a:rPr>
              <a:t> </a:t>
            </a:r>
            <a:r>
              <a:rPr lang="en-US" sz="1400" dirty="0">
                <a:solidFill>
                  <a:srgbClr val="2B91AF"/>
                </a:solidFill>
                <a:latin typeface="Cascadia Mono" panose="020B0609020000020004" pitchFamily="49" charset="0"/>
              </a:rPr>
              <a:t>T</a:t>
            </a:r>
            <a:r>
              <a:rPr lang="en-US" sz="1400" dirty="0">
                <a:solidFill>
                  <a:schemeClr val="accent3">
                    <a:lumMod val="50000"/>
                  </a:schemeClr>
                </a:solidFill>
                <a:latin typeface="Cascadia Mono" panose="020B0609020000020004" pitchFamily="49" charset="0"/>
              </a:rPr>
              <a:t>)</a:t>
            </a:r>
            <a:endParaRPr lang="en-US" sz="1400" dirty="0">
              <a:solidFill>
                <a:schemeClr val="accent5"/>
              </a:solidFill>
              <a:latin typeface="Cascadia Mono" panose="020B0609020000020004" pitchFamily="49" charset="0"/>
            </a:endParaRPr>
          </a:p>
          <a:p>
            <a:pPr marL="0" indent="0">
              <a:lnSpc>
                <a:spcPct val="100000"/>
              </a:lnSpc>
              <a:spcBef>
                <a:spcPts val="0"/>
              </a:spcBef>
              <a:buNone/>
            </a:pPr>
            <a:r>
              <a:rPr lang="en-US" sz="1400" dirty="0">
                <a:solidFill>
                  <a:schemeClr val="accent5"/>
                </a:solidFill>
                <a:latin typeface="Cascadia Mono" panose="020B0609020000020004" pitchFamily="49" charset="0"/>
              </a:rPr>
              <a:t>    _</a:t>
            </a:r>
            <a:r>
              <a:rPr lang="en-US" sz="1400" dirty="0" err="1">
                <a:solidFill>
                  <a:schemeClr val="accent5"/>
                </a:solidFill>
                <a:latin typeface="Cascadia Mono" panose="020B0609020000020004" pitchFamily="49" charset="0"/>
              </a:rPr>
              <a:t>items.Add</a:t>
            </a:r>
            <a:r>
              <a:rPr lang="en-US" sz="1400" dirty="0">
                <a:solidFill>
                  <a:schemeClr val="accent5"/>
                </a:solidFill>
                <a:latin typeface="Cascadia Mono" panose="020B0609020000020004" pitchFamily="49" charset="0"/>
              </a:rPr>
              <a:t>(item)</a:t>
            </a:r>
          </a:p>
          <a:p>
            <a:pPr marL="0" indent="0">
              <a:lnSpc>
                <a:spcPct val="100000"/>
              </a:lnSpc>
              <a:spcBef>
                <a:spcPts val="0"/>
              </a:spcBef>
              <a:buNone/>
            </a:pPr>
            <a:r>
              <a:rPr lang="en-US" sz="1400" dirty="0">
                <a:solidFill>
                  <a:srgbClr val="0000FF"/>
                </a:solidFill>
                <a:latin typeface="Cascadia Mono" panose="020B0609020000020004" pitchFamily="49" charset="0"/>
              </a:rPr>
              <a:t>  End Sub</a:t>
            </a:r>
          </a:p>
          <a:p>
            <a:pPr marL="0" indent="0">
              <a:lnSpc>
                <a:spcPct val="100000"/>
              </a:lnSpc>
              <a:spcBef>
                <a:spcPts val="0"/>
              </a:spcBef>
              <a:buNone/>
            </a:pPr>
            <a:r>
              <a:rPr lang="en-US" sz="1400" dirty="0">
                <a:solidFill>
                  <a:srgbClr val="0000FF"/>
                </a:solidFill>
                <a:latin typeface="Cascadia Mono" panose="020B0609020000020004" pitchFamily="49" charset="0"/>
              </a:rPr>
              <a:t>End Class</a:t>
            </a:r>
          </a:p>
          <a:p>
            <a:pPr marL="0" indent="0">
              <a:lnSpc>
                <a:spcPct val="100000"/>
              </a:lnSpc>
              <a:spcBef>
                <a:spcPts val="0"/>
              </a:spcBef>
              <a:buNone/>
            </a:pPr>
            <a:endParaRPr lang="en-US" sz="1400" dirty="0">
              <a:solidFill>
                <a:srgbClr val="0000FF"/>
              </a:solidFill>
              <a:latin typeface="Cascadia Mono" panose="020B0609020000020004" pitchFamily="49" charset="0"/>
            </a:endParaRPr>
          </a:p>
          <a:p>
            <a:pPr marL="0" indent="0">
              <a:lnSpc>
                <a:spcPct val="100000"/>
              </a:lnSpc>
              <a:spcBef>
                <a:spcPts val="0"/>
              </a:spcBef>
              <a:buNone/>
            </a:pPr>
            <a:r>
              <a:rPr lang="en-US" sz="1400" dirty="0">
                <a:solidFill>
                  <a:srgbClr val="0000FF"/>
                </a:solidFill>
                <a:latin typeface="Cascadia Mono" panose="020B0609020000020004" pitchFamily="49" charset="0"/>
              </a:rPr>
              <a:t>Public Class </a:t>
            </a:r>
            <a:r>
              <a:rPr lang="en-US" sz="1400" dirty="0" err="1">
                <a:solidFill>
                  <a:srgbClr val="2B91AF"/>
                </a:solidFill>
                <a:latin typeface="Cascadia Mono" panose="020B0609020000020004" pitchFamily="49" charset="0"/>
              </a:rPr>
              <a:t>MyReadOnlyStack</a:t>
            </a:r>
            <a:r>
              <a:rPr lang="en-US" sz="1400" dirty="0">
                <a:solidFill>
                  <a:schemeClr val="accent5"/>
                </a:solidFill>
                <a:latin typeface="Cascadia Mono" panose="020B0609020000020004" pitchFamily="49" charset="0"/>
              </a:rPr>
              <a:t>(</a:t>
            </a:r>
            <a:r>
              <a:rPr lang="en-US" sz="1400" dirty="0">
                <a:solidFill>
                  <a:srgbClr val="0000FF"/>
                </a:solidFill>
                <a:latin typeface="Cascadia Mono" panose="020B0609020000020004" pitchFamily="49" charset="0"/>
              </a:rPr>
              <a:t>Of </a:t>
            </a:r>
            <a:r>
              <a:rPr lang="en-US" sz="1400" dirty="0">
                <a:solidFill>
                  <a:srgbClr val="2B91AF"/>
                </a:solidFill>
                <a:latin typeface="Cascadia Mono" panose="020B0609020000020004" pitchFamily="49" charset="0"/>
              </a:rPr>
              <a:t>T</a:t>
            </a:r>
            <a:r>
              <a:rPr lang="en-US" sz="1400" dirty="0">
                <a:solidFill>
                  <a:schemeClr val="accent5"/>
                </a:solidFill>
                <a:latin typeface="Cascadia Mono" panose="020B0609020000020004" pitchFamily="49" charset="0"/>
              </a:rPr>
              <a:t>)</a:t>
            </a:r>
            <a:endParaRPr lang="en-US" sz="1400" dirty="0">
              <a:solidFill>
                <a:srgbClr val="0000FF"/>
              </a:solidFill>
              <a:latin typeface="Cascadia Mono" panose="020B0609020000020004" pitchFamily="49" charset="0"/>
            </a:endParaRPr>
          </a:p>
          <a:p>
            <a:pPr marL="0" indent="0">
              <a:lnSpc>
                <a:spcPct val="100000"/>
              </a:lnSpc>
              <a:spcBef>
                <a:spcPts val="0"/>
              </a:spcBef>
              <a:buNone/>
            </a:pPr>
            <a:r>
              <a:rPr lang="en-US" sz="1400" dirty="0">
                <a:solidFill>
                  <a:srgbClr val="0000FF"/>
                </a:solidFill>
                <a:latin typeface="Cascadia Mono" panose="020B0609020000020004" pitchFamily="49" charset="0"/>
              </a:rPr>
              <a:t>  Implements </a:t>
            </a:r>
            <a:r>
              <a:rPr lang="en-US" sz="1400" dirty="0" err="1">
                <a:solidFill>
                  <a:srgbClr val="2B91AF"/>
                </a:solidFill>
                <a:latin typeface="Cascadia Mono" panose="020B0609020000020004" pitchFamily="49" charset="0"/>
              </a:rPr>
              <a:t>IReadOnlyStack</a:t>
            </a:r>
            <a:r>
              <a:rPr lang="en-US" sz="1400" dirty="0">
                <a:solidFill>
                  <a:schemeClr val="accent5"/>
                </a:solidFill>
                <a:latin typeface="Cascadia Mono" panose="020B0609020000020004" pitchFamily="49" charset="0"/>
              </a:rPr>
              <a:t>(</a:t>
            </a:r>
            <a:r>
              <a:rPr lang="en-US" sz="1400" dirty="0">
                <a:solidFill>
                  <a:srgbClr val="0000FF"/>
                </a:solidFill>
                <a:latin typeface="Cascadia Mono" panose="020B0609020000020004" pitchFamily="49" charset="0"/>
              </a:rPr>
              <a:t>Of </a:t>
            </a:r>
            <a:r>
              <a:rPr lang="en-US" sz="1400" dirty="0">
                <a:solidFill>
                  <a:srgbClr val="2B91AF"/>
                </a:solidFill>
                <a:latin typeface="Cascadia Mono" panose="020B0609020000020004" pitchFamily="49" charset="0"/>
              </a:rPr>
              <a:t>T</a:t>
            </a:r>
            <a:r>
              <a:rPr lang="en-US" sz="1400" dirty="0">
                <a:solidFill>
                  <a:schemeClr val="accent5"/>
                </a:solidFill>
                <a:latin typeface="Cascadia Mono" panose="020B0609020000020004" pitchFamily="49" charset="0"/>
              </a:rPr>
              <a:t>)</a:t>
            </a:r>
            <a:r>
              <a:rPr lang="en-US" sz="1400" dirty="0">
                <a:solidFill>
                  <a:srgbClr val="0000FF"/>
                </a:solidFill>
                <a:latin typeface="Cascadia Mono" panose="020B0609020000020004" pitchFamily="49" charset="0"/>
              </a:rPr>
              <a:t> …</a:t>
            </a:r>
          </a:p>
          <a:p>
            <a:pPr marL="0" indent="0">
              <a:lnSpc>
                <a:spcPct val="100000"/>
              </a:lnSpc>
              <a:spcBef>
                <a:spcPts val="0"/>
              </a:spcBef>
              <a:buNone/>
            </a:pPr>
            <a:r>
              <a:rPr lang="en-US" sz="1400" dirty="0">
                <a:solidFill>
                  <a:srgbClr val="0000FF"/>
                </a:solidFill>
                <a:latin typeface="Cascadia Mono" panose="020B0609020000020004" pitchFamily="49" charset="0"/>
              </a:rPr>
              <a:t>End Class</a:t>
            </a:r>
          </a:p>
          <a:p>
            <a:pPr marL="0" indent="0">
              <a:lnSpc>
                <a:spcPct val="100000"/>
              </a:lnSpc>
              <a:spcBef>
                <a:spcPts val="0"/>
              </a:spcBef>
              <a:buNone/>
            </a:pPr>
            <a:endParaRPr lang="en-US" sz="1400" dirty="0">
              <a:solidFill>
                <a:srgbClr val="0000FF"/>
              </a:solidFill>
              <a:latin typeface="Cascadia Mono" panose="020B0609020000020004" pitchFamily="49" charset="0"/>
            </a:endParaRPr>
          </a:p>
          <a:p>
            <a:pPr marL="0" indent="0">
              <a:lnSpc>
                <a:spcPct val="100000"/>
              </a:lnSpc>
              <a:spcBef>
                <a:spcPts val="0"/>
              </a:spcBef>
              <a:buNone/>
            </a:pPr>
            <a:r>
              <a:rPr lang="en-US" sz="1400" dirty="0">
                <a:solidFill>
                  <a:srgbClr val="0000FF"/>
                </a:solidFill>
                <a:latin typeface="Cascadia Mono" panose="020B0609020000020004" pitchFamily="49" charset="0"/>
              </a:rPr>
              <a:t>Class </a:t>
            </a:r>
            <a:r>
              <a:rPr lang="en-US" sz="1400" dirty="0">
                <a:solidFill>
                  <a:srgbClr val="2B91AF"/>
                </a:solidFill>
                <a:latin typeface="Cascadia Mono" panose="020B0609020000020004" pitchFamily="49" charset="0"/>
              </a:rPr>
              <a:t>Persons</a:t>
            </a:r>
          </a:p>
          <a:p>
            <a:pPr marL="0" indent="0">
              <a:lnSpc>
                <a:spcPct val="100000"/>
              </a:lnSpc>
              <a:spcBef>
                <a:spcPts val="0"/>
              </a:spcBef>
              <a:buNone/>
            </a:pPr>
            <a:r>
              <a:rPr lang="en-US" sz="1400" dirty="0">
                <a:solidFill>
                  <a:srgbClr val="0000FF"/>
                </a:solidFill>
                <a:latin typeface="Cascadia Mono" panose="020B0609020000020004" pitchFamily="49" charset="0"/>
              </a:rPr>
              <a:t>  Private </a:t>
            </a:r>
            <a:r>
              <a:rPr lang="en-US" sz="1400" dirty="0">
                <a:solidFill>
                  <a:schemeClr val="accent5"/>
                </a:solidFill>
                <a:latin typeface="Cascadia Mono" panose="020B0609020000020004" pitchFamily="49" charset="0"/>
              </a:rPr>
              <a:t>_persons </a:t>
            </a:r>
            <a:r>
              <a:rPr lang="en-US" sz="1400" dirty="0">
                <a:solidFill>
                  <a:srgbClr val="0000FF"/>
                </a:solidFill>
                <a:latin typeface="Cascadia Mono" panose="020B0609020000020004" pitchFamily="49" charset="0"/>
              </a:rPr>
              <a:t>As New </a:t>
            </a:r>
            <a:r>
              <a:rPr lang="en-US" sz="1400" dirty="0" err="1">
                <a:solidFill>
                  <a:srgbClr val="2B91AF"/>
                </a:solidFill>
                <a:latin typeface="Cascadia Mono" panose="020B0609020000020004" pitchFamily="49" charset="0"/>
              </a:rPr>
              <a:t>MyStack</a:t>
            </a:r>
            <a:r>
              <a:rPr lang="en-US" sz="1400" dirty="0">
                <a:solidFill>
                  <a:schemeClr val="accent5"/>
                </a:solidFill>
                <a:latin typeface="Cascadia Mono" panose="020B0609020000020004" pitchFamily="49" charset="0"/>
              </a:rPr>
              <a:t>(</a:t>
            </a:r>
            <a:r>
              <a:rPr lang="en-US" sz="1400" dirty="0">
                <a:solidFill>
                  <a:srgbClr val="0000FF"/>
                </a:solidFill>
                <a:latin typeface="Cascadia Mono" panose="020B0609020000020004" pitchFamily="49" charset="0"/>
              </a:rPr>
              <a:t>Of </a:t>
            </a:r>
            <a:r>
              <a:rPr lang="en-US" sz="1400" dirty="0">
                <a:solidFill>
                  <a:srgbClr val="2B91AF"/>
                </a:solidFill>
                <a:latin typeface="Cascadia Mono" panose="020B0609020000020004" pitchFamily="49" charset="0"/>
              </a:rPr>
              <a:t>Person</a:t>
            </a:r>
            <a:r>
              <a:rPr lang="en-US" sz="1400" dirty="0">
                <a:solidFill>
                  <a:schemeClr val="accent5"/>
                </a:solidFill>
                <a:latin typeface="Cascadia Mono" panose="020B0609020000020004" pitchFamily="49" charset="0"/>
              </a:rPr>
              <a:t>)</a:t>
            </a:r>
            <a:endParaRPr lang="en-US" sz="1400" dirty="0">
              <a:solidFill>
                <a:srgbClr val="0000FF"/>
              </a:solidFill>
              <a:latin typeface="Cascadia Mono" panose="020B0609020000020004" pitchFamily="49" charset="0"/>
            </a:endParaRPr>
          </a:p>
          <a:p>
            <a:pPr marL="0" indent="0">
              <a:lnSpc>
                <a:spcPct val="100000"/>
              </a:lnSpc>
              <a:spcBef>
                <a:spcPts val="0"/>
              </a:spcBef>
              <a:buNone/>
            </a:pPr>
            <a:endParaRPr lang="en-US" sz="1400" dirty="0">
              <a:solidFill>
                <a:srgbClr val="0000FF"/>
              </a:solidFill>
              <a:latin typeface="Cascadia Mono" panose="020B0609020000020004" pitchFamily="49" charset="0"/>
            </a:endParaRPr>
          </a:p>
          <a:p>
            <a:pPr marL="0" indent="0">
              <a:lnSpc>
                <a:spcPct val="100000"/>
              </a:lnSpc>
              <a:spcBef>
                <a:spcPts val="0"/>
              </a:spcBef>
              <a:buNone/>
            </a:pPr>
            <a:r>
              <a:rPr lang="en-US" sz="1400" dirty="0">
                <a:solidFill>
                  <a:srgbClr val="0000FF"/>
                </a:solidFill>
                <a:latin typeface="Cascadia Mono" panose="020B0609020000020004" pitchFamily="49" charset="0"/>
              </a:rPr>
              <a:t>  Public Function </a:t>
            </a:r>
            <a:r>
              <a:rPr lang="en-US" sz="1400" dirty="0" err="1">
                <a:solidFill>
                  <a:schemeClr val="accent3">
                    <a:lumMod val="50000"/>
                  </a:schemeClr>
                </a:solidFill>
                <a:latin typeface="Cascadia Mono" panose="020B0609020000020004" pitchFamily="49" charset="0"/>
              </a:rPr>
              <a:t>ToReadOnly</a:t>
            </a:r>
            <a:r>
              <a:rPr lang="en-US" sz="1400" dirty="0">
                <a:solidFill>
                  <a:srgbClr val="0000FF"/>
                </a:solidFill>
                <a:latin typeface="Cascadia Mono" panose="020B0609020000020004" pitchFamily="49" charset="0"/>
              </a:rPr>
              <a:t> As </a:t>
            </a:r>
            <a:r>
              <a:rPr lang="en-US" sz="1400" dirty="0" err="1">
                <a:solidFill>
                  <a:srgbClr val="2B91AF"/>
                </a:solidFill>
                <a:latin typeface="Cascadia Mono" panose="020B0609020000020004" pitchFamily="49" charset="0"/>
              </a:rPr>
              <a:t>MyReadOnlyStack</a:t>
            </a:r>
            <a:r>
              <a:rPr lang="en-US" sz="1400" dirty="0">
                <a:solidFill>
                  <a:schemeClr val="accent5"/>
                </a:solidFill>
                <a:latin typeface="Cascadia Mono" panose="020B0609020000020004" pitchFamily="49" charset="0"/>
              </a:rPr>
              <a:t>(</a:t>
            </a:r>
            <a:r>
              <a:rPr lang="en-US" sz="1400" dirty="0">
                <a:solidFill>
                  <a:srgbClr val="0000FF"/>
                </a:solidFill>
                <a:latin typeface="Cascadia Mono" panose="020B0609020000020004" pitchFamily="49" charset="0"/>
              </a:rPr>
              <a:t>Of </a:t>
            </a:r>
            <a:r>
              <a:rPr lang="en-US" sz="1400" dirty="0">
                <a:solidFill>
                  <a:srgbClr val="2B91AF"/>
                </a:solidFill>
                <a:latin typeface="Cascadia Mono" panose="020B0609020000020004" pitchFamily="49" charset="0"/>
              </a:rPr>
              <a:t>Person</a:t>
            </a:r>
            <a:r>
              <a:rPr lang="en-US" sz="1400" dirty="0">
                <a:solidFill>
                  <a:schemeClr val="accent5"/>
                </a:solidFill>
                <a:latin typeface="Cascadia Mono" panose="020B0609020000020004" pitchFamily="49" charset="0"/>
              </a:rPr>
              <a:t>)</a:t>
            </a:r>
            <a:endParaRPr lang="en-US" sz="1400" dirty="0">
              <a:solidFill>
                <a:srgbClr val="0000FF"/>
              </a:solidFill>
              <a:latin typeface="Cascadia Mono" panose="020B0609020000020004" pitchFamily="49" charset="0"/>
            </a:endParaRPr>
          </a:p>
          <a:p>
            <a:pPr marL="0" indent="0">
              <a:lnSpc>
                <a:spcPct val="100000"/>
              </a:lnSpc>
              <a:spcBef>
                <a:spcPts val="0"/>
              </a:spcBef>
              <a:buNone/>
            </a:pPr>
            <a:r>
              <a:rPr lang="en-US" sz="1400" dirty="0">
                <a:solidFill>
                  <a:srgbClr val="0000FF"/>
                </a:solidFill>
                <a:latin typeface="Cascadia Mono" panose="020B0609020000020004" pitchFamily="49" charset="0"/>
              </a:rPr>
              <a:t>    </a:t>
            </a:r>
            <a:r>
              <a:rPr lang="en-US" sz="1400" dirty="0">
                <a:solidFill>
                  <a:srgbClr val="7030A0"/>
                </a:solidFill>
                <a:latin typeface="Cascadia Mono" panose="020B0609020000020004" pitchFamily="49" charset="0"/>
              </a:rPr>
              <a:t>Return</a:t>
            </a:r>
            <a:r>
              <a:rPr lang="en-US" sz="1400" dirty="0">
                <a:solidFill>
                  <a:srgbClr val="0000FF"/>
                </a:solidFill>
                <a:latin typeface="Cascadia Mono" panose="020B0609020000020004" pitchFamily="49" charset="0"/>
              </a:rPr>
              <a:t> New </a:t>
            </a:r>
            <a:r>
              <a:rPr lang="en-US" sz="1400" dirty="0" err="1">
                <a:solidFill>
                  <a:srgbClr val="2B91AF"/>
                </a:solidFill>
                <a:latin typeface="Cascadia Mono" panose="020B0609020000020004" pitchFamily="49" charset="0"/>
              </a:rPr>
              <a:t>MyReadOnlyStack</a:t>
            </a:r>
            <a:r>
              <a:rPr lang="en-US" sz="1400" dirty="0">
                <a:solidFill>
                  <a:schemeClr val="accent5"/>
                </a:solidFill>
                <a:latin typeface="Cascadia Mono" panose="020B0609020000020004" pitchFamily="49" charset="0"/>
              </a:rPr>
              <a:t>(</a:t>
            </a:r>
            <a:r>
              <a:rPr lang="en-US" sz="1400" dirty="0">
                <a:solidFill>
                  <a:srgbClr val="0000FF"/>
                </a:solidFill>
                <a:latin typeface="Cascadia Mono" panose="020B0609020000020004" pitchFamily="49" charset="0"/>
              </a:rPr>
              <a:t>Of </a:t>
            </a:r>
            <a:r>
              <a:rPr lang="en-US" sz="1400" dirty="0">
                <a:solidFill>
                  <a:srgbClr val="2B91AF"/>
                </a:solidFill>
                <a:latin typeface="Cascadia Mono" panose="020B0609020000020004" pitchFamily="49" charset="0"/>
              </a:rPr>
              <a:t>Person</a:t>
            </a:r>
            <a:r>
              <a:rPr lang="en-US" sz="1400" dirty="0">
                <a:solidFill>
                  <a:schemeClr val="accent5"/>
                </a:solidFill>
                <a:latin typeface="Cascadia Mono" panose="020B0609020000020004" pitchFamily="49" charset="0"/>
              </a:rPr>
              <a:t>)(_persons)</a:t>
            </a:r>
          </a:p>
          <a:p>
            <a:pPr marL="0" indent="0">
              <a:lnSpc>
                <a:spcPct val="100000"/>
              </a:lnSpc>
              <a:spcBef>
                <a:spcPts val="0"/>
              </a:spcBef>
              <a:buNone/>
            </a:pPr>
            <a:r>
              <a:rPr lang="en-US" sz="1400" dirty="0">
                <a:solidFill>
                  <a:srgbClr val="0000FF"/>
                </a:solidFill>
                <a:latin typeface="Cascadia Mono" panose="020B0609020000020004" pitchFamily="49" charset="0"/>
              </a:rPr>
              <a:t>  End Function</a:t>
            </a:r>
          </a:p>
          <a:p>
            <a:pPr marL="0" indent="0">
              <a:lnSpc>
                <a:spcPct val="100000"/>
              </a:lnSpc>
              <a:spcBef>
                <a:spcPts val="0"/>
              </a:spcBef>
              <a:buNone/>
            </a:pPr>
            <a:r>
              <a:rPr lang="en-US" sz="1400" dirty="0">
                <a:solidFill>
                  <a:srgbClr val="0000FF"/>
                </a:solidFill>
                <a:latin typeface="Cascadia Mono" panose="020B0609020000020004" pitchFamily="49" charset="0"/>
              </a:rPr>
              <a:t>End Class</a:t>
            </a:r>
            <a:endParaRPr lang="nl-NL" sz="1400" dirty="0">
              <a:solidFill>
                <a:srgbClr val="0000FF"/>
              </a:solidFill>
              <a:latin typeface="Cascadia Mono" panose="020B0609020000020004" pitchFamily="49" charset="0"/>
            </a:endParaRPr>
          </a:p>
        </p:txBody>
      </p:sp>
    </p:spTree>
    <p:extLst>
      <p:ext uri="{BB962C8B-B14F-4D97-AF65-F5344CB8AC3E}">
        <p14:creationId xmlns:p14="http://schemas.microsoft.com/office/powerpoint/2010/main" val="3392221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507FEC26-2144-C961-0698-93321AA7B572}"/>
              </a:ext>
            </a:extLst>
          </p:cNvPr>
          <p:cNvSpPr>
            <a:spLocks noGrp="1"/>
          </p:cNvSpPr>
          <p:nvPr>
            <p:ph type="body" sz="quarter" idx="14"/>
          </p:nvPr>
        </p:nvSpPr>
        <p:spPr/>
        <p:txBody>
          <a:bodyPr/>
          <a:lstStyle/>
          <a:p>
            <a:endParaRPr lang="nl-NL"/>
          </a:p>
        </p:txBody>
      </p:sp>
      <p:sp>
        <p:nvSpPr>
          <p:cNvPr id="5" name="Titel 4">
            <a:extLst>
              <a:ext uri="{FF2B5EF4-FFF2-40B4-BE49-F238E27FC236}">
                <a16:creationId xmlns:a16="http://schemas.microsoft.com/office/drawing/2014/main" id="{981A2800-0A93-D6A0-61C8-9A4E319AF241}"/>
              </a:ext>
            </a:extLst>
          </p:cNvPr>
          <p:cNvSpPr>
            <a:spLocks noGrp="1"/>
          </p:cNvSpPr>
          <p:nvPr>
            <p:ph type="title"/>
          </p:nvPr>
        </p:nvSpPr>
        <p:spPr/>
        <p:txBody>
          <a:bodyPr/>
          <a:lstStyle/>
          <a:p>
            <a:pPr lvl="0">
              <a:spcBef>
                <a:spcPct val="0"/>
              </a:spcBef>
              <a:defRPr/>
            </a:pPr>
            <a:r>
              <a:rPr lang="en-US" sz="3600" b="1" dirty="0">
                <a:gradFill>
                  <a:gsLst>
                    <a:gs pos="0">
                      <a:schemeClr val="bg1"/>
                    </a:gs>
                    <a:gs pos="100000">
                      <a:schemeClr val="bg1">
                        <a:lumMod val="85000"/>
                      </a:schemeClr>
                    </a:gs>
                  </a:gsLst>
                  <a:lin ang="5400000" scaled="0"/>
                </a:gradFill>
                <a:latin typeface="+mj-lt"/>
                <a:ea typeface="+mj-ea"/>
                <a:cs typeface="+mj-cs"/>
              </a:rPr>
              <a:t>Extension methods</a:t>
            </a:r>
            <a:endParaRPr kumimoji="0" lang="nl-NL" sz="3600" b="1" i="0" u="none" strike="noStrike" kern="1200" spc="0" normalizeH="0" noProof="0" dirty="0">
              <a:ln>
                <a:noFill/>
              </a:ln>
              <a:gradFill>
                <a:gsLst>
                  <a:gs pos="0">
                    <a:schemeClr val="bg1"/>
                  </a:gs>
                  <a:gs pos="100000">
                    <a:schemeClr val="bg1">
                      <a:lumMod val="85000"/>
                    </a:schemeClr>
                  </a:gs>
                </a:gsLst>
                <a:lin ang="5400000" scaled="0"/>
              </a:gradFill>
              <a:effectLst/>
              <a:uLnTx/>
              <a:uFillTx/>
              <a:latin typeface="+mj-lt"/>
              <a:ea typeface="+mj-ea"/>
              <a:cs typeface="+mj-cs"/>
            </a:endParaRPr>
          </a:p>
        </p:txBody>
      </p:sp>
      <p:sp>
        <p:nvSpPr>
          <p:cNvPr id="6" name="Tijdelijke aanduiding voor afbeelding 5">
            <a:extLst>
              <a:ext uri="{FF2B5EF4-FFF2-40B4-BE49-F238E27FC236}">
                <a16:creationId xmlns:a16="http://schemas.microsoft.com/office/drawing/2014/main" id="{E3085A34-A18B-3748-332C-0F0000AD4199}"/>
              </a:ext>
            </a:extLst>
          </p:cNvPr>
          <p:cNvSpPr>
            <a:spLocks noGrp="1"/>
          </p:cNvSpPr>
          <p:nvPr>
            <p:ph sz="quarter" idx="15"/>
          </p:nvPr>
        </p:nvSpPr>
        <p:spPr/>
        <p:txBody>
          <a:bodyPr/>
          <a:lstStyle/>
          <a:p>
            <a:pPr>
              <a:buNone/>
            </a:pPr>
            <a:r>
              <a:rPr lang="en-US" dirty="0"/>
              <a:t>&lt;Extension&gt;Public Sub Print(value as string)</a:t>
            </a:r>
          </a:p>
          <a:p>
            <a:pPr>
              <a:buNone/>
            </a:pPr>
            <a:endParaRPr lang="en-US" dirty="0"/>
          </a:p>
          <a:p>
            <a:pPr>
              <a:buNone/>
            </a:pPr>
            <a:r>
              <a:rPr lang="en-US" dirty="0" err="1"/>
              <a:t>Valkuilen</a:t>
            </a:r>
            <a:r>
              <a:rPr lang="en-US" dirty="0"/>
              <a:t>:</a:t>
            </a:r>
          </a:p>
          <a:p>
            <a:pPr>
              <a:buFont typeface="Arial" pitchFamily="34" charset="0"/>
              <a:buChar char="•"/>
            </a:pPr>
            <a:r>
              <a:rPr lang="en-US" dirty="0"/>
              <a:t>Kan </a:t>
            </a:r>
            <a:r>
              <a:rPr lang="en-US" dirty="0" err="1"/>
              <a:t>aangeroepen</a:t>
            </a:r>
            <a:r>
              <a:rPr lang="en-US" dirty="0"/>
              <a:t> </a:t>
            </a:r>
            <a:r>
              <a:rPr lang="en-US" dirty="0" err="1"/>
              <a:t>worden</a:t>
            </a:r>
            <a:r>
              <a:rPr lang="en-US" dirty="0"/>
              <a:t> met de </a:t>
            </a:r>
            <a:r>
              <a:rPr lang="en-US" dirty="0" err="1"/>
              <a:t>eerste</a:t>
            </a:r>
            <a:r>
              <a:rPr lang="en-US" dirty="0"/>
              <a:t> parameter Nothing.</a:t>
            </a:r>
          </a:p>
          <a:p>
            <a:pPr>
              <a:buFont typeface="Arial" pitchFamily="34" charset="0"/>
              <a:buChar char="•"/>
            </a:pPr>
            <a:endParaRPr lang="en-US" dirty="0"/>
          </a:p>
          <a:p>
            <a:pPr marL="0" indent="0">
              <a:buNone/>
            </a:pPr>
            <a:r>
              <a:rPr lang="en-US" dirty="0"/>
              <a:t>Tips:</a:t>
            </a:r>
          </a:p>
          <a:p>
            <a:pPr>
              <a:buFont typeface="Arial" pitchFamily="34" charset="0"/>
              <a:buChar char="•"/>
            </a:pPr>
            <a:r>
              <a:rPr lang="en-US" dirty="0"/>
              <a:t>Module naam: [TypeName]Extensions </a:t>
            </a:r>
          </a:p>
          <a:p>
            <a:pPr>
              <a:buFont typeface="Arial" pitchFamily="34" charset="0"/>
              <a:buChar char="•"/>
            </a:pPr>
            <a:r>
              <a:rPr lang="en-US" dirty="0" err="1"/>
              <a:t>Zet</a:t>
            </a:r>
            <a:r>
              <a:rPr lang="en-US" dirty="0"/>
              <a:t> extension method in </a:t>
            </a:r>
            <a:r>
              <a:rPr lang="en-US" dirty="0" err="1"/>
              <a:t>probleem</a:t>
            </a:r>
            <a:r>
              <a:rPr lang="en-US" dirty="0"/>
              <a:t> namespace.</a:t>
            </a:r>
            <a:r>
              <a:rPr lang="nl-NL" dirty="0"/>
              <a:t> Beter vindbaar via </a:t>
            </a:r>
            <a:r>
              <a:rPr lang="nl-NL" dirty="0" err="1"/>
              <a:t>intellisense</a:t>
            </a:r>
            <a:r>
              <a:rPr lang="nl-NL" dirty="0"/>
              <a:t>!</a:t>
            </a:r>
            <a:endParaRPr lang="en-US" dirty="0"/>
          </a:p>
        </p:txBody>
      </p:sp>
      <p:pic>
        <p:nvPicPr>
          <p:cNvPr id="3" name="Picture 2" descr="Live demo @ the staff club, Highfield - Digital Learning">
            <a:extLst>
              <a:ext uri="{FF2B5EF4-FFF2-40B4-BE49-F238E27FC236}">
                <a16:creationId xmlns:a16="http://schemas.microsoft.com/office/drawing/2014/main" id="{E10A467B-5BD9-3D57-F037-7F77C8DE6F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13575" y="5887844"/>
            <a:ext cx="1878425" cy="78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1715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jdelijke aanduiding voor afbeelding 5">
            <a:extLst>
              <a:ext uri="{FF2B5EF4-FFF2-40B4-BE49-F238E27FC236}">
                <a16:creationId xmlns:a16="http://schemas.microsoft.com/office/drawing/2014/main" id="{9F3A8B4E-8510-515D-9E5A-75273999187E}"/>
              </a:ext>
            </a:extLst>
          </p:cNvPr>
          <p:cNvSpPr>
            <a:spLocks noGrp="1"/>
          </p:cNvSpPr>
          <p:nvPr>
            <p:ph type="pic" sz="quarter" idx="11"/>
          </p:nvPr>
        </p:nvSpPr>
        <p:spPr/>
        <p:txBody>
          <a:bodyPr/>
          <a:lstStyle/>
          <a:p>
            <a:endParaRPr lang="nl-NL" dirty="0"/>
          </a:p>
        </p:txBody>
      </p:sp>
      <p:sp>
        <p:nvSpPr>
          <p:cNvPr id="7" name="Tijdelijke aanduiding voor tekst 6">
            <a:extLst>
              <a:ext uri="{FF2B5EF4-FFF2-40B4-BE49-F238E27FC236}">
                <a16:creationId xmlns:a16="http://schemas.microsoft.com/office/drawing/2014/main" id="{A824243B-9B22-588B-01AA-A81D414E67D7}"/>
              </a:ext>
            </a:extLst>
          </p:cNvPr>
          <p:cNvSpPr>
            <a:spLocks noGrp="1"/>
          </p:cNvSpPr>
          <p:nvPr>
            <p:ph type="body" sz="quarter" idx="14"/>
          </p:nvPr>
        </p:nvSpPr>
        <p:spPr/>
        <p:txBody>
          <a:bodyPr/>
          <a:lstStyle/>
          <a:p>
            <a:endParaRPr lang="nl-NL"/>
          </a:p>
        </p:txBody>
      </p:sp>
      <p:sp>
        <p:nvSpPr>
          <p:cNvPr id="5" name="Titel 4">
            <a:extLst>
              <a:ext uri="{FF2B5EF4-FFF2-40B4-BE49-F238E27FC236}">
                <a16:creationId xmlns:a16="http://schemas.microsoft.com/office/drawing/2014/main" id="{920DF1D9-C619-8401-A0FA-6BC447065AB4}"/>
              </a:ext>
            </a:extLst>
          </p:cNvPr>
          <p:cNvSpPr>
            <a:spLocks noGrp="1"/>
          </p:cNvSpPr>
          <p:nvPr>
            <p:ph type="title"/>
          </p:nvPr>
        </p:nvSpPr>
        <p:spPr/>
        <p:txBody>
          <a:bodyPr/>
          <a:lstStyle/>
          <a:p>
            <a:r>
              <a:rPr kumimoji="0" lang="en-US" sz="2400" b="1" i="0" u="none" strike="noStrike" kern="1200" spc="0" normalizeH="0" noProof="0" dirty="0">
                <a:ln>
                  <a:noFill/>
                </a:ln>
                <a:gradFill>
                  <a:gsLst>
                    <a:gs pos="0">
                      <a:schemeClr val="bg1"/>
                    </a:gs>
                    <a:gs pos="100000">
                      <a:schemeClr val="bg1">
                        <a:lumMod val="85000"/>
                      </a:schemeClr>
                    </a:gs>
                  </a:gsLst>
                  <a:lin ang="5400000" scaled="0"/>
                </a:gradFill>
                <a:effectLst/>
                <a:uLnTx/>
                <a:uFillTx/>
                <a:latin typeface="+mj-lt"/>
                <a:ea typeface="+mj-ea"/>
                <a:cs typeface="+mj-cs"/>
              </a:rPr>
              <a:t>Practicum 2</a:t>
            </a:r>
            <a:endParaRPr lang="nl-NL" dirty="0"/>
          </a:p>
        </p:txBody>
      </p:sp>
      <p:pic>
        <p:nvPicPr>
          <p:cNvPr id="13" name="Picture 2" descr="C:\Users\bvr\Desktop\12074316981362479574exercise%20fitness%20white_svg_hi.png">
            <a:extLst>
              <a:ext uri="{FF2B5EF4-FFF2-40B4-BE49-F238E27FC236}">
                <a16:creationId xmlns:a16="http://schemas.microsoft.com/office/drawing/2014/main" id="{0FF86600-7D39-3E4E-B3F5-2A53FC9A3ADE}"/>
              </a:ext>
            </a:extLst>
          </p:cNvPr>
          <p:cNvPicPr>
            <a:picLocks noChangeAspect="1" noChangeArrowheads="1"/>
          </p:cNvPicPr>
          <p:nvPr/>
        </p:nvPicPr>
        <p:blipFill>
          <a:blip r:embed="rId2" cstate="print"/>
          <a:srcRect/>
          <a:stretch>
            <a:fillRect/>
          </a:stretch>
        </p:blipFill>
        <p:spPr bwMode="auto">
          <a:xfrm>
            <a:off x="9578897" y="325791"/>
            <a:ext cx="2263012" cy="22630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5267096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507FEC26-2144-C961-0698-93321AA7B572}"/>
              </a:ext>
            </a:extLst>
          </p:cNvPr>
          <p:cNvSpPr>
            <a:spLocks noGrp="1"/>
          </p:cNvSpPr>
          <p:nvPr>
            <p:ph type="body" sz="quarter" idx="14"/>
          </p:nvPr>
        </p:nvSpPr>
        <p:spPr/>
        <p:txBody>
          <a:bodyPr/>
          <a:lstStyle/>
          <a:p>
            <a:endParaRPr lang="nl-NL"/>
          </a:p>
        </p:txBody>
      </p:sp>
      <p:sp>
        <p:nvSpPr>
          <p:cNvPr id="5" name="Titel 4">
            <a:extLst>
              <a:ext uri="{FF2B5EF4-FFF2-40B4-BE49-F238E27FC236}">
                <a16:creationId xmlns:a16="http://schemas.microsoft.com/office/drawing/2014/main" id="{981A2800-0A93-D6A0-61C8-9A4E319AF241}"/>
              </a:ext>
            </a:extLst>
          </p:cNvPr>
          <p:cNvSpPr>
            <a:spLocks noGrp="1"/>
          </p:cNvSpPr>
          <p:nvPr>
            <p:ph type="title"/>
          </p:nvPr>
        </p:nvSpPr>
        <p:spPr/>
        <p:txBody>
          <a:bodyPr/>
          <a:lstStyle/>
          <a:p>
            <a:pPr>
              <a:spcBef>
                <a:spcPct val="0"/>
              </a:spcBef>
              <a:defRPr/>
            </a:pPr>
            <a:r>
              <a:rPr lang="en-US" sz="3600" b="1" dirty="0">
                <a:gradFill>
                  <a:gsLst>
                    <a:gs pos="0">
                      <a:schemeClr val="bg1"/>
                    </a:gs>
                    <a:gs pos="100000">
                      <a:schemeClr val="bg1">
                        <a:lumMod val="85000"/>
                      </a:schemeClr>
                    </a:gs>
                  </a:gsLst>
                  <a:lin ang="5400000" scaled="0"/>
                </a:gradFill>
                <a:latin typeface="+mj-lt"/>
                <a:ea typeface="+mj-ea"/>
                <a:cs typeface="+mj-cs"/>
              </a:rPr>
              <a:t>Functional programming</a:t>
            </a:r>
            <a:endParaRPr kumimoji="0" lang="nl-NL" sz="3600" b="1" i="0" u="none" strike="noStrike" kern="1200" spc="0" normalizeH="0" noProof="0" dirty="0">
              <a:ln>
                <a:noFill/>
              </a:ln>
              <a:gradFill>
                <a:gsLst>
                  <a:gs pos="0">
                    <a:schemeClr val="bg1"/>
                  </a:gs>
                  <a:gs pos="100000">
                    <a:schemeClr val="bg1">
                      <a:lumMod val="85000"/>
                    </a:schemeClr>
                  </a:gs>
                </a:gsLst>
                <a:lin ang="5400000" scaled="0"/>
              </a:gradFill>
              <a:effectLst/>
              <a:uLnTx/>
              <a:uFillTx/>
              <a:latin typeface="+mj-lt"/>
              <a:ea typeface="+mj-ea"/>
              <a:cs typeface="+mj-cs"/>
            </a:endParaRPr>
          </a:p>
        </p:txBody>
      </p:sp>
      <p:sp>
        <p:nvSpPr>
          <p:cNvPr id="6" name="Tijdelijke aanduiding voor afbeelding 5">
            <a:extLst>
              <a:ext uri="{FF2B5EF4-FFF2-40B4-BE49-F238E27FC236}">
                <a16:creationId xmlns:a16="http://schemas.microsoft.com/office/drawing/2014/main" id="{E3085A34-A18B-3748-332C-0F0000AD4199}"/>
              </a:ext>
            </a:extLst>
          </p:cNvPr>
          <p:cNvSpPr>
            <a:spLocks noGrp="1"/>
          </p:cNvSpPr>
          <p:nvPr>
            <p:ph sz="quarter" idx="15"/>
          </p:nvPr>
        </p:nvSpPr>
        <p:spPr/>
        <p:txBody>
          <a:bodyPr/>
          <a:lstStyle/>
          <a:p>
            <a:pPr>
              <a:buNone/>
            </a:pPr>
            <a:r>
              <a:rPr lang="en-US" dirty="0"/>
              <a:t>De </a:t>
            </a:r>
            <a:r>
              <a:rPr lang="en-US" dirty="0" err="1"/>
              <a:t>mogelijkheid</a:t>
            </a:r>
            <a:r>
              <a:rPr lang="en-US" dirty="0"/>
              <a:t> om </a:t>
            </a:r>
            <a:r>
              <a:rPr lang="en-US" dirty="0" err="1"/>
              <a:t>een</a:t>
            </a:r>
            <a:r>
              <a:rPr lang="en-US" dirty="0"/>
              <a:t> </a:t>
            </a:r>
            <a:r>
              <a:rPr lang="en-US" dirty="0" err="1"/>
              <a:t>stukje</a:t>
            </a:r>
            <a:r>
              <a:rPr lang="en-US" dirty="0"/>
              <a:t> code </a:t>
            </a:r>
            <a:r>
              <a:rPr lang="en-US" dirty="0" err="1"/>
              <a:t>als</a:t>
            </a:r>
            <a:r>
              <a:rPr lang="en-US" dirty="0"/>
              <a:t> parameter mee </a:t>
            </a:r>
            <a:r>
              <a:rPr lang="en-US" dirty="0" err="1"/>
              <a:t>te</a:t>
            </a:r>
            <a:r>
              <a:rPr lang="en-US" dirty="0"/>
              <a:t> </a:t>
            </a:r>
            <a:r>
              <a:rPr lang="en-US" dirty="0" err="1"/>
              <a:t>geven</a:t>
            </a:r>
            <a:r>
              <a:rPr lang="en-US" dirty="0"/>
              <a:t>.</a:t>
            </a:r>
          </a:p>
          <a:p>
            <a:pPr>
              <a:buNone/>
            </a:pPr>
            <a:endParaRPr lang="en-US" dirty="0"/>
          </a:p>
          <a:p>
            <a:pPr>
              <a:buNone/>
            </a:pPr>
            <a:r>
              <a:rPr lang="en-US" dirty="0"/>
              <a:t>Lambda syntax </a:t>
            </a:r>
          </a:p>
          <a:p>
            <a:r>
              <a:rPr lang="en-US" dirty="0"/>
              <a:t>Function(x) x + 1, </a:t>
            </a:r>
          </a:p>
          <a:p>
            <a:r>
              <a:rPr lang="en-US" dirty="0"/>
              <a:t>Sub(x) </a:t>
            </a:r>
            <a:r>
              <a:rPr lang="en-US" dirty="0" err="1"/>
              <a:t>Console.WriteLine</a:t>
            </a:r>
            <a:r>
              <a:rPr lang="en-US" dirty="0"/>
              <a:t>(x)</a:t>
            </a:r>
          </a:p>
        </p:txBody>
      </p:sp>
      <p:pic>
        <p:nvPicPr>
          <p:cNvPr id="3" name="Picture 2" descr="Live demo @ the staff club, Highfield - Digital Learning">
            <a:extLst>
              <a:ext uri="{FF2B5EF4-FFF2-40B4-BE49-F238E27FC236}">
                <a16:creationId xmlns:a16="http://schemas.microsoft.com/office/drawing/2014/main" id="{30E6776C-D60C-7320-5B2E-184A6D0924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13575" y="5887844"/>
            <a:ext cx="1878425" cy="78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5589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507FEC26-2144-C961-0698-93321AA7B572}"/>
              </a:ext>
            </a:extLst>
          </p:cNvPr>
          <p:cNvSpPr>
            <a:spLocks noGrp="1"/>
          </p:cNvSpPr>
          <p:nvPr>
            <p:ph type="body" sz="quarter" idx="14"/>
          </p:nvPr>
        </p:nvSpPr>
        <p:spPr/>
        <p:txBody>
          <a:bodyPr/>
          <a:lstStyle/>
          <a:p>
            <a:endParaRPr lang="nl-NL"/>
          </a:p>
        </p:txBody>
      </p:sp>
      <p:sp>
        <p:nvSpPr>
          <p:cNvPr id="5" name="Titel 4">
            <a:extLst>
              <a:ext uri="{FF2B5EF4-FFF2-40B4-BE49-F238E27FC236}">
                <a16:creationId xmlns:a16="http://schemas.microsoft.com/office/drawing/2014/main" id="{981A2800-0A93-D6A0-61C8-9A4E319AF241}"/>
              </a:ext>
            </a:extLst>
          </p:cNvPr>
          <p:cNvSpPr>
            <a:spLocks noGrp="1"/>
          </p:cNvSpPr>
          <p:nvPr>
            <p:ph type="title"/>
          </p:nvPr>
        </p:nvSpPr>
        <p:spPr/>
        <p:txBody>
          <a:bodyPr/>
          <a:lstStyle/>
          <a:p>
            <a:pPr lvl="0">
              <a:spcBef>
                <a:spcPct val="0"/>
              </a:spcBef>
              <a:defRPr/>
            </a:pPr>
            <a:r>
              <a:rPr lang="en-US" sz="3600" b="1" dirty="0">
                <a:gradFill>
                  <a:gsLst>
                    <a:gs pos="0">
                      <a:schemeClr val="bg1"/>
                    </a:gs>
                    <a:gs pos="100000">
                      <a:schemeClr val="bg1">
                        <a:lumMod val="85000"/>
                      </a:schemeClr>
                    </a:gs>
                  </a:gsLst>
                  <a:lin ang="5400000" scaled="0"/>
                </a:gradFill>
                <a:latin typeface="+mj-lt"/>
                <a:ea typeface="+mj-ea"/>
                <a:cs typeface="+mj-cs"/>
              </a:rPr>
              <a:t>Functional programming</a:t>
            </a:r>
            <a:endParaRPr kumimoji="0" lang="nl-NL" sz="3600" b="1" i="0" u="none" strike="noStrike" kern="1200" spc="0" normalizeH="0" noProof="0" dirty="0">
              <a:ln>
                <a:noFill/>
              </a:ln>
              <a:gradFill>
                <a:gsLst>
                  <a:gs pos="0">
                    <a:schemeClr val="bg1"/>
                  </a:gs>
                  <a:gs pos="100000">
                    <a:schemeClr val="bg1">
                      <a:lumMod val="85000"/>
                    </a:schemeClr>
                  </a:gs>
                </a:gsLst>
                <a:lin ang="5400000" scaled="0"/>
              </a:gradFill>
              <a:effectLst/>
              <a:uLnTx/>
              <a:uFillTx/>
              <a:latin typeface="+mj-lt"/>
              <a:ea typeface="+mj-ea"/>
              <a:cs typeface="+mj-cs"/>
            </a:endParaRPr>
          </a:p>
        </p:txBody>
      </p:sp>
      <p:sp>
        <p:nvSpPr>
          <p:cNvPr id="6" name="Tijdelijke aanduiding voor afbeelding 5">
            <a:extLst>
              <a:ext uri="{FF2B5EF4-FFF2-40B4-BE49-F238E27FC236}">
                <a16:creationId xmlns:a16="http://schemas.microsoft.com/office/drawing/2014/main" id="{E3085A34-A18B-3748-332C-0F0000AD4199}"/>
              </a:ext>
            </a:extLst>
          </p:cNvPr>
          <p:cNvSpPr>
            <a:spLocks noGrp="1"/>
          </p:cNvSpPr>
          <p:nvPr>
            <p:ph sz="quarter" idx="15"/>
          </p:nvPr>
        </p:nvSpPr>
        <p:spPr/>
        <p:txBody>
          <a:bodyPr/>
          <a:lstStyle/>
          <a:p>
            <a:pPr>
              <a:buNone/>
            </a:pPr>
            <a:r>
              <a:rPr lang="en-US" dirty="0" err="1"/>
              <a:t>Valkuilen</a:t>
            </a:r>
            <a:r>
              <a:rPr lang="en-US" dirty="0"/>
              <a:t>:</a:t>
            </a:r>
          </a:p>
          <a:p>
            <a:pPr>
              <a:buFont typeface="Arial" pitchFamily="34" charset="0"/>
              <a:buChar char="•"/>
            </a:pPr>
            <a:r>
              <a:rPr lang="en-US" dirty="0"/>
              <a:t>Is </a:t>
            </a:r>
            <a:r>
              <a:rPr lang="en-US" dirty="0" err="1"/>
              <a:t>moeilijker</a:t>
            </a:r>
            <a:r>
              <a:rPr lang="en-US" dirty="0"/>
              <a:t> </a:t>
            </a:r>
            <a:r>
              <a:rPr lang="en-US" dirty="0" err="1"/>
              <a:t>te</a:t>
            </a:r>
            <a:r>
              <a:rPr lang="en-US" dirty="0"/>
              <a:t> </a:t>
            </a:r>
            <a:r>
              <a:rPr lang="en-US" dirty="0" err="1"/>
              <a:t>lezen</a:t>
            </a:r>
            <a:r>
              <a:rPr lang="en-US" dirty="0"/>
              <a:t>?</a:t>
            </a:r>
          </a:p>
          <a:p>
            <a:pPr>
              <a:buFont typeface="Arial" pitchFamily="34" charset="0"/>
              <a:buChar char="•"/>
            </a:pPr>
            <a:r>
              <a:rPr lang="en-US" dirty="0"/>
              <a:t>Is </a:t>
            </a:r>
            <a:r>
              <a:rPr lang="en-US" dirty="0" err="1"/>
              <a:t>lastiger</a:t>
            </a:r>
            <a:r>
              <a:rPr lang="en-US" dirty="0"/>
              <a:t> </a:t>
            </a:r>
            <a:r>
              <a:rPr lang="en-US" dirty="0" err="1"/>
              <a:t>te</a:t>
            </a:r>
            <a:r>
              <a:rPr lang="en-US" dirty="0"/>
              <a:t> </a:t>
            </a:r>
            <a:r>
              <a:rPr lang="en-US" dirty="0" err="1"/>
              <a:t>debuggen</a:t>
            </a:r>
            <a:r>
              <a:rPr lang="en-US" dirty="0"/>
              <a:t> </a:t>
            </a:r>
            <a:r>
              <a:rPr lang="en-US" dirty="0" err="1"/>
              <a:t>en</a:t>
            </a:r>
            <a:r>
              <a:rPr lang="en-US" dirty="0"/>
              <a:t> </a:t>
            </a:r>
            <a:r>
              <a:rPr lang="en-US" dirty="0" err="1"/>
              <a:t>geeft</a:t>
            </a:r>
            <a:r>
              <a:rPr lang="en-US" dirty="0"/>
              <a:t> </a:t>
            </a:r>
            <a:r>
              <a:rPr lang="en-US" dirty="0" err="1"/>
              <a:t>lastigere</a:t>
            </a:r>
            <a:r>
              <a:rPr lang="en-US" dirty="0"/>
              <a:t> </a:t>
            </a:r>
            <a:r>
              <a:rPr lang="en-US" dirty="0" err="1"/>
              <a:t>stacktraces</a:t>
            </a:r>
            <a:endParaRPr lang="en-US" dirty="0"/>
          </a:p>
          <a:p>
            <a:pPr>
              <a:buFont typeface="Arial" pitchFamily="34" charset="0"/>
              <a:buChar char="•"/>
            </a:pPr>
            <a:r>
              <a:rPr lang="en-US" dirty="0" err="1"/>
              <a:t>Verbergt</a:t>
            </a:r>
            <a:r>
              <a:rPr lang="en-US" dirty="0"/>
              <a:t> </a:t>
            </a:r>
            <a:r>
              <a:rPr lang="en-US" dirty="0" err="1"/>
              <a:t>vaak</a:t>
            </a:r>
            <a:r>
              <a:rPr lang="en-US" dirty="0"/>
              <a:t> (nested) loops, </a:t>
            </a:r>
            <a:r>
              <a:rPr lang="en-US" dirty="0" err="1"/>
              <a:t>dus</a:t>
            </a:r>
            <a:r>
              <a:rPr lang="en-US" dirty="0"/>
              <a:t> </a:t>
            </a:r>
            <a:r>
              <a:rPr lang="en-US" dirty="0" err="1"/>
              <a:t>verbergt</a:t>
            </a:r>
            <a:r>
              <a:rPr lang="en-US" dirty="0"/>
              <a:t> performance issues</a:t>
            </a:r>
          </a:p>
          <a:p>
            <a:pPr lvl="1"/>
            <a:r>
              <a:rPr lang="en-US" dirty="0" err="1"/>
              <a:t>Bijvoorbeeld</a:t>
            </a:r>
            <a:r>
              <a:rPr lang="en-US" dirty="0"/>
              <a:t> </a:t>
            </a:r>
            <a:r>
              <a:rPr lang="en-US" dirty="0" err="1"/>
              <a:t>Linq</a:t>
            </a:r>
            <a:r>
              <a:rPr lang="en-US" dirty="0"/>
              <a:t> .Count()</a:t>
            </a:r>
          </a:p>
          <a:p>
            <a:r>
              <a:rPr lang="en-US" dirty="0"/>
              <a:t>Door single line </a:t>
            </a:r>
            <a:r>
              <a:rPr lang="en-US" dirty="0" err="1"/>
              <a:t>schrijfwijze</a:t>
            </a:r>
            <a:r>
              <a:rPr lang="en-US" dirty="0"/>
              <a:t> </a:t>
            </a:r>
            <a:r>
              <a:rPr lang="en-US" dirty="0" err="1"/>
              <a:t>denkt</a:t>
            </a:r>
            <a:r>
              <a:rPr lang="en-US" dirty="0"/>
              <a:t> men </a:t>
            </a:r>
            <a:r>
              <a:rPr lang="en-US" dirty="0" err="1"/>
              <a:t>vaak</a:t>
            </a:r>
            <a:r>
              <a:rPr lang="en-US" dirty="0"/>
              <a:t> </a:t>
            </a:r>
            <a:r>
              <a:rPr lang="en-US" dirty="0" err="1"/>
              <a:t>dat</a:t>
            </a:r>
            <a:r>
              <a:rPr lang="en-US" dirty="0"/>
              <a:t> </a:t>
            </a:r>
            <a:r>
              <a:rPr lang="en-US" dirty="0" err="1"/>
              <a:t>commentaar</a:t>
            </a:r>
            <a:r>
              <a:rPr lang="en-US" dirty="0"/>
              <a:t> </a:t>
            </a:r>
            <a:r>
              <a:rPr lang="en-US" dirty="0" err="1"/>
              <a:t>niet</a:t>
            </a:r>
            <a:r>
              <a:rPr lang="en-US" dirty="0"/>
              <a:t> </a:t>
            </a:r>
            <a:r>
              <a:rPr lang="en-US" dirty="0" err="1"/>
              <a:t>nodig</a:t>
            </a:r>
            <a:r>
              <a:rPr lang="en-US" dirty="0"/>
              <a:t> is</a:t>
            </a:r>
          </a:p>
          <a:p>
            <a:r>
              <a:rPr lang="en-US" dirty="0"/>
              <a:t>Is </a:t>
            </a:r>
            <a:r>
              <a:rPr lang="en-US" dirty="0" err="1"/>
              <a:t>trager</a:t>
            </a:r>
            <a:r>
              <a:rPr lang="en-US" dirty="0"/>
              <a:t> dan </a:t>
            </a:r>
            <a:r>
              <a:rPr lang="en-US" dirty="0" err="1"/>
              <a:t>traditionele</a:t>
            </a:r>
            <a:r>
              <a:rPr lang="en-US" dirty="0"/>
              <a:t> </a:t>
            </a:r>
            <a:r>
              <a:rPr lang="en-US" dirty="0" err="1"/>
              <a:t>concepten</a:t>
            </a:r>
            <a:endParaRPr lang="en-US" dirty="0"/>
          </a:p>
          <a:p>
            <a:endParaRPr lang="en-US" dirty="0"/>
          </a:p>
          <a:p>
            <a:r>
              <a:rPr lang="en-US" dirty="0" err="1"/>
              <a:t>Gebruik</a:t>
            </a:r>
            <a:r>
              <a:rPr lang="en-US" dirty="0"/>
              <a:t> met </a:t>
            </a:r>
            <a:r>
              <a:rPr lang="en-US" dirty="0" err="1"/>
              <a:t>duidelijke</a:t>
            </a:r>
            <a:r>
              <a:rPr lang="en-US" dirty="0"/>
              <a:t> </a:t>
            </a:r>
            <a:r>
              <a:rPr lang="en-US" dirty="0" err="1"/>
              <a:t>meerwaarde</a:t>
            </a:r>
            <a:r>
              <a:rPr lang="en-US" dirty="0"/>
              <a:t>, </a:t>
            </a:r>
            <a:r>
              <a:rPr lang="en-US" dirty="0" err="1"/>
              <a:t>niet</a:t>
            </a:r>
            <a:r>
              <a:rPr lang="en-US" dirty="0"/>
              <a:t> om 1 if of using </a:t>
            </a:r>
            <a:r>
              <a:rPr lang="en-US" dirty="0" err="1"/>
              <a:t>weg</a:t>
            </a:r>
            <a:r>
              <a:rPr lang="en-US" dirty="0"/>
              <a:t> </a:t>
            </a:r>
            <a:r>
              <a:rPr lang="en-US" dirty="0" err="1"/>
              <a:t>te</a:t>
            </a:r>
            <a:r>
              <a:rPr lang="en-US" dirty="0"/>
              <a:t> </a:t>
            </a:r>
            <a:r>
              <a:rPr lang="en-US" dirty="0" err="1"/>
              <a:t>werken</a:t>
            </a:r>
            <a:endParaRPr lang="en-US" dirty="0"/>
          </a:p>
          <a:p>
            <a:endParaRPr lang="en-US" dirty="0"/>
          </a:p>
          <a:p>
            <a:endParaRPr lang="en-US" dirty="0"/>
          </a:p>
        </p:txBody>
      </p:sp>
    </p:spTree>
    <p:extLst>
      <p:ext uri="{BB962C8B-B14F-4D97-AF65-F5344CB8AC3E}">
        <p14:creationId xmlns:p14="http://schemas.microsoft.com/office/powerpoint/2010/main" val="20568579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AD31B4-1683-5347-D0E2-AC8062FD6E4E}"/>
            </a:ext>
          </a:extLst>
        </p:cNvPr>
        <p:cNvGrpSpPr/>
        <p:nvPr/>
      </p:nvGrpSpPr>
      <p:grpSpPr>
        <a:xfrm>
          <a:off x="0" y="0"/>
          <a:ext cx="0" cy="0"/>
          <a:chOff x="0" y="0"/>
          <a:chExt cx="0" cy="0"/>
        </a:xfrm>
      </p:grpSpPr>
      <p:sp>
        <p:nvSpPr>
          <p:cNvPr id="3" name="Tijdelijke aanduiding voor tekst 2">
            <a:extLst>
              <a:ext uri="{FF2B5EF4-FFF2-40B4-BE49-F238E27FC236}">
                <a16:creationId xmlns:a16="http://schemas.microsoft.com/office/drawing/2014/main" id="{070606AB-7CD3-91C8-E061-3B56AA115AB3}"/>
              </a:ext>
            </a:extLst>
          </p:cNvPr>
          <p:cNvSpPr>
            <a:spLocks noGrp="1"/>
          </p:cNvSpPr>
          <p:nvPr>
            <p:ph type="body" sz="quarter" idx="10"/>
          </p:nvPr>
        </p:nvSpPr>
        <p:spPr/>
        <p:txBody>
          <a:bodyPr/>
          <a:lstStyle/>
          <a:p>
            <a:r>
              <a:rPr lang="fr-FR" dirty="0" err="1"/>
              <a:t>Linq</a:t>
            </a:r>
            <a:r>
              <a:rPr lang="fr-FR" dirty="0"/>
              <a:t> + </a:t>
            </a:r>
            <a:r>
              <a:rPr lang="fr-FR" dirty="0" err="1"/>
              <a:t>Practicum</a:t>
            </a:r>
            <a:endParaRPr lang="fr-FR" dirty="0"/>
          </a:p>
          <a:p>
            <a:r>
              <a:rPr lang="fr-FR" dirty="0"/>
              <a:t>XML &amp; JSON + </a:t>
            </a:r>
            <a:r>
              <a:rPr lang="fr-FR" dirty="0" err="1"/>
              <a:t>Practicum</a:t>
            </a:r>
            <a:endParaRPr lang="fr-FR" dirty="0"/>
          </a:p>
          <a:p>
            <a:r>
              <a:rPr lang="fr-FR" dirty="0"/>
              <a:t>SQL + </a:t>
            </a:r>
            <a:r>
              <a:rPr lang="fr-FR" dirty="0" err="1"/>
              <a:t>Practicum</a:t>
            </a:r>
            <a:endParaRPr lang="fr-FR" dirty="0"/>
          </a:p>
          <a:p>
            <a:r>
              <a:rPr lang="fr-FR" dirty="0" err="1"/>
              <a:t>Afsluiting</a:t>
            </a:r>
            <a:endParaRPr lang="nl-NL" dirty="0"/>
          </a:p>
        </p:txBody>
      </p:sp>
      <p:sp>
        <p:nvSpPr>
          <p:cNvPr id="4" name="Titel 7">
            <a:extLst>
              <a:ext uri="{FF2B5EF4-FFF2-40B4-BE49-F238E27FC236}">
                <a16:creationId xmlns:a16="http://schemas.microsoft.com/office/drawing/2014/main" id="{802C6CA7-D1D1-EA31-0237-D578E411ACB3}"/>
              </a:ext>
            </a:extLst>
          </p:cNvPr>
          <p:cNvSpPr txBox="1">
            <a:spLocks/>
          </p:cNvSpPr>
          <p:nvPr/>
        </p:nvSpPr>
        <p:spPr>
          <a:xfrm>
            <a:off x="4191000" y="178419"/>
            <a:ext cx="3810000" cy="602165"/>
          </a:xfrm>
          <a:prstGeom prst="rect">
            <a:avLst/>
          </a:prstGeom>
        </p:spPr>
        <p:txBody>
          <a:bodyPr/>
          <a:lstStyle>
            <a:lvl1pPr algn="ctr" defTabSz="914400" rtl="0" eaLnBrk="1" latinLnBrk="0" hangingPunct="1">
              <a:lnSpc>
                <a:spcPct val="90000"/>
              </a:lnSpc>
              <a:spcBef>
                <a:spcPct val="0"/>
              </a:spcBef>
              <a:buNone/>
              <a:defRPr sz="3600" kern="1200" cap="none" baseline="0">
                <a:solidFill>
                  <a:srgbClr val="005FAA"/>
                </a:solidFill>
                <a:latin typeface="+mj-lt"/>
                <a:ea typeface="+mj-ea"/>
                <a:cs typeface="+mj-cs"/>
              </a:defRPr>
            </a:lvl1pPr>
          </a:lstStyle>
          <a:p>
            <a:r>
              <a:rPr lang="en-US" dirty="0" err="1">
                <a:solidFill>
                  <a:srgbClr val="FFFFFF"/>
                </a:solidFill>
              </a:rPr>
              <a:t>Deel</a:t>
            </a:r>
            <a:r>
              <a:rPr lang="en-US" dirty="0">
                <a:solidFill>
                  <a:srgbClr val="FFFFFF"/>
                </a:solidFill>
              </a:rPr>
              <a:t> 3 / 3</a:t>
            </a:r>
            <a:endParaRPr lang="nl-NL" dirty="0">
              <a:solidFill>
                <a:srgbClr val="FFFFFF"/>
              </a:solidFill>
            </a:endParaRPr>
          </a:p>
        </p:txBody>
      </p:sp>
    </p:spTree>
    <p:extLst>
      <p:ext uri="{BB962C8B-B14F-4D97-AF65-F5344CB8AC3E}">
        <p14:creationId xmlns:p14="http://schemas.microsoft.com/office/powerpoint/2010/main" val="2141500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507FEC26-2144-C961-0698-93321AA7B572}"/>
              </a:ext>
            </a:extLst>
          </p:cNvPr>
          <p:cNvSpPr>
            <a:spLocks noGrp="1"/>
          </p:cNvSpPr>
          <p:nvPr>
            <p:ph type="body" sz="quarter" idx="14"/>
          </p:nvPr>
        </p:nvSpPr>
        <p:spPr/>
        <p:txBody>
          <a:bodyPr/>
          <a:lstStyle/>
          <a:p>
            <a:endParaRPr lang="nl-NL"/>
          </a:p>
        </p:txBody>
      </p:sp>
      <p:sp>
        <p:nvSpPr>
          <p:cNvPr id="5" name="Titel 4">
            <a:extLst>
              <a:ext uri="{FF2B5EF4-FFF2-40B4-BE49-F238E27FC236}">
                <a16:creationId xmlns:a16="http://schemas.microsoft.com/office/drawing/2014/main" id="{981A2800-0A93-D6A0-61C8-9A4E319AF241}"/>
              </a:ext>
            </a:extLst>
          </p:cNvPr>
          <p:cNvSpPr>
            <a:spLocks noGrp="1"/>
          </p:cNvSpPr>
          <p:nvPr>
            <p:ph type="title"/>
          </p:nvPr>
        </p:nvSpPr>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600" b="1" dirty="0">
                <a:gradFill>
                  <a:gsLst>
                    <a:gs pos="0">
                      <a:schemeClr val="bg1"/>
                    </a:gs>
                    <a:gs pos="100000">
                      <a:schemeClr val="bg1">
                        <a:lumMod val="85000"/>
                      </a:schemeClr>
                    </a:gs>
                  </a:gsLst>
                  <a:lin ang="5400000" scaled="0"/>
                </a:gradFill>
              </a:rPr>
              <a:t>Structures </a:t>
            </a:r>
            <a:r>
              <a:rPr lang="en-US" b="1" dirty="0">
                <a:gradFill>
                  <a:gsLst>
                    <a:gs pos="0">
                      <a:schemeClr val="bg1"/>
                    </a:gs>
                    <a:gs pos="100000">
                      <a:schemeClr val="bg1">
                        <a:lumMod val="85000"/>
                      </a:schemeClr>
                    </a:gs>
                  </a:gsLst>
                  <a:lin ang="5400000" scaled="0"/>
                </a:gradFill>
              </a:rPr>
              <a:t>&amp;</a:t>
            </a:r>
            <a:r>
              <a:rPr lang="en-US" sz="3600" b="1" dirty="0">
                <a:gradFill>
                  <a:gsLst>
                    <a:gs pos="0">
                      <a:schemeClr val="bg1"/>
                    </a:gs>
                    <a:gs pos="100000">
                      <a:schemeClr val="bg1">
                        <a:lumMod val="85000"/>
                      </a:schemeClr>
                    </a:gs>
                  </a:gsLst>
                  <a:lin ang="5400000" scaled="0"/>
                </a:gradFill>
              </a:rPr>
              <a:t> classes</a:t>
            </a:r>
            <a:endParaRPr kumimoji="0" lang="nl-NL" sz="3600" b="1" i="0" u="none" strike="noStrike" kern="1200" spc="0" normalizeH="0" noProof="0" dirty="0">
              <a:ln>
                <a:noFill/>
              </a:ln>
              <a:gradFill>
                <a:gsLst>
                  <a:gs pos="0">
                    <a:schemeClr val="bg1"/>
                  </a:gs>
                  <a:gs pos="100000">
                    <a:schemeClr val="bg1">
                      <a:lumMod val="85000"/>
                    </a:schemeClr>
                  </a:gs>
                </a:gsLst>
                <a:lin ang="5400000" scaled="0"/>
              </a:gradFill>
              <a:effectLst/>
              <a:uLnTx/>
              <a:uFillTx/>
              <a:latin typeface="+mj-lt"/>
              <a:ea typeface="+mj-ea"/>
              <a:cs typeface="+mj-cs"/>
            </a:endParaRPr>
          </a:p>
        </p:txBody>
      </p:sp>
      <p:sp>
        <p:nvSpPr>
          <p:cNvPr id="6" name="Tijdelijke aanduiding voor afbeelding 5">
            <a:extLst>
              <a:ext uri="{FF2B5EF4-FFF2-40B4-BE49-F238E27FC236}">
                <a16:creationId xmlns:a16="http://schemas.microsoft.com/office/drawing/2014/main" id="{E3085A34-A18B-3748-332C-0F0000AD4199}"/>
              </a:ext>
            </a:extLst>
          </p:cNvPr>
          <p:cNvSpPr>
            <a:spLocks noGrp="1"/>
          </p:cNvSpPr>
          <p:nvPr>
            <p:ph sz="quarter" idx="15"/>
          </p:nvPr>
        </p:nvSpPr>
        <p:spPr/>
        <p:txBody>
          <a:bodyPr/>
          <a:lstStyle/>
          <a:p>
            <a:pPr>
              <a:buNone/>
            </a:pPr>
            <a:endParaRPr lang="en-US" dirty="0"/>
          </a:p>
          <a:p>
            <a:pPr>
              <a:buNone/>
            </a:pPr>
            <a:endParaRPr lang="en-US" dirty="0"/>
          </a:p>
          <a:p>
            <a:pPr>
              <a:buNone/>
            </a:pPr>
            <a:endParaRPr lang="en-US" dirty="0"/>
          </a:p>
          <a:p>
            <a:pPr>
              <a:buNone/>
            </a:pPr>
            <a:endParaRPr lang="en-US" dirty="0"/>
          </a:p>
          <a:p>
            <a:pPr algn="ctr">
              <a:buNone/>
            </a:pPr>
            <a:r>
              <a:rPr lang="en-US" dirty="0" err="1"/>
              <a:t>Spelletje</a:t>
            </a:r>
            <a:r>
              <a:rPr lang="en-US" dirty="0"/>
              <a:t> </a:t>
            </a:r>
            <a:r>
              <a:rPr lang="en-US" dirty="0" err="1"/>
              <a:t>hoeveel</a:t>
            </a:r>
            <a:r>
              <a:rPr lang="en-US" dirty="0"/>
              <a:t> </a:t>
            </a:r>
            <a:r>
              <a:rPr lang="en-US" dirty="0" err="1"/>
              <a:t>heb</a:t>
            </a:r>
            <a:r>
              <a:rPr lang="en-US" dirty="0"/>
              <a:t> je er </a:t>
            </a:r>
            <a:r>
              <a:rPr lang="en-US" dirty="0" err="1"/>
              <a:t>goed</a:t>
            </a:r>
            <a:r>
              <a:rPr lang="en-US" dirty="0"/>
              <a:t>?</a:t>
            </a:r>
          </a:p>
          <a:p>
            <a:pPr>
              <a:buNone/>
            </a:pPr>
            <a:endParaRPr lang="nl-NL" dirty="0"/>
          </a:p>
        </p:txBody>
      </p:sp>
      <p:pic>
        <p:nvPicPr>
          <p:cNvPr id="3" name="Picture 2" descr="Live demo @ the staff club, Highfield - Digital Learning">
            <a:extLst>
              <a:ext uri="{FF2B5EF4-FFF2-40B4-BE49-F238E27FC236}">
                <a16:creationId xmlns:a16="http://schemas.microsoft.com/office/drawing/2014/main" id="{40354DB6-4A3E-BCD6-0DFC-B6BA664FD2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13575" y="5887844"/>
            <a:ext cx="1878425" cy="78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79454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507FEC26-2144-C961-0698-93321AA7B572}"/>
              </a:ext>
            </a:extLst>
          </p:cNvPr>
          <p:cNvSpPr>
            <a:spLocks noGrp="1"/>
          </p:cNvSpPr>
          <p:nvPr>
            <p:ph type="body" sz="quarter" idx="14"/>
          </p:nvPr>
        </p:nvSpPr>
        <p:spPr/>
        <p:txBody>
          <a:bodyPr/>
          <a:lstStyle/>
          <a:p>
            <a:endParaRPr lang="nl-NL"/>
          </a:p>
        </p:txBody>
      </p:sp>
      <p:sp>
        <p:nvSpPr>
          <p:cNvPr id="5" name="Titel 4">
            <a:extLst>
              <a:ext uri="{FF2B5EF4-FFF2-40B4-BE49-F238E27FC236}">
                <a16:creationId xmlns:a16="http://schemas.microsoft.com/office/drawing/2014/main" id="{981A2800-0A93-D6A0-61C8-9A4E319AF241}"/>
              </a:ext>
            </a:extLst>
          </p:cNvPr>
          <p:cNvSpPr>
            <a:spLocks noGrp="1"/>
          </p:cNvSpPr>
          <p:nvPr>
            <p:ph type="title"/>
          </p:nvPr>
        </p:nvSpPr>
        <p:spPr/>
        <p:txBody>
          <a:bodyPr/>
          <a:lstStyle/>
          <a:p>
            <a:pPr>
              <a:spcBef>
                <a:spcPct val="0"/>
              </a:spcBef>
              <a:defRPr/>
            </a:pPr>
            <a:r>
              <a:rPr lang="en-US" sz="3600" b="1" dirty="0" err="1">
                <a:gradFill>
                  <a:gsLst>
                    <a:gs pos="0">
                      <a:schemeClr val="bg1"/>
                    </a:gs>
                    <a:gs pos="100000">
                      <a:schemeClr val="bg1">
                        <a:lumMod val="85000"/>
                      </a:schemeClr>
                    </a:gs>
                  </a:gsLst>
                  <a:lin ang="5400000" scaled="0"/>
                </a:gradFill>
                <a:latin typeface="+mj-lt"/>
                <a:ea typeface="+mj-ea"/>
                <a:cs typeface="+mj-cs"/>
              </a:rPr>
              <a:t>Linq</a:t>
            </a:r>
            <a:endParaRPr kumimoji="0" lang="nl-NL" sz="3600" b="1" i="0" u="none" strike="noStrike" kern="1200" spc="0" normalizeH="0" noProof="0" dirty="0">
              <a:ln>
                <a:noFill/>
              </a:ln>
              <a:gradFill>
                <a:gsLst>
                  <a:gs pos="0">
                    <a:schemeClr val="bg1"/>
                  </a:gs>
                  <a:gs pos="100000">
                    <a:schemeClr val="bg1">
                      <a:lumMod val="85000"/>
                    </a:schemeClr>
                  </a:gs>
                </a:gsLst>
                <a:lin ang="5400000" scaled="0"/>
              </a:gradFill>
              <a:effectLst/>
              <a:uLnTx/>
              <a:uFillTx/>
              <a:latin typeface="+mj-lt"/>
              <a:ea typeface="+mj-ea"/>
              <a:cs typeface="+mj-cs"/>
            </a:endParaRPr>
          </a:p>
        </p:txBody>
      </p:sp>
      <p:sp>
        <p:nvSpPr>
          <p:cNvPr id="6" name="Tijdelijke aanduiding voor afbeelding 5">
            <a:extLst>
              <a:ext uri="{FF2B5EF4-FFF2-40B4-BE49-F238E27FC236}">
                <a16:creationId xmlns:a16="http://schemas.microsoft.com/office/drawing/2014/main" id="{E3085A34-A18B-3748-332C-0F0000AD4199}"/>
              </a:ext>
            </a:extLst>
          </p:cNvPr>
          <p:cNvSpPr>
            <a:spLocks noGrp="1"/>
          </p:cNvSpPr>
          <p:nvPr>
            <p:ph sz="quarter" idx="15"/>
          </p:nvPr>
        </p:nvSpPr>
        <p:spPr/>
        <p:txBody>
          <a:bodyPr/>
          <a:lstStyle/>
          <a:p>
            <a:pPr>
              <a:buNone/>
            </a:pPr>
            <a:r>
              <a:rPr lang="nl-NL" dirty="0"/>
              <a:t>Extension </a:t>
            </a:r>
            <a:r>
              <a:rPr lang="nl-NL" dirty="0" err="1"/>
              <a:t>methods</a:t>
            </a:r>
            <a:r>
              <a:rPr lang="nl-NL" dirty="0"/>
              <a:t> op </a:t>
            </a:r>
            <a:r>
              <a:rPr lang="nl-NL" dirty="0" err="1"/>
              <a:t>Enumerable</a:t>
            </a:r>
            <a:r>
              <a:rPr lang="nl-NL" dirty="0"/>
              <a:t> meestal i.c.m. </a:t>
            </a:r>
            <a:r>
              <a:rPr lang="nl-NL" dirty="0" err="1"/>
              <a:t>Functional</a:t>
            </a:r>
            <a:r>
              <a:rPr lang="nl-NL" dirty="0"/>
              <a:t> </a:t>
            </a:r>
            <a:r>
              <a:rPr lang="nl-NL" dirty="0" err="1"/>
              <a:t>programming</a:t>
            </a:r>
            <a:endParaRPr lang="nl-NL" dirty="0"/>
          </a:p>
          <a:p>
            <a:r>
              <a:rPr lang="nl-NL" dirty="0"/>
              <a:t>.Select, .</a:t>
            </a:r>
            <a:r>
              <a:rPr lang="nl-NL" dirty="0" err="1"/>
              <a:t>Where</a:t>
            </a:r>
            <a:r>
              <a:rPr lang="nl-NL" dirty="0"/>
              <a:t>, .</a:t>
            </a:r>
            <a:r>
              <a:rPr lang="nl-NL" dirty="0" err="1"/>
              <a:t>OrderBy</a:t>
            </a:r>
            <a:r>
              <a:rPr lang="nl-NL" dirty="0"/>
              <a:t>, .</a:t>
            </a:r>
            <a:r>
              <a:rPr lang="nl-NL" dirty="0" err="1"/>
              <a:t>Distinct</a:t>
            </a:r>
            <a:r>
              <a:rPr lang="nl-NL" dirty="0"/>
              <a:t>, .</a:t>
            </a:r>
            <a:r>
              <a:rPr lang="nl-NL" dirty="0" err="1"/>
              <a:t>GroupBy</a:t>
            </a:r>
            <a:r>
              <a:rPr lang="nl-NL" dirty="0"/>
              <a:t>, .Union, .</a:t>
            </a:r>
            <a:r>
              <a:rPr lang="nl-NL" dirty="0" err="1"/>
              <a:t>Join</a:t>
            </a:r>
            <a:r>
              <a:rPr lang="nl-NL" dirty="0"/>
              <a:t>, .Skip, .Take*</a:t>
            </a:r>
          </a:p>
          <a:p>
            <a:r>
              <a:rPr lang="nl-NL" dirty="0"/>
              <a:t>.</a:t>
            </a:r>
            <a:r>
              <a:rPr lang="nl-NL" dirty="0" err="1"/>
              <a:t>Sum</a:t>
            </a:r>
            <a:r>
              <a:rPr lang="nl-NL" dirty="0"/>
              <a:t>, .</a:t>
            </a:r>
            <a:r>
              <a:rPr lang="nl-NL" dirty="0" err="1"/>
              <a:t>Average</a:t>
            </a:r>
            <a:r>
              <a:rPr lang="nl-NL" dirty="0"/>
              <a:t>, .Min, .Max, .</a:t>
            </a:r>
            <a:r>
              <a:rPr lang="nl-NL" dirty="0" err="1"/>
              <a:t>Count</a:t>
            </a:r>
            <a:r>
              <a:rPr lang="nl-NL" dirty="0"/>
              <a:t>, .</a:t>
            </a:r>
            <a:r>
              <a:rPr lang="nl-NL" dirty="0" err="1"/>
              <a:t>ElementAt</a:t>
            </a:r>
            <a:r>
              <a:rPr lang="nl-NL" dirty="0"/>
              <a:t>, .First, .Single, .</a:t>
            </a:r>
            <a:r>
              <a:rPr lang="nl-NL" dirty="0" err="1"/>
              <a:t>Contains</a:t>
            </a:r>
            <a:r>
              <a:rPr lang="nl-NL" dirty="0"/>
              <a:t>, .</a:t>
            </a:r>
            <a:r>
              <a:rPr lang="nl-NL" dirty="0" err="1"/>
              <a:t>Any</a:t>
            </a:r>
            <a:endParaRPr lang="nl-NL" dirty="0"/>
          </a:p>
          <a:p>
            <a:r>
              <a:rPr lang="nl-NL" dirty="0"/>
              <a:t>.</a:t>
            </a:r>
            <a:r>
              <a:rPr lang="nl-NL" dirty="0" err="1"/>
              <a:t>ToArray</a:t>
            </a:r>
            <a:r>
              <a:rPr lang="nl-NL" dirty="0"/>
              <a:t>, .</a:t>
            </a:r>
            <a:r>
              <a:rPr lang="nl-NL" dirty="0" err="1"/>
              <a:t>ToList</a:t>
            </a:r>
            <a:r>
              <a:rPr lang="nl-NL" dirty="0"/>
              <a:t>, </a:t>
            </a:r>
            <a:r>
              <a:rPr lang="nl-NL" dirty="0" err="1"/>
              <a:t>ToDictionary</a:t>
            </a:r>
            <a:r>
              <a:rPr lang="nl-NL" dirty="0"/>
              <a:t>, .</a:t>
            </a:r>
            <a:r>
              <a:rPr lang="nl-NL" dirty="0" err="1"/>
              <a:t>ToLookup</a:t>
            </a:r>
            <a:endParaRPr lang="nl-NL" dirty="0"/>
          </a:p>
          <a:p>
            <a:pPr>
              <a:buNone/>
            </a:pPr>
            <a:endParaRPr lang="nl-NL" dirty="0"/>
          </a:p>
          <a:p>
            <a:pPr marL="0" indent="0">
              <a:buNone/>
            </a:pPr>
            <a:r>
              <a:rPr lang="nl-NL" dirty="0"/>
              <a:t>* Geven </a:t>
            </a:r>
            <a:r>
              <a:rPr lang="en-US" baseline="0" dirty="0" err="1"/>
              <a:t>IEnumerable</a:t>
            </a:r>
            <a:r>
              <a:rPr lang="en-US" dirty="0"/>
              <a:t>(Of ..) </a:t>
            </a:r>
            <a:r>
              <a:rPr lang="en-US" dirty="0" err="1"/>
              <a:t>terug</a:t>
            </a:r>
            <a:r>
              <a:rPr lang="en-US" dirty="0"/>
              <a:t>, </a:t>
            </a:r>
            <a:r>
              <a:rPr lang="nl-NL" dirty="0"/>
              <a:t>dus pas geëvalueerd bij uitvoer.</a:t>
            </a:r>
          </a:p>
          <a:p>
            <a:pPr>
              <a:buNone/>
            </a:pPr>
            <a:endParaRPr lang="en-US" dirty="0"/>
          </a:p>
          <a:p>
            <a:pPr>
              <a:buNone/>
            </a:pPr>
            <a:r>
              <a:rPr lang="nl-NL" dirty="0"/>
              <a:t>LINQ Query </a:t>
            </a:r>
            <a:r>
              <a:rPr lang="nl-NL" dirty="0" err="1"/>
              <a:t>Expressions</a:t>
            </a:r>
            <a:r>
              <a:rPr lang="nl-NL" dirty="0"/>
              <a:t> syntax</a:t>
            </a:r>
          </a:p>
        </p:txBody>
      </p:sp>
      <p:pic>
        <p:nvPicPr>
          <p:cNvPr id="3" name="Picture 2" descr="Live demo @ the staff club, Highfield - Digital Learning">
            <a:extLst>
              <a:ext uri="{FF2B5EF4-FFF2-40B4-BE49-F238E27FC236}">
                <a16:creationId xmlns:a16="http://schemas.microsoft.com/office/drawing/2014/main" id="{C18F3636-BA58-0748-68F9-676EB0CFE1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13575" y="5898995"/>
            <a:ext cx="1878425" cy="78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2801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jdelijke aanduiding voor afbeelding 5">
            <a:extLst>
              <a:ext uri="{FF2B5EF4-FFF2-40B4-BE49-F238E27FC236}">
                <a16:creationId xmlns:a16="http://schemas.microsoft.com/office/drawing/2014/main" id="{9F3A8B4E-8510-515D-9E5A-75273999187E}"/>
              </a:ext>
            </a:extLst>
          </p:cNvPr>
          <p:cNvSpPr>
            <a:spLocks noGrp="1"/>
          </p:cNvSpPr>
          <p:nvPr>
            <p:ph type="pic" sz="quarter" idx="11"/>
          </p:nvPr>
        </p:nvSpPr>
        <p:spPr/>
        <p:txBody>
          <a:bodyPr/>
          <a:lstStyle/>
          <a:p>
            <a:endParaRPr lang="nl-NL" dirty="0"/>
          </a:p>
        </p:txBody>
      </p:sp>
      <p:sp>
        <p:nvSpPr>
          <p:cNvPr id="7" name="Tijdelijke aanduiding voor tekst 6">
            <a:extLst>
              <a:ext uri="{FF2B5EF4-FFF2-40B4-BE49-F238E27FC236}">
                <a16:creationId xmlns:a16="http://schemas.microsoft.com/office/drawing/2014/main" id="{A824243B-9B22-588B-01AA-A81D414E67D7}"/>
              </a:ext>
            </a:extLst>
          </p:cNvPr>
          <p:cNvSpPr>
            <a:spLocks noGrp="1"/>
          </p:cNvSpPr>
          <p:nvPr>
            <p:ph type="body" sz="quarter" idx="14"/>
          </p:nvPr>
        </p:nvSpPr>
        <p:spPr/>
        <p:txBody>
          <a:bodyPr/>
          <a:lstStyle/>
          <a:p>
            <a:endParaRPr lang="nl-NL"/>
          </a:p>
        </p:txBody>
      </p:sp>
      <p:sp>
        <p:nvSpPr>
          <p:cNvPr id="5" name="Titel 4">
            <a:extLst>
              <a:ext uri="{FF2B5EF4-FFF2-40B4-BE49-F238E27FC236}">
                <a16:creationId xmlns:a16="http://schemas.microsoft.com/office/drawing/2014/main" id="{920DF1D9-C619-8401-A0FA-6BC447065AB4}"/>
              </a:ext>
            </a:extLst>
          </p:cNvPr>
          <p:cNvSpPr>
            <a:spLocks noGrp="1"/>
          </p:cNvSpPr>
          <p:nvPr>
            <p:ph type="title"/>
          </p:nvPr>
        </p:nvSpPr>
        <p:spPr/>
        <p:txBody>
          <a:bodyPr/>
          <a:lstStyle/>
          <a:p>
            <a:r>
              <a:rPr kumimoji="0" lang="en-US" sz="2400" b="1" i="0" u="none" strike="noStrike" kern="1200" spc="0" normalizeH="0" noProof="0" dirty="0">
                <a:ln>
                  <a:noFill/>
                </a:ln>
                <a:gradFill>
                  <a:gsLst>
                    <a:gs pos="0">
                      <a:schemeClr val="bg1"/>
                    </a:gs>
                    <a:gs pos="100000">
                      <a:schemeClr val="bg1">
                        <a:lumMod val="85000"/>
                      </a:schemeClr>
                    </a:gs>
                  </a:gsLst>
                  <a:lin ang="5400000" scaled="0"/>
                </a:gradFill>
                <a:effectLst/>
                <a:uLnTx/>
                <a:uFillTx/>
                <a:latin typeface="+mj-lt"/>
                <a:ea typeface="+mj-ea"/>
                <a:cs typeface="+mj-cs"/>
              </a:rPr>
              <a:t>Practicum 3</a:t>
            </a:r>
            <a:endParaRPr lang="nl-NL" dirty="0"/>
          </a:p>
        </p:txBody>
      </p:sp>
      <p:pic>
        <p:nvPicPr>
          <p:cNvPr id="13" name="Picture 2" descr="C:\Users\bvr\Desktop\12074316981362479574exercise%20fitness%20white_svg_hi.png">
            <a:extLst>
              <a:ext uri="{FF2B5EF4-FFF2-40B4-BE49-F238E27FC236}">
                <a16:creationId xmlns:a16="http://schemas.microsoft.com/office/drawing/2014/main" id="{0FF86600-7D39-3E4E-B3F5-2A53FC9A3ADE}"/>
              </a:ext>
            </a:extLst>
          </p:cNvPr>
          <p:cNvPicPr>
            <a:picLocks noChangeAspect="1" noChangeArrowheads="1"/>
          </p:cNvPicPr>
          <p:nvPr/>
        </p:nvPicPr>
        <p:blipFill>
          <a:blip r:embed="rId2" cstate="print"/>
          <a:srcRect/>
          <a:stretch>
            <a:fillRect/>
          </a:stretch>
        </p:blipFill>
        <p:spPr bwMode="auto">
          <a:xfrm>
            <a:off x="9578897" y="325791"/>
            <a:ext cx="2263012" cy="22630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3012597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507FEC26-2144-C961-0698-93321AA7B572}"/>
              </a:ext>
            </a:extLst>
          </p:cNvPr>
          <p:cNvSpPr>
            <a:spLocks noGrp="1"/>
          </p:cNvSpPr>
          <p:nvPr>
            <p:ph type="body" sz="quarter" idx="14"/>
          </p:nvPr>
        </p:nvSpPr>
        <p:spPr/>
        <p:txBody>
          <a:bodyPr/>
          <a:lstStyle/>
          <a:p>
            <a:endParaRPr lang="nl-NL"/>
          </a:p>
        </p:txBody>
      </p:sp>
      <p:sp>
        <p:nvSpPr>
          <p:cNvPr id="5" name="Titel 4">
            <a:extLst>
              <a:ext uri="{FF2B5EF4-FFF2-40B4-BE49-F238E27FC236}">
                <a16:creationId xmlns:a16="http://schemas.microsoft.com/office/drawing/2014/main" id="{981A2800-0A93-D6A0-61C8-9A4E319AF241}"/>
              </a:ext>
            </a:extLst>
          </p:cNvPr>
          <p:cNvSpPr>
            <a:spLocks noGrp="1"/>
          </p:cNvSpPr>
          <p:nvPr>
            <p:ph type="title"/>
          </p:nvPr>
        </p:nvSpPr>
        <p:spPr/>
        <p:txBody>
          <a:bodyPr/>
          <a:lstStyle/>
          <a:p>
            <a:pPr>
              <a:spcBef>
                <a:spcPct val="0"/>
              </a:spcBef>
              <a:defRPr/>
            </a:pPr>
            <a:r>
              <a:rPr lang="en-US" sz="3600" b="1" dirty="0">
                <a:gradFill>
                  <a:gsLst>
                    <a:gs pos="0">
                      <a:schemeClr val="bg1"/>
                    </a:gs>
                    <a:gs pos="100000">
                      <a:schemeClr val="bg1">
                        <a:lumMod val="85000"/>
                      </a:schemeClr>
                    </a:gs>
                  </a:gsLst>
                  <a:lin ang="5400000" scaled="0"/>
                </a:gradFill>
                <a:latin typeface="+mj-lt"/>
                <a:ea typeface="+mj-ea"/>
                <a:cs typeface="+mj-cs"/>
              </a:rPr>
              <a:t>Xml</a:t>
            </a:r>
            <a:endParaRPr kumimoji="0" lang="nl-NL" sz="3600" b="1" i="0" u="none" strike="noStrike" kern="1200" spc="0" normalizeH="0" noProof="0" dirty="0">
              <a:ln>
                <a:noFill/>
              </a:ln>
              <a:gradFill>
                <a:gsLst>
                  <a:gs pos="0">
                    <a:schemeClr val="bg1"/>
                  </a:gs>
                  <a:gs pos="100000">
                    <a:schemeClr val="bg1">
                      <a:lumMod val="85000"/>
                    </a:schemeClr>
                  </a:gs>
                </a:gsLst>
                <a:lin ang="5400000" scaled="0"/>
              </a:gradFill>
              <a:effectLst/>
              <a:uLnTx/>
              <a:uFillTx/>
              <a:latin typeface="+mj-lt"/>
              <a:ea typeface="+mj-ea"/>
              <a:cs typeface="+mj-cs"/>
            </a:endParaRPr>
          </a:p>
        </p:txBody>
      </p:sp>
      <p:sp>
        <p:nvSpPr>
          <p:cNvPr id="6" name="Tijdelijke aanduiding voor afbeelding 5">
            <a:extLst>
              <a:ext uri="{FF2B5EF4-FFF2-40B4-BE49-F238E27FC236}">
                <a16:creationId xmlns:a16="http://schemas.microsoft.com/office/drawing/2014/main" id="{E3085A34-A18B-3748-332C-0F0000AD4199}"/>
              </a:ext>
            </a:extLst>
          </p:cNvPr>
          <p:cNvSpPr>
            <a:spLocks noGrp="1"/>
          </p:cNvSpPr>
          <p:nvPr>
            <p:ph sz="quarter" idx="15"/>
          </p:nvPr>
        </p:nvSpPr>
        <p:spPr/>
        <p:txBody>
          <a:bodyPr/>
          <a:lstStyle/>
          <a:p>
            <a:pPr>
              <a:buNone/>
            </a:pPr>
            <a:r>
              <a:rPr lang="en-US" dirty="0" err="1"/>
              <a:t>XmlDocument</a:t>
            </a:r>
            <a:endParaRPr lang="en-US" dirty="0"/>
          </a:p>
          <a:p>
            <a:r>
              <a:rPr lang="en-US" dirty="0"/>
              <a:t>Model: W3C Document Object Model.</a:t>
            </a:r>
          </a:p>
          <a:p>
            <a:r>
              <a:rPr lang="en-US" dirty="0"/>
              <a:t>Query op basis van </a:t>
            </a:r>
            <a:r>
              <a:rPr lang="en-US" dirty="0" err="1"/>
              <a:t>xpath</a:t>
            </a:r>
            <a:endParaRPr lang="en-US" dirty="0"/>
          </a:p>
          <a:p>
            <a:pPr>
              <a:buNone/>
            </a:pPr>
            <a:endParaRPr lang="en-US" dirty="0"/>
          </a:p>
          <a:p>
            <a:pPr>
              <a:buNone/>
            </a:pPr>
            <a:r>
              <a:rPr lang="en-US" dirty="0" err="1"/>
              <a:t>XDocument</a:t>
            </a:r>
            <a:r>
              <a:rPr lang="en-US" dirty="0"/>
              <a:t> (</a:t>
            </a:r>
            <a:r>
              <a:rPr lang="en-US" dirty="0" err="1"/>
              <a:t>opvolger</a:t>
            </a:r>
            <a:r>
              <a:rPr lang="en-US" dirty="0"/>
              <a:t>)</a:t>
            </a:r>
          </a:p>
          <a:p>
            <a:r>
              <a:rPr lang="en-US" dirty="0"/>
              <a:t>Model: .NET</a:t>
            </a:r>
          </a:p>
          <a:p>
            <a:r>
              <a:rPr lang="en-US" dirty="0"/>
              <a:t>Query op basis van </a:t>
            </a:r>
            <a:r>
              <a:rPr lang="en-US" dirty="0" err="1"/>
              <a:t>linq</a:t>
            </a:r>
            <a:endParaRPr lang="en-US" dirty="0"/>
          </a:p>
          <a:p>
            <a:r>
              <a:rPr lang="en-US" dirty="0"/>
              <a:t>Kan </a:t>
            </a:r>
            <a:r>
              <a:rPr lang="en-US" dirty="0" err="1"/>
              <a:t>XmlDocument</a:t>
            </a:r>
            <a:r>
              <a:rPr lang="en-US" dirty="0"/>
              <a:t> </a:t>
            </a:r>
            <a:r>
              <a:rPr lang="en-US" dirty="0" err="1"/>
              <a:t>vervangen</a:t>
            </a:r>
            <a:endParaRPr lang="en-US" dirty="0"/>
          </a:p>
        </p:txBody>
      </p:sp>
    </p:spTree>
    <p:extLst>
      <p:ext uri="{BB962C8B-B14F-4D97-AF65-F5344CB8AC3E}">
        <p14:creationId xmlns:p14="http://schemas.microsoft.com/office/powerpoint/2010/main" val="39363648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507FEC26-2144-C961-0698-93321AA7B572}"/>
              </a:ext>
            </a:extLst>
          </p:cNvPr>
          <p:cNvSpPr>
            <a:spLocks noGrp="1"/>
          </p:cNvSpPr>
          <p:nvPr>
            <p:ph type="body" sz="quarter" idx="14"/>
          </p:nvPr>
        </p:nvSpPr>
        <p:spPr/>
        <p:txBody>
          <a:bodyPr/>
          <a:lstStyle/>
          <a:p>
            <a:endParaRPr lang="nl-NL"/>
          </a:p>
        </p:txBody>
      </p:sp>
      <p:sp>
        <p:nvSpPr>
          <p:cNvPr id="5" name="Titel 4">
            <a:extLst>
              <a:ext uri="{FF2B5EF4-FFF2-40B4-BE49-F238E27FC236}">
                <a16:creationId xmlns:a16="http://schemas.microsoft.com/office/drawing/2014/main" id="{981A2800-0A93-D6A0-61C8-9A4E319AF241}"/>
              </a:ext>
            </a:extLst>
          </p:cNvPr>
          <p:cNvSpPr>
            <a:spLocks noGrp="1"/>
          </p:cNvSpPr>
          <p:nvPr>
            <p:ph type="title"/>
          </p:nvPr>
        </p:nvSpPr>
        <p:spPr/>
        <p:txBody>
          <a:bodyPr/>
          <a:lstStyle/>
          <a:p>
            <a:pPr>
              <a:spcBef>
                <a:spcPct val="0"/>
              </a:spcBef>
              <a:defRPr/>
            </a:pPr>
            <a:r>
              <a:rPr lang="en-US" sz="3600" b="1" dirty="0">
                <a:gradFill>
                  <a:gsLst>
                    <a:gs pos="0">
                      <a:schemeClr val="bg1"/>
                    </a:gs>
                    <a:gs pos="100000">
                      <a:schemeClr val="bg1">
                        <a:lumMod val="85000"/>
                      </a:schemeClr>
                    </a:gs>
                  </a:gsLst>
                  <a:lin ang="5400000" scaled="0"/>
                </a:gradFill>
                <a:latin typeface="+mj-lt"/>
                <a:ea typeface="+mj-ea"/>
                <a:cs typeface="+mj-cs"/>
              </a:rPr>
              <a:t>Large Xml</a:t>
            </a:r>
            <a:endParaRPr kumimoji="0" lang="nl-NL" sz="3600" b="1" i="0" u="none" strike="noStrike" kern="1200" spc="0" normalizeH="0" noProof="0" dirty="0">
              <a:ln>
                <a:noFill/>
              </a:ln>
              <a:gradFill>
                <a:gsLst>
                  <a:gs pos="0">
                    <a:schemeClr val="bg1"/>
                  </a:gs>
                  <a:gs pos="100000">
                    <a:schemeClr val="bg1">
                      <a:lumMod val="85000"/>
                    </a:schemeClr>
                  </a:gs>
                </a:gsLst>
                <a:lin ang="5400000" scaled="0"/>
              </a:gradFill>
              <a:effectLst/>
              <a:uLnTx/>
              <a:uFillTx/>
              <a:latin typeface="+mj-lt"/>
              <a:ea typeface="+mj-ea"/>
              <a:cs typeface="+mj-cs"/>
            </a:endParaRPr>
          </a:p>
        </p:txBody>
      </p:sp>
      <p:sp>
        <p:nvSpPr>
          <p:cNvPr id="6" name="Tijdelijke aanduiding voor afbeelding 5">
            <a:extLst>
              <a:ext uri="{FF2B5EF4-FFF2-40B4-BE49-F238E27FC236}">
                <a16:creationId xmlns:a16="http://schemas.microsoft.com/office/drawing/2014/main" id="{E3085A34-A18B-3748-332C-0F0000AD4199}"/>
              </a:ext>
            </a:extLst>
          </p:cNvPr>
          <p:cNvSpPr>
            <a:spLocks noGrp="1"/>
          </p:cNvSpPr>
          <p:nvPr>
            <p:ph sz="quarter" idx="15"/>
          </p:nvPr>
        </p:nvSpPr>
        <p:spPr/>
        <p:txBody>
          <a:bodyPr/>
          <a:lstStyle/>
          <a:p>
            <a:pPr>
              <a:buNone/>
            </a:pPr>
            <a:r>
              <a:rPr lang="nl-NL" dirty="0" err="1"/>
              <a:t>XmlReader</a:t>
            </a:r>
            <a:endParaRPr lang="nl-NL" dirty="0"/>
          </a:p>
          <a:p>
            <a:r>
              <a:rPr lang="nl-NL" dirty="0"/>
              <a:t>Snel, maar lastig in gebruik</a:t>
            </a:r>
          </a:p>
          <a:p>
            <a:r>
              <a:rPr lang="nl-NL" dirty="0"/>
              <a:t>Te combineren met X(ml)Document en </a:t>
            </a:r>
            <a:r>
              <a:rPr lang="nl-NL" dirty="0" err="1"/>
              <a:t>Serializer</a:t>
            </a:r>
            <a:endParaRPr lang="nl-NL" dirty="0"/>
          </a:p>
          <a:p>
            <a:pPr>
              <a:buNone/>
            </a:pPr>
            <a:endParaRPr lang="nl-NL" dirty="0"/>
          </a:p>
          <a:p>
            <a:pPr>
              <a:buNone/>
            </a:pPr>
            <a:r>
              <a:rPr lang="nl-NL" dirty="0" err="1"/>
              <a:t>XmlWriter</a:t>
            </a:r>
            <a:endParaRPr lang="nl-NL" dirty="0"/>
          </a:p>
          <a:p>
            <a:r>
              <a:rPr lang="nl-NL" dirty="0"/>
              <a:t>Snel, maar moeilijk leesbaar</a:t>
            </a:r>
          </a:p>
          <a:p>
            <a:pPr>
              <a:buNone/>
            </a:pPr>
            <a:endParaRPr lang="nl-NL" dirty="0"/>
          </a:p>
          <a:p>
            <a:pPr>
              <a:buNone/>
            </a:pPr>
            <a:r>
              <a:rPr lang="nl-NL" dirty="0" err="1"/>
              <a:t>XStreamingElement</a:t>
            </a:r>
            <a:r>
              <a:rPr lang="nl-NL" dirty="0"/>
              <a:t>, simpele, high performance </a:t>
            </a:r>
            <a:r>
              <a:rPr lang="nl-NL" dirty="0" err="1"/>
              <a:t>writing</a:t>
            </a:r>
            <a:endParaRPr lang="nl-NL" dirty="0"/>
          </a:p>
          <a:p>
            <a:r>
              <a:rPr lang="nl-NL" dirty="0"/>
              <a:t>Goed te combineren met </a:t>
            </a:r>
            <a:r>
              <a:rPr lang="nl-NL" dirty="0" err="1"/>
              <a:t>Linq</a:t>
            </a:r>
            <a:endParaRPr lang="nl-NL" dirty="0"/>
          </a:p>
        </p:txBody>
      </p:sp>
      <p:pic>
        <p:nvPicPr>
          <p:cNvPr id="3" name="Picture 2" descr="Live demo @ the staff club, Highfield - Digital Learning">
            <a:extLst>
              <a:ext uri="{FF2B5EF4-FFF2-40B4-BE49-F238E27FC236}">
                <a16:creationId xmlns:a16="http://schemas.microsoft.com/office/drawing/2014/main" id="{AFB1FBD8-C3A7-2089-67DE-36ED05EA6D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13575" y="5898995"/>
            <a:ext cx="1878425" cy="78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9544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507FEC26-2144-C961-0698-93321AA7B572}"/>
              </a:ext>
            </a:extLst>
          </p:cNvPr>
          <p:cNvSpPr>
            <a:spLocks noGrp="1"/>
          </p:cNvSpPr>
          <p:nvPr>
            <p:ph type="body" sz="quarter" idx="14"/>
          </p:nvPr>
        </p:nvSpPr>
        <p:spPr/>
        <p:txBody>
          <a:bodyPr/>
          <a:lstStyle/>
          <a:p>
            <a:endParaRPr lang="nl-NL"/>
          </a:p>
        </p:txBody>
      </p:sp>
      <p:sp>
        <p:nvSpPr>
          <p:cNvPr id="5" name="Titel 4">
            <a:extLst>
              <a:ext uri="{FF2B5EF4-FFF2-40B4-BE49-F238E27FC236}">
                <a16:creationId xmlns:a16="http://schemas.microsoft.com/office/drawing/2014/main" id="{981A2800-0A93-D6A0-61C8-9A4E319AF241}"/>
              </a:ext>
            </a:extLst>
          </p:cNvPr>
          <p:cNvSpPr>
            <a:spLocks noGrp="1"/>
          </p:cNvSpPr>
          <p:nvPr>
            <p:ph type="title"/>
          </p:nvPr>
        </p:nvSpPr>
        <p:spPr/>
        <p:txBody>
          <a:bodyPr/>
          <a:lstStyle/>
          <a:p>
            <a:pPr>
              <a:spcBef>
                <a:spcPct val="0"/>
              </a:spcBef>
              <a:defRPr/>
            </a:pPr>
            <a:r>
              <a:rPr lang="en-US" sz="3600" b="1" dirty="0">
                <a:gradFill>
                  <a:gsLst>
                    <a:gs pos="0">
                      <a:schemeClr val="bg1"/>
                    </a:gs>
                    <a:gs pos="100000">
                      <a:schemeClr val="bg1">
                        <a:lumMod val="85000"/>
                      </a:schemeClr>
                    </a:gs>
                  </a:gsLst>
                  <a:lin ang="5400000" scaled="0"/>
                </a:gradFill>
                <a:latin typeface="+mj-lt"/>
                <a:ea typeface="+mj-ea"/>
                <a:cs typeface="+mj-cs"/>
              </a:rPr>
              <a:t>Json</a:t>
            </a:r>
            <a:endParaRPr kumimoji="0" lang="nl-NL" sz="3600" b="1" i="0" u="none" strike="noStrike" kern="1200" spc="0" normalizeH="0" noProof="0" dirty="0">
              <a:ln>
                <a:noFill/>
              </a:ln>
              <a:gradFill>
                <a:gsLst>
                  <a:gs pos="0">
                    <a:schemeClr val="bg1"/>
                  </a:gs>
                  <a:gs pos="100000">
                    <a:schemeClr val="bg1">
                      <a:lumMod val="85000"/>
                    </a:schemeClr>
                  </a:gs>
                </a:gsLst>
                <a:lin ang="5400000" scaled="0"/>
              </a:gradFill>
              <a:effectLst/>
              <a:uLnTx/>
              <a:uFillTx/>
              <a:latin typeface="+mj-lt"/>
              <a:ea typeface="+mj-ea"/>
              <a:cs typeface="+mj-cs"/>
            </a:endParaRPr>
          </a:p>
        </p:txBody>
      </p:sp>
      <p:sp>
        <p:nvSpPr>
          <p:cNvPr id="6" name="Tijdelijke aanduiding voor afbeelding 5">
            <a:extLst>
              <a:ext uri="{FF2B5EF4-FFF2-40B4-BE49-F238E27FC236}">
                <a16:creationId xmlns:a16="http://schemas.microsoft.com/office/drawing/2014/main" id="{E3085A34-A18B-3748-332C-0F0000AD4199}"/>
              </a:ext>
            </a:extLst>
          </p:cNvPr>
          <p:cNvSpPr>
            <a:spLocks noGrp="1"/>
          </p:cNvSpPr>
          <p:nvPr>
            <p:ph sz="quarter" idx="15"/>
          </p:nvPr>
        </p:nvSpPr>
        <p:spPr/>
        <p:txBody>
          <a:bodyPr/>
          <a:lstStyle/>
          <a:p>
            <a:pPr>
              <a:buNone/>
            </a:pPr>
            <a:r>
              <a:rPr lang="en-US" dirty="0" err="1"/>
              <a:t>Newtonsoft.Json</a:t>
            </a:r>
            <a:endParaRPr lang="en-US" dirty="0"/>
          </a:p>
          <a:p>
            <a:r>
              <a:rPr lang="en-US" dirty="0"/>
              <a:t>Non </a:t>
            </a:r>
            <a:r>
              <a:rPr lang="en-US" dirty="0" err="1"/>
              <a:t>microsoft</a:t>
            </a:r>
            <a:endParaRPr lang="en-US" dirty="0"/>
          </a:p>
          <a:p>
            <a:r>
              <a:rPr lang="en-US" dirty="0"/>
              <a:t>Intern </a:t>
            </a:r>
            <a:r>
              <a:rPr lang="en-US" dirty="0" err="1"/>
              <a:t>gebaseerd</a:t>
            </a:r>
            <a:r>
              <a:rPr lang="en-US" dirty="0"/>
              <a:t> op UTF16</a:t>
            </a:r>
          </a:p>
          <a:p>
            <a:pPr>
              <a:buNone/>
            </a:pPr>
            <a:endParaRPr lang="en-US" dirty="0"/>
          </a:p>
          <a:p>
            <a:pPr>
              <a:buNone/>
            </a:pPr>
            <a:r>
              <a:rPr lang="en-US" dirty="0" err="1"/>
              <a:t>System.Text.Json</a:t>
            </a:r>
            <a:r>
              <a:rPr lang="en-US" dirty="0"/>
              <a:t> (</a:t>
            </a:r>
            <a:r>
              <a:rPr lang="en-US" dirty="0" err="1"/>
              <a:t>opvolger</a:t>
            </a:r>
            <a:r>
              <a:rPr lang="en-US" dirty="0"/>
              <a:t>)</a:t>
            </a:r>
          </a:p>
          <a:p>
            <a:r>
              <a:rPr lang="en-US" dirty="0"/>
              <a:t>Kan </a:t>
            </a:r>
            <a:r>
              <a:rPr lang="en-US" dirty="0" err="1"/>
              <a:t>Newtonsoft.Json</a:t>
            </a:r>
            <a:r>
              <a:rPr lang="en-US" dirty="0"/>
              <a:t> </a:t>
            </a:r>
            <a:r>
              <a:rPr lang="en-US" dirty="0" err="1"/>
              <a:t>vervangen</a:t>
            </a:r>
            <a:endParaRPr lang="en-US" dirty="0"/>
          </a:p>
          <a:p>
            <a:r>
              <a:rPr lang="en-US" dirty="0"/>
              <a:t>Intern </a:t>
            </a:r>
            <a:r>
              <a:rPr lang="en-US" dirty="0" err="1"/>
              <a:t>gebaseerd</a:t>
            </a:r>
            <a:r>
              <a:rPr lang="en-US" dirty="0"/>
              <a:t> op UTF8</a:t>
            </a:r>
          </a:p>
        </p:txBody>
      </p:sp>
    </p:spTree>
    <p:extLst>
      <p:ext uri="{BB962C8B-B14F-4D97-AF65-F5344CB8AC3E}">
        <p14:creationId xmlns:p14="http://schemas.microsoft.com/office/powerpoint/2010/main" val="13771246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507FEC26-2144-C961-0698-93321AA7B572}"/>
              </a:ext>
            </a:extLst>
          </p:cNvPr>
          <p:cNvSpPr>
            <a:spLocks noGrp="1"/>
          </p:cNvSpPr>
          <p:nvPr>
            <p:ph type="body" sz="quarter" idx="14"/>
          </p:nvPr>
        </p:nvSpPr>
        <p:spPr/>
        <p:txBody>
          <a:bodyPr/>
          <a:lstStyle/>
          <a:p>
            <a:endParaRPr lang="nl-NL"/>
          </a:p>
        </p:txBody>
      </p:sp>
      <p:sp>
        <p:nvSpPr>
          <p:cNvPr id="5" name="Titel 4">
            <a:extLst>
              <a:ext uri="{FF2B5EF4-FFF2-40B4-BE49-F238E27FC236}">
                <a16:creationId xmlns:a16="http://schemas.microsoft.com/office/drawing/2014/main" id="{981A2800-0A93-D6A0-61C8-9A4E319AF241}"/>
              </a:ext>
            </a:extLst>
          </p:cNvPr>
          <p:cNvSpPr>
            <a:spLocks noGrp="1"/>
          </p:cNvSpPr>
          <p:nvPr>
            <p:ph type="title"/>
          </p:nvPr>
        </p:nvSpPr>
        <p:spPr/>
        <p:txBody>
          <a:bodyPr/>
          <a:lstStyle/>
          <a:p>
            <a:pPr>
              <a:spcBef>
                <a:spcPct val="0"/>
              </a:spcBef>
              <a:defRPr/>
            </a:pPr>
            <a:r>
              <a:rPr lang="en-US" sz="3600" b="1" dirty="0">
                <a:gradFill>
                  <a:gsLst>
                    <a:gs pos="0">
                      <a:schemeClr val="bg1"/>
                    </a:gs>
                    <a:gs pos="100000">
                      <a:schemeClr val="bg1">
                        <a:lumMod val="85000"/>
                      </a:schemeClr>
                    </a:gs>
                  </a:gsLst>
                  <a:lin ang="5400000" scaled="0"/>
                </a:gradFill>
                <a:latin typeface="+mj-lt"/>
                <a:ea typeface="+mj-ea"/>
                <a:cs typeface="+mj-cs"/>
              </a:rPr>
              <a:t>Large Json</a:t>
            </a:r>
            <a:endParaRPr kumimoji="0" lang="nl-NL" sz="3600" b="1" i="0" u="none" strike="noStrike" kern="1200" spc="0" normalizeH="0" noProof="0" dirty="0">
              <a:ln>
                <a:noFill/>
              </a:ln>
              <a:gradFill>
                <a:gsLst>
                  <a:gs pos="0">
                    <a:schemeClr val="bg1"/>
                  </a:gs>
                  <a:gs pos="100000">
                    <a:schemeClr val="bg1">
                      <a:lumMod val="85000"/>
                    </a:schemeClr>
                  </a:gs>
                </a:gsLst>
                <a:lin ang="5400000" scaled="0"/>
              </a:gradFill>
              <a:effectLst/>
              <a:uLnTx/>
              <a:uFillTx/>
              <a:latin typeface="+mj-lt"/>
              <a:ea typeface="+mj-ea"/>
              <a:cs typeface="+mj-cs"/>
            </a:endParaRPr>
          </a:p>
        </p:txBody>
      </p:sp>
      <p:sp>
        <p:nvSpPr>
          <p:cNvPr id="6" name="Tijdelijke aanduiding voor afbeelding 5">
            <a:extLst>
              <a:ext uri="{FF2B5EF4-FFF2-40B4-BE49-F238E27FC236}">
                <a16:creationId xmlns:a16="http://schemas.microsoft.com/office/drawing/2014/main" id="{E3085A34-A18B-3748-332C-0F0000AD4199}"/>
              </a:ext>
            </a:extLst>
          </p:cNvPr>
          <p:cNvSpPr>
            <a:spLocks noGrp="1"/>
          </p:cNvSpPr>
          <p:nvPr>
            <p:ph sz="quarter" idx="15"/>
          </p:nvPr>
        </p:nvSpPr>
        <p:spPr/>
        <p:txBody>
          <a:bodyPr/>
          <a:lstStyle/>
          <a:p>
            <a:pPr>
              <a:buNone/>
            </a:pPr>
            <a:r>
              <a:rPr lang="nl-NL" dirty="0"/>
              <a:t>Utf8JsonReader</a:t>
            </a:r>
          </a:p>
          <a:p>
            <a:r>
              <a:rPr lang="nl-NL" b="1" i="1" u="sng" dirty="0"/>
              <a:t>Super</a:t>
            </a:r>
            <a:r>
              <a:rPr lang="nl-NL" dirty="0"/>
              <a:t> lastig in gebruik, gaan we ook niet doen!</a:t>
            </a:r>
          </a:p>
          <a:p>
            <a:pPr>
              <a:buNone/>
            </a:pPr>
            <a:endParaRPr lang="nl-NL" dirty="0"/>
          </a:p>
          <a:p>
            <a:pPr>
              <a:buNone/>
            </a:pPr>
            <a:r>
              <a:rPr lang="nl-NL" dirty="0" err="1"/>
              <a:t>JsonSerializer.DeserializeAsyncEnumerable</a:t>
            </a:r>
            <a:r>
              <a:rPr lang="nl-NL" dirty="0"/>
              <a:t>, high performance reading</a:t>
            </a:r>
          </a:p>
          <a:p>
            <a:r>
              <a:rPr lang="nl-NL" dirty="0"/>
              <a:t>Goed te combineren met </a:t>
            </a:r>
            <a:r>
              <a:rPr lang="nl-NL" dirty="0" err="1"/>
              <a:t>Linq</a:t>
            </a:r>
            <a:r>
              <a:rPr lang="nl-NL" dirty="0"/>
              <a:t>, </a:t>
            </a:r>
            <a:r>
              <a:rPr lang="nl-NL" dirty="0" err="1"/>
              <a:t>JsonDocument</a:t>
            </a:r>
            <a:endParaRPr lang="nl-NL" dirty="0"/>
          </a:p>
          <a:p>
            <a:pPr>
              <a:buNone/>
            </a:pPr>
            <a:endParaRPr lang="nl-NL" dirty="0"/>
          </a:p>
          <a:p>
            <a:pPr>
              <a:buNone/>
            </a:pPr>
            <a:r>
              <a:rPr lang="nl-NL" dirty="0"/>
              <a:t>Utf8JsonWriter</a:t>
            </a:r>
          </a:p>
          <a:p>
            <a:r>
              <a:rPr lang="nl-NL" dirty="0"/>
              <a:t>Snel, maar moeilijk leesbaar</a:t>
            </a:r>
          </a:p>
        </p:txBody>
      </p:sp>
      <p:pic>
        <p:nvPicPr>
          <p:cNvPr id="3" name="Picture 2" descr="Live demo @ the staff club, Highfield - Digital Learning">
            <a:extLst>
              <a:ext uri="{FF2B5EF4-FFF2-40B4-BE49-F238E27FC236}">
                <a16:creationId xmlns:a16="http://schemas.microsoft.com/office/drawing/2014/main" id="{300F77E6-0424-F9A3-2266-2846DC5A63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13575" y="5887844"/>
            <a:ext cx="1878425" cy="78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3407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jdelijke aanduiding voor afbeelding 5">
            <a:extLst>
              <a:ext uri="{FF2B5EF4-FFF2-40B4-BE49-F238E27FC236}">
                <a16:creationId xmlns:a16="http://schemas.microsoft.com/office/drawing/2014/main" id="{9F3A8B4E-8510-515D-9E5A-75273999187E}"/>
              </a:ext>
            </a:extLst>
          </p:cNvPr>
          <p:cNvSpPr>
            <a:spLocks noGrp="1"/>
          </p:cNvSpPr>
          <p:nvPr>
            <p:ph type="pic" sz="quarter" idx="11"/>
          </p:nvPr>
        </p:nvSpPr>
        <p:spPr/>
        <p:txBody>
          <a:bodyPr/>
          <a:lstStyle/>
          <a:p>
            <a:endParaRPr lang="nl-NL" dirty="0"/>
          </a:p>
        </p:txBody>
      </p:sp>
      <p:sp>
        <p:nvSpPr>
          <p:cNvPr id="7" name="Tijdelijke aanduiding voor tekst 6">
            <a:extLst>
              <a:ext uri="{FF2B5EF4-FFF2-40B4-BE49-F238E27FC236}">
                <a16:creationId xmlns:a16="http://schemas.microsoft.com/office/drawing/2014/main" id="{A824243B-9B22-588B-01AA-A81D414E67D7}"/>
              </a:ext>
            </a:extLst>
          </p:cNvPr>
          <p:cNvSpPr>
            <a:spLocks noGrp="1"/>
          </p:cNvSpPr>
          <p:nvPr>
            <p:ph type="body" sz="quarter" idx="14"/>
          </p:nvPr>
        </p:nvSpPr>
        <p:spPr/>
        <p:txBody>
          <a:bodyPr/>
          <a:lstStyle/>
          <a:p>
            <a:endParaRPr lang="nl-NL"/>
          </a:p>
        </p:txBody>
      </p:sp>
      <p:sp>
        <p:nvSpPr>
          <p:cNvPr id="5" name="Titel 4">
            <a:extLst>
              <a:ext uri="{FF2B5EF4-FFF2-40B4-BE49-F238E27FC236}">
                <a16:creationId xmlns:a16="http://schemas.microsoft.com/office/drawing/2014/main" id="{920DF1D9-C619-8401-A0FA-6BC447065AB4}"/>
              </a:ext>
            </a:extLst>
          </p:cNvPr>
          <p:cNvSpPr>
            <a:spLocks noGrp="1"/>
          </p:cNvSpPr>
          <p:nvPr>
            <p:ph type="title"/>
          </p:nvPr>
        </p:nvSpPr>
        <p:spPr/>
        <p:txBody>
          <a:bodyPr/>
          <a:lstStyle/>
          <a:p>
            <a:r>
              <a:rPr kumimoji="0" lang="en-US" sz="2400" b="1" i="0" u="none" strike="noStrike" kern="1200" spc="0" normalizeH="0" noProof="0" dirty="0">
                <a:ln>
                  <a:noFill/>
                </a:ln>
                <a:gradFill>
                  <a:gsLst>
                    <a:gs pos="0">
                      <a:schemeClr val="bg1"/>
                    </a:gs>
                    <a:gs pos="100000">
                      <a:schemeClr val="bg1">
                        <a:lumMod val="85000"/>
                      </a:schemeClr>
                    </a:gs>
                  </a:gsLst>
                  <a:lin ang="5400000" scaled="0"/>
                </a:gradFill>
                <a:effectLst/>
                <a:uLnTx/>
                <a:uFillTx/>
                <a:latin typeface="+mj-lt"/>
                <a:ea typeface="+mj-ea"/>
                <a:cs typeface="+mj-cs"/>
              </a:rPr>
              <a:t>Practicum 4</a:t>
            </a:r>
            <a:endParaRPr lang="nl-NL" dirty="0"/>
          </a:p>
        </p:txBody>
      </p:sp>
      <p:pic>
        <p:nvPicPr>
          <p:cNvPr id="13" name="Picture 2" descr="C:\Users\bvr\Desktop\12074316981362479574exercise%20fitness%20white_svg_hi.png">
            <a:extLst>
              <a:ext uri="{FF2B5EF4-FFF2-40B4-BE49-F238E27FC236}">
                <a16:creationId xmlns:a16="http://schemas.microsoft.com/office/drawing/2014/main" id="{0FF86600-7D39-3E4E-B3F5-2A53FC9A3ADE}"/>
              </a:ext>
            </a:extLst>
          </p:cNvPr>
          <p:cNvPicPr>
            <a:picLocks noChangeAspect="1" noChangeArrowheads="1"/>
          </p:cNvPicPr>
          <p:nvPr/>
        </p:nvPicPr>
        <p:blipFill>
          <a:blip r:embed="rId2" cstate="print"/>
          <a:srcRect/>
          <a:stretch>
            <a:fillRect/>
          </a:stretch>
        </p:blipFill>
        <p:spPr bwMode="auto">
          <a:xfrm>
            <a:off x="9578897" y="325791"/>
            <a:ext cx="2263012" cy="22630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7728584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507FEC26-2144-C961-0698-93321AA7B572}"/>
              </a:ext>
            </a:extLst>
          </p:cNvPr>
          <p:cNvSpPr>
            <a:spLocks noGrp="1"/>
          </p:cNvSpPr>
          <p:nvPr>
            <p:ph type="body" sz="quarter" idx="14"/>
          </p:nvPr>
        </p:nvSpPr>
        <p:spPr/>
        <p:txBody>
          <a:bodyPr/>
          <a:lstStyle/>
          <a:p>
            <a:endParaRPr lang="nl-NL"/>
          </a:p>
        </p:txBody>
      </p:sp>
      <p:sp>
        <p:nvSpPr>
          <p:cNvPr id="5" name="Titel 4">
            <a:extLst>
              <a:ext uri="{FF2B5EF4-FFF2-40B4-BE49-F238E27FC236}">
                <a16:creationId xmlns:a16="http://schemas.microsoft.com/office/drawing/2014/main" id="{981A2800-0A93-D6A0-61C8-9A4E319AF241}"/>
              </a:ext>
            </a:extLst>
          </p:cNvPr>
          <p:cNvSpPr>
            <a:spLocks noGrp="1"/>
          </p:cNvSpPr>
          <p:nvPr>
            <p:ph type="title"/>
          </p:nvPr>
        </p:nvSpPr>
        <p:spPr/>
        <p:txBody>
          <a:bodyPr/>
          <a:lstStyle/>
          <a:p>
            <a:pPr>
              <a:spcBef>
                <a:spcPct val="0"/>
              </a:spcBef>
              <a:defRPr/>
            </a:pPr>
            <a:r>
              <a:rPr lang="en-US" sz="3600" b="1" dirty="0">
                <a:gradFill>
                  <a:gsLst>
                    <a:gs pos="0">
                      <a:schemeClr val="bg1"/>
                    </a:gs>
                    <a:gs pos="100000">
                      <a:schemeClr val="bg1">
                        <a:lumMod val="85000"/>
                      </a:schemeClr>
                    </a:gs>
                  </a:gsLst>
                  <a:lin ang="5400000" scaled="0"/>
                </a:gradFill>
                <a:latin typeface="+mj-lt"/>
                <a:ea typeface="+mj-ea"/>
                <a:cs typeface="+mj-cs"/>
              </a:rPr>
              <a:t>SQL</a:t>
            </a:r>
            <a:endParaRPr kumimoji="0" lang="nl-NL" sz="3600" b="1" i="0" u="none" strike="noStrike" kern="1200" spc="0" normalizeH="0" noProof="0" dirty="0">
              <a:ln>
                <a:noFill/>
              </a:ln>
              <a:gradFill>
                <a:gsLst>
                  <a:gs pos="0">
                    <a:schemeClr val="bg1"/>
                  </a:gs>
                  <a:gs pos="100000">
                    <a:schemeClr val="bg1">
                      <a:lumMod val="85000"/>
                    </a:schemeClr>
                  </a:gs>
                </a:gsLst>
                <a:lin ang="5400000" scaled="0"/>
              </a:gradFill>
              <a:effectLst/>
              <a:uLnTx/>
              <a:uFillTx/>
              <a:latin typeface="+mj-lt"/>
              <a:ea typeface="+mj-ea"/>
              <a:cs typeface="+mj-cs"/>
            </a:endParaRPr>
          </a:p>
        </p:txBody>
      </p:sp>
      <p:sp>
        <p:nvSpPr>
          <p:cNvPr id="6" name="Tijdelijke aanduiding voor afbeelding 5">
            <a:extLst>
              <a:ext uri="{FF2B5EF4-FFF2-40B4-BE49-F238E27FC236}">
                <a16:creationId xmlns:a16="http://schemas.microsoft.com/office/drawing/2014/main" id="{E3085A34-A18B-3748-332C-0F0000AD4199}"/>
              </a:ext>
            </a:extLst>
          </p:cNvPr>
          <p:cNvSpPr>
            <a:spLocks noGrp="1"/>
          </p:cNvSpPr>
          <p:nvPr>
            <p:ph sz="quarter" idx="15"/>
          </p:nvPr>
        </p:nvSpPr>
        <p:spPr/>
        <p:txBody>
          <a:bodyPr/>
          <a:lstStyle/>
          <a:p>
            <a:pPr>
              <a:buNone/>
            </a:pPr>
            <a:r>
              <a:rPr lang="en-US" dirty="0" err="1"/>
              <a:t>SqlCommand</a:t>
            </a:r>
            <a:endParaRPr lang="en-US" dirty="0"/>
          </a:p>
          <a:p>
            <a:r>
              <a:rPr lang="en-US" dirty="0" err="1"/>
              <a:t>Lastig</a:t>
            </a:r>
            <a:r>
              <a:rPr lang="en-US" dirty="0"/>
              <a:t> is </a:t>
            </a:r>
            <a:r>
              <a:rPr lang="en-US" dirty="0" err="1"/>
              <a:t>gebruik</a:t>
            </a:r>
            <a:endParaRPr lang="en-US" dirty="0"/>
          </a:p>
          <a:p>
            <a:r>
              <a:rPr lang="en-US" dirty="0" err="1"/>
              <a:t>Geen</a:t>
            </a:r>
            <a:r>
              <a:rPr lang="en-US" dirty="0"/>
              <a:t> </a:t>
            </a:r>
            <a:r>
              <a:rPr lang="en-US" dirty="0" err="1"/>
              <a:t>duidelijke</a:t>
            </a:r>
            <a:r>
              <a:rPr lang="en-US" dirty="0"/>
              <a:t> </a:t>
            </a:r>
            <a:r>
              <a:rPr lang="en-US" dirty="0" err="1"/>
              <a:t>veldnaam</a:t>
            </a:r>
            <a:r>
              <a:rPr lang="en-US" dirty="0"/>
              <a:t> datatype mapping</a:t>
            </a:r>
          </a:p>
          <a:p>
            <a:r>
              <a:rPr lang="en-US" dirty="0" err="1"/>
              <a:t>Moeilijk</a:t>
            </a:r>
            <a:r>
              <a:rPr lang="en-US" dirty="0"/>
              <a:t> met parameters (</a:t>
            </a:r>
            <a:r>
              <a:rPr lang="en-US" dirty="0" err="1"/>
              <a:t>bv</a:t>
            </a:r>
            <a:r>
              <a:rPr lang="en-US" dirty="0"/>
              <a:t> in like)</a:t>
            </a:r>
          </a:p>
          <a:p>
            <a:pPr>
              <a:buNone/>
            </a:pPr>
            <a:endParaRPr lang="en-US" dirty="0"/>
          </a:p>
          <a:p>
            <a:pPr>
              <a:buNone/>
            </a:pPr>
            <a:r>
              <a:rPr lang="en-US" dirty="0"/>
              <a:t>Dapper (OR Mapper, </a:t>
            </a:r>
            <a:r>
              <a:rPr lang="en-US" dirty="0" err="1"/>
              <a:t>een</a:t>
            </a:r>
            <a:r>
              <a:rPr lang="en-US" dirty="0"/>
              <a:t> van de </a:t>
            </a:r>
            <a:r>
              <a:rPr lang="en-US" dirty="0" err="1"/>
              <a:t>vele</a:t>
            </a:r>
            <a:r>
              <a:rPr lang="en-US" dirty="0"/>
              <a:t>)</a:t>
            </a:r>
          </a:p>
          <a:p>
            <a:r>
              <a:rPr lang="en-US" dirty="0" err="1"/>
              <a:t>Betere</a:t>
            </a:r>
            <a:r>
              <a:rPr lang="en-US" dirty="0"/>
              <a:t> mapping </a:t>
            </a:r>
            <a:r>
              <a:rPr lang="en-US" dirty="0" err="1"/>
              <a:t>tussen</a:t>
            </a:r>
            <a:r>
              <a:rPr lang="en-US" dirty="0"/>
              <a:t> POCO </a:t>
            </a:r>
            <a:r>
              <a:rPr lang="en-US" dirty="0" err="1"/>
              <a:t>en</a:t>
            </a:r>
            <a:r>
              <a:rPr lang="en-US"/>
              <a:t> database</a:t>
            </a:r>
            <a:endParaRPr lang="en-US" dirty="0"/>
          </a:p>
        </p:txBody>
      </p:sp>
      <p:pic>
        <p:nvPicPr>
          <p:cNvPr id="3" name="Picture 2" descr="Live demo @ the staff club, Highfield - Digital Learning">
            <a:extLst>
              <a:ext uri="{FF2B5EF4-FFF2-40B4-BE49-F238E27FC236}">
                <a16:creationId xmlns:a16="http://schemas.microsoft.com/office/drawing/2014/main" id="{5F57CB8A-3F44-3C42-90EC-D6D5AE9EDE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13575" y="5887844"/>
            <a:ext cx="1878425" cy="78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6241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507FEC26-2144-C961-0698-93321AA7B572}"/>
              </a:ext>
            </a:extLst>
          </p:cNvPr>
          <p:cNvSpPr>
            <a:spLocks noGrp="1"/>
          </p:cNvSpPr>
          <p:nvPr>
            <p:ph type="body" sz="quarter" idx="14"/>
          </p:nvPr>
        </p:nvSpPr>
        <p:spPr/>
        <p:txBody>
          <a:bodyPr/>
          <a:lstStyle/>
          <a:p>
            <a:endParaRPr lang="nl-NL"/>
          </a:p>
        </p:txBody>
      </p:sp>
      <p:sp>
        <p:nvSpPr>
          <p:cNvPr id="5" name="Titel 4">
            <a:extLst>
              <a:ext uri="{FF2B5EF4-FFF2-40B4-BE49-F238E27FC236}">
                <a16:creationId xmlns:a16="http://schemas.microsoft.com/office/drawing/2014/main" id="{981A2800-0A93-D6A0-61C8-9A4E319AF241}"/>
              </a:ext>
            </a:extLst>
          </p:cNvPr>
          <p:cNvSpPr>
            <a:spLocks noGrp="1"/>
          </p:cNvSpPr>
          <p:nvPr>
            <p:ph type="title"/>
          </p:nvPr>
        </p:nvSpPr>
        <p:spPr/>
        <p:txBody>
          <a:bodyPr/>
          <a:lstStyle/>
          <a:p>
            <a:pPr>
              <a:spcBef>
                <a:spcPct val="0"/>
              </a:spcBef>
              <a:defRPr/>
            </a:pPr>
            <a:r>
              <a:rPr lang="en-US" sz="3600" b="1" dirty="0">
                <a:gradFill>
                  <a:gsLst>
                    <a:gs pos="0">
                      <a:schemeClr val="bg1"/>
                    </a:gs>
                    <a:gs pos="100000">
                      <a:schemeClr val="bg1">
                        <a:lumMod val="85000"/>
                      </a:schemeClr>
                    </a:gs>
                  </a:gsLst>
                  <a:lin ang="5400000" scaled="0"/>
                </a:gradFill>
                <a:latin typeface="+mj-lt"/>
                <a:ea typeface="+mj-ea"/>
                <a:cs typeface="+mj-cs"/>
              </a:rPr>
              <a:t>SQL</a:t>
            </a:r>
            <a:endParaRPr kumimoji="0" lang="nl-NL" sz="3600" b="1" i="0" u="none" strike="noStrike" kern="1200" spc="0" normalizeH="0" noProof="0" dirty="0">
              <a:ln>
                <a:noFill/>
              </a:ln>
              <a:gradFill>
                <a:gsLst>
                  <a:gs pos="0">
                    <a:schemeClr val="bg1"/>
                  </a:gs>
                  <a:gs pos="100000">
                    <a:schemeClr val="bg1">
                      <a:lumMod val="85000"/>
                    </a:schemeClr>
                  </a:gs>
                </a:gsLst>
                <a:lin ang="5400000" scaled="0"/>
              </a:gradFill>
              <a:effectLst/>
              <a:uLnTx/>
              <a:uFillTx/>
              <a:latin typeface="+mj-lt"/>
              <a:ea typeface="+mj-ea"/>
              <a:cs typeface="+mj-cs"/>
            </a:endParaRPr>
          </a:p>
        </p:txBody>
      </p:sp>
      <p:sp>
        <p:nvSpPr>
          <p:cNvPr id="6" name="Tijdelijke aanduiding voor afbeelding 5">
            <a:extLst>
              <a:ext uri="{FF2B5EF4-FFF2-40B4-BE49-F238E27FC236}">
                <a16:creationId xmlns:a16="http://schemas.microsoft.com/office/drawing/2014/main" id="{E3085A34-A18B-3748-332C-0F0000AD4199}"/>
              </a:ext>
            </a:extLst>
          </p:cNvPr>
          <p:cNvSpPr>
            <a:spLocks noGrp="1"/>
          </p:cNvSpPr>
          <p:nvPr>
            <p:ph sz="quarter" idx="15"/>
          </p:nvPr>
        </p:nvSpPr>
        <p:spPr/>
        <p:txBody>
          <a:bodyPr/>
          <a:lstStyle/>
          <a:p>
            <a:pPr>
              <a:buNone/>
            </a:pPr>
            <a:r>
              <a:rPr lang="en-US" dirty="0" err="1"/>
              <a:t>Valkuilen</a:t>
            </a:r>
            <a:r>
              <a:rPr lang="en-US" dirty="0"/>
              <a:t>:</a:t>
            </a:r>
          </a:p>
          <a:p>
            <a:pPr>
              <a:buFont typeface="Arial" pitchFamily="34" charset="0"/>
              <a:buChar char="•"/>
            </a:pPr>
            <a:r>
              <a:rPr lang="en-US" dirty="0"/>
              <a:t>Pas op met </a:t>
            </a:r>
            <a:r>
              <a:rPr lang="en-US" dirty="0" err="1"/>
              <a:t>sql</a:t>
            </a:r>
            <a:r>
              <a:rPr lang="en-US" dirty="0"/>
              <a:t> injection, </a:t>
            </a:r>
            <a:r>
              <a:rPr lang="en-US" dirty="0" err="1"/>
              <a:t>ook</a:t>
            </a:r>
            <a:r>
              <a:rPr lang="en-US" dirty="0"/>
              <a:t> </a:t>
            </a:r>
            <a:r>
              <a:rPr lang="en-US" dirty="0" err="1"/>
              <a:t>bij</a:t>
            </a:r>
            <a:r>
              <a:rPr lang="en-US" dirty="0"/>
              <a:t> </a:t>
            </a:r>
            <a:r>
              <a:rPr lang="en-US" dirty="0" err="1"/>
              <a:t>simpele</a:t>
            </a:r>
            <a:r>
              <a:rPr lang="en-US" dirty="0"/>
              <a:t> like</a:t>
            </a:r>
          </a:p>
          <a:p>
            <a:pPr>
              <a:buFont typeface="Arial" pitchFamily="34" charset="0"/>
              <a:buChar char="•"/>
            </a:pPr>
            <a:r>
              <a:rPr lang="en-US" dirty="0" err="1"/>
              <a:t>Parametriseer</a:t>
            </a:r>
            <a:r>
              <a:rPr lang="en-US" dirty="0"/>
              <a:t> je queries</a:t>
            </a:r>
          </a:p>
          <a:p>
            <a:pPr>
              <a:buFont typeface="Arial" pitchFamily="34" charset="0"/>
              <a:buChar char="•"/>
            </a:pPr>
            <a:r>
              <a:rPr lang="en-US" dirty="0" err="1"/>
              <a:t>Gebruik</a:t>
            </a:r>
            <a:r>
              <a:rPr lang="en-US" dirty="0"/>
              <a:t> </a:t>
            </a:r>
            <a:r>
              <a:rPr lang="en-US" dirty="0" err="1"/>
              <a:t>een</a:t>
            </a:r>
            <a:r>
              <a:rPr lang="en-US" dirty="0"/>
              <a:t> OR Mapper (of ANTA Framework</a:t>
            </a:r>
            <a:r>
              <a:rPr lang="nl-NL" dirty="0"/>
              <a:t>😉</a:t>
            </a:r>
            <a:r>
              <a:rPr lang="en-US" dirty="0"/>
              <a:t>)</a:t>
            </a:r>
          </a:p>
          <a:p>
            <a:pPr lvl="1"/>
            <a:r>
              <a:rPr lang="en-US" dirty="0"/>
              <a:t>Dapper is </a:t>
            </a:r>
            <a:r>
              <a:rPr lang="en-US" dirty="0" err="1"/>
              <a:t>goede</a:t>
            </a:r>
            <a:r>
              <a:rPr lang="en-US" dirty="0"/>
              <a:t> basis mapper</a:t>
            </a:r>
          </a:p>
          <a:p>
            <a:pPr lvl="1"/>
            <a:r>
              <a:rPr lang="en-US" dirty="0" err="1"/>
              <a:t>EFCore</a:t>
            </a:r>
            <a:r>
              <a:rPr lang="en-US" dirty="0"/>
              <a:t> </a:t>
            </a:r>
            <a:r>
              <a:rPr lang="en-US" dirty="0" err="1"/>
              <a:t>goede</a:t>
            </a:r>
            <a:r>
              <a:rPr lang="en-US" dirty="0"/>
              <a:t> advanced mapper, </a:t>
            </a:r>
            <a:r>
              <a:rPr lang="en-US" dirty="0" err="1"/>
              <a:t>sommigen</a:t>
            </a:r>
            <a:r>
              <a:rPr lang="en-US" dirty="0"/>
              <a:t> </a:t>
            </a:r>
            <a:r>
              <a:rPr lang="en-US" dirty="0" err="1"/>
              <a:t>onderdelen</a:t>
            </a:r>
            <a:r>
              <a:rPr lang="en-US" dirty="0"/>
              <a:t> </a:t>
            </a:r>
            <a:r>
              <a:rPr lang="en-US" dirty="0" err="1"/>
              <a:t>alleen</a:t>
            </a:r>
            <a:r>
              <a:rPr lang="en-US" dirty="0"/>
              <a:t> C#</a:t>
            </a:r>
          </a:p>
          <a:p>
            <a:pPr>
              <a:buFont typeface="Arial" pitchFamily="34" charset="0"/>
              <a:buChar char="•"/>
            </a:pPr>
            <a:r>
              <a:rPr lang="en-US" dirty="0"/>
              <a:t>SQL is </a:t>
            </a:r>
            <a:r>
              <a:rPr lang="en-US" dirty="0" err="1"/>
              <a:t>razend</a:t>
            </a:r>
            <a:r>
              <a:rPr lang="en-US" dirty="0"/>
              <a:t> </a:t>
            </a:r>
            <a:r>
              <a:rPr lang="en-US" dirty="0" err="1"/>
              <a:t>snel</a:t>
            </a:r>
            <a:r>
              <a:rPr lang="en-US" dirty="0"/>
              <a:t>, maar </a:t>
            </a:r>
            <a:r>
              <a:rPr lang="en-US" dirty="0" err="1"/>
              <a:t>niet</a:t>
            </a:r>
            <a:r>
              <a:rPr lang="en-US" dirty="0"/>
              <a:t> </a:t>
            </a:r>
            <a:r>
              <a:rPr lang="en-US" dirty="0" err="1"/>
              <a:t>schaalbaar</a:t>
            </a:r>
            <a:endParaRPr lang="en-US" dirty="0"/>
          </a:p>
          <a:p>
            <a:pPr lvl="1"/>
            <a:r>
              <a:rPr lang="en-US" dirty="0"/>
              <a:t>.NET Code </a:t>
            </a:r>
            <a:r>
              <a:rPr lang="en-US" dirty="0" err="1"/>
              <a:t>trager</a:t>
            </a:r>
            <a:r>
              <a:rPr lang="en-US" dirty="0"/>
              <a:t> single user, maar </a:t>
            </a:r>
            <a:r>
              <a:rPr lang="en-US" dirty="0" err="1"/>
              <a:t>soms</a:t>
            </a:r>
            <a:r>
              <a:rPr lang="en-US" dirty="0"/>
              <a:t> </a:t>
            </a:r>
            <a:r>
              <a:rPr lang="en-US" dirty="0" err="1"/>
              <a:t>sneller</a:t>
            </a:r>
            <a:r>
              <a:rPr lang="en-US" dirty="0"/>
              <a:t> </a:t>
            </a:r>
            <a:r>
              <a:rPr lang="en-US" dirty="0" err="1"/>
              <a:t>bij</a:t>
            </a:r>
            <a:r>
              <a:rPr lang="en-US" dirty="0"/>
              <a:t> AOL</a:t>
            </a:r>
          </a:p>
          <a:p>
            <a:pPr marL="0" indent="0">
              <a:buNone/>
            </a:pPr>
            <a:endParaRPr lang="en-US" dirty="0"/>
          </a:p>
        </p:txBody>
      </p:sp>
    </p:spTree>
    <p:extLst>
      <p:ext uri="{BB962C8B-B14F-4D97-AF65-F5344CB8AC3E}">
        <p14:creationId xmlns:p14="http://schemas.microsoft.com/office/powerpoint/2010/main" val="40303358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jdelijke aanduiding voor afbeelding 5">
            <a:extLst>
              <a:ext uri="{FF2B5EF4-FFF2-40B4-BE49-F238E27FC236}">
                <a16:creationId xmlns:a16="http://schemas.microsoft.com/office/drawing/2014/main" id="{9F3A8B4E-8510-515D-9E5A-75273999187E}"/>
              </a:ext>
            </a:extLst>
          </p:cNvPr>
          <p:cNvSpPr>
            <a:spLocks noGrp="1"/>
          </p:cNvSpPr>
          <p:nvPr>
            <p:ph type="pic" sz="quarter" idx="11"/>
          </p:nvPr>
        </p:nvSpPr>
        <p:spPr/>
        <p:txBody>
          <a:bodyPr/>
          <a:lstStyle/>
          <a:p>
            <a:endParaRPr lang="nl-NL" dirty="0"/>
          </a:p>
        </p:txBody>
      </p:sp>
      <p:sp>
        <p:nvSpPr>
          <p:cNvPr id="7" name="Tijdelijke aanduiding voor tekst 6">
            <a:extLst>
              <a:ext uri="{FF2B5EF4-FFF2-40B4-BE49-F238E27FC236}">
                <a16:creationId xmlns:a16="http://schemas.microsoft.com/office/drawing/2014/main" id="{A824243B-9B22-588B-01AA-A81D414E67D7}"/>
              </a:ext>
            </a:extLst>
          </p:cNvPr>
          <p:cNvSpPr>
            <a:spLocks noGrp="1"/>
          </p:cNvSpPr>
          <p:nvPr>
            <p:ph type="body" sz="quarter" idx="14"/>
          </p:nvPr>
        </p:nvSpPr>
        <p:spPr/>
        <p:txBody>
          <a:bodyPr/>
          <a:lstStyle/>
          <a:p>
            <a:endParaRPr lang="nl-NL"/>
          </a:p>
        </p:txBody>
      </p:sp>
      <p:sp>
        <p:nvSpPr>
          <p:cNvPr id="5" name="Titel 4">
            <a:extLst>
              <a:ext uri="{FF2B5EF4-FFF2-40B4-BE49-F238E27FC236}">
                <a16:creationId xmlns:a16="http://schemas.microsoft.com/office/drawing/2014/main" id="{920DF1D9-C619-8401-A0FA-6BC447065AB4}"/>
              </a:ext>
            </a:extLst>
          </p:cNvPr>
          <p:cNvSpPr>
            <a:spLocks noGrp="1"/>
          </p:cNvSpPr>
          <p:nvPr>
            <p:ph type="title"/>
          </p:nvPr>
        </p:nvSpPr>
        <p:spPr/>
        <p:txBody>
          <a:bodyPr/>
          <a:lstStyle/>
          <a:p>
            <a:r>
              <a:rPr kumimoji="0" lang="en-US" sz="2400" b="1" i="0" u="none" strike="noStrike" kern="1200" spc="0" normalizeH="0" noProof="0" dirty="0">
                <a:ln>
                  <a:noFill/>
                </a:ln>
                <a:gradFill>
                  <a:gsLst>
                    <a:gs pos="0">
                      <a:schemeClr val="bg1"/>
                    </a:gs>
                    <a:gs pos="100000">
                      <a:schemeClr val="bg1">
                        <a:lumMod val="85000"/>
                      </a:schemeClr>
                    </a:gs>
                  </a:gsLst>
                  <a:lin ang="5400000" scaled="0"/>
                </a:gradFill>
                <a:effectLst/>
                <a:uLnTx/>
                <a:uFillTx/>
                <a:latin typeface="+mj-lt"/>
                <a:ea typeface="+mj-ea"/>
                <a:cs typeface="+mj-cs"/>
              </a:rPr>
              <a:t>Practicum 5</a:t>
            </a:r>
            <a:endParaRPr lang="nl-NL" dirty="0"/>
          </a:p>
        </p:txBody>
      </p:sp>
      <p:pic>
        <p:nvPicPr>
          <p:cNvPr id="13" name="Picture 2" descr="C:\Users\bvr\Desktop\12074316981362479574exercise%20fitness%20white_svg_hi.png">
            <a:extLst>
              <a:ext uri="{FF2B5EF4-FFF2-40B4-BE49-F238E27FC236}">
                <a16:creationId xmlns:a16="http://schemas.microsoft.com/office/drawing/2014/main" id="{0FF86600-7D39-3E4E-B3F5-2A53FC9A3ADE}"/>
              </a:ext>
            </a:extLst>
          </p:cNvPr>
          <p:cNvPicPr>
            <a:picLocks noChangeAspect="1" noChangeArrowheads="1"/>
          </p:cNvPicPr>
          <p:nvPr/>
        </p:nvPicPr>
        <p:blipFill>
          <a:blip r:embed="rId2" cstate="print"/>
          <a:srcRect/>
          <a:stretch>
            <a:fillRect/>
          </a:stretch>
        </p:blipFill>
        <p:spPr bwMode="auto">
          <a:xfrm>
            <a:off x="9578897" y="325791"/>
            <a:ext cx="2263012" cy="22630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680361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507FEC26-2144-C961-0698-93321AA7B572}"/>
              </a:ext>
            </a:extLst>
          </p:cNvPr>
          <p:cNvSpPr>
            <a:spLocks noGrp="1"/>
          </p:cNvSpPr>
          <p:nvPr>
            <p:ph type="body" sz="quarter" idx="14"/>
          </p:nvPr>
        </p:nvSpPr>
        <p:spPr/>
        <p:txBody>
          <a:bodyPr/>
          <a:lstStyle/>
          <a:p>
            <a:endParaRPr lang="nl-NL"/>
          </a:p>
        </p:txBody>
      </p:sp>
      <p:sp>
        <p:nvSpPr>
          <p:cNvPr id="5" name="Titel 4">
            <a:extLst>
              <a:ext uri="{FF2B5EF4-FFF2-40B4-BE49-F238E27FC236}">
                <a16:creationId xmlns:a16="http://schemas.microsoft.com/office/drawing/2014/main" id="{981A2800-0A93-D6A0-61C8-9A4E319AF241}"/>
              </a:ext>
            </a:extLst>
          </p:cNvPr>
          <p:cNvSpPr>
            <a:spLocks noGrp="1"/>
          </p:cNvSpPr>
          <p:nvPr>
            <p:ph type="title"/>
          </p:nvPr>
        </p:nvSpPr>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600" b="1" dirty="0">
                <a:gradFill>
                  <a:gsLst>
                    <a:gs pos="0">
                      <a:schemeClr val="bg1"/>
                    </a:gs>
                    <a:gs pos="100000">
                      <a:schemeClr val="bg1">
                        <a:lumMod val="85000"/>
                      </a:schemeClr>
                    </a:gs>
                  </a:gsLst>
                  <a:lin ang="5400000" scaled="0"/>
                </a:gradFill>
              </a:rPr>
              <a:t>Structures </a:t>
            </a:r>
            <a:r>
              <a:rPr lang="en-US" b="1" dirty="0">
                <a:gradFill>
                  <a:gsLst>
                    <a:gs pos="0">
                      <a:schemeClr val="bg1"/>
                    </a:gs>
                    <a:gs pos="100000">
                      <a:schemeClr val="bg1">
                        <a:lumMod val="85000"/>
                      </a:schemeClr>
                    </a:gs>
                  </a:gsLst>
                  <a:lin ang="5400000" scaled="0"/>
                </a:gradFill>
              </a:rPr>
              <a:t>&amp;</a:t>
            </a:r>
            <a:r>
              <a:rPr lang="en-US" sz="3600" b="1" dirty="0">
                <a:gradFill>
                  <a:gsLst>
                    <a:gs pos="0">
                      <a:schemeClr val="bg1"/>
                    </a:gs>
                    <a:gs pos="100000">
                      <a:schemeClr val="bg1">
                        <a:lumMod val="85000"/>
                      </a:schemeClr>
                    </a:gs>
                  </a:gsLst>
                  <a:lin ang="5400000" scaled="0"/>
                </a:gradFill>
              </a:rPr>
              <a:t> classes</a:t>
            </a:r>
            <a:endParaRPr kumimoji="0" lang="nl-NL" sz="3600" b="1" i="0" u="none" strike="noStrike" kern="1200" spc="0" normalizeH="0" noProof="0" dirty="0">
              <a:ln>
                <a:noFill/>
              </a:ln>
              <a:gradFill>
                <a:gsLst>
                  <a:gs pos="0">
                    <a:schemeClr val="bg1"/>
                  </a:gs>
                  <a:gs pos="100000">
                    <a:schemeClr val="bg1">
                      <a:lumMod val="85000"/>
                    </a:schemeClr>
                  </a:gs>
                </a:gsLst>
                <a:lin ang="5400000" scaled="0"/>
              </a:gradFill>
              <a:effectLst/>
              <a:uLnTx/>
              <a:uFillTx/>
              <a:latin typeface="+mj-lt"/>
              <a:ea typeface="+mj-ea"/>
              <a:cs typeface="+mj-cs"/>
            </a:endParaRPr>
          </a:p>
        </p:txBody>
      </p:sp>
      <p:sp>
        <p:nvSpPr>
          <p:cNvPr id="6" name="Tijdelijke aanduiding voor afbeelding 5">
            <a:extLst>
              <a:ext uri="{FF2B5EF4-FFF2-40B4-BE49-F238E27FC236}">
                <a16:creationId xmlns:a16="http://schemas.microsoft.com/office/drawing/2014/main" id="{E3085A34-A18B-3748-332C-0F0000AD4199}"/>
              </a:ext>
            </a:extLst>
          </p:cNvPr>
          <p:cNvSpPr>
            <a:spLocks noGrp="1"/>
          </p:cNvSpPr>
          <p:nvPr>
            <p:ph sz="quarter" idx="15"/>
          </p:nvPr>
        </p:nvSpPr>
        <p:spPr/>
        <p:txBody>
          <a:bodyPr/>
          <a:lstStyle/>
          <a:p>
            <a:pPr>
              <a:buNone/>
            </a:pPr>
            <a:r>
              <a:rPr lang="nl-NL" dirty="0"/>
              <a:t>Dim x as [</a:t>
            </a:r>
            <a:r>
              <a:rPr lang="nl-NL" dirty="0" err="1"/>
              <a:t>Structure</a:t>
            </a:r>
            <a:r>
              <a:rPr lang="nl-NL" dirty="0"/>
              <a:t>] ‘x is een stuk geheugen met alle velden achter elkaar</a:t>
            </a:r>
          </a:p>
          <a:p>
            <a:pPr>
              <a:buNone/>
            </a:pPr>
            <a:r>
              <a:rPr lang="nl-NL" dirty="0"/>
              <a:t>Dim y as [Class] ‘y is een verwijzing naar een stuk geheugen met alle velden achter elkaar</a:t>
            </a:r>
          </a:p>
          <a:p>
            <a:pPr>
              <a:buNone/>
            </a:pPr>
            <a:endParaRPr lang="nl-NL" dirty="0"/>
          </a:p>
          <a:p>
            <a:pPr>
              <a:buNone/>
            </a:pPr>
            <a:r>
              <a:rPr lang="nl-NL" b="1" dirty="0" err="1"/>
              <a:t>ByVal</a:t>
            </a:r>
            <a:r>
              <a:rPr lang="nl-NL" dirty="0"/>
              <a:t> kopieert VB methode parameters in de methode context inkomend*</a:t>
            </a:r>
          </a:p>
          <a:p>
            <a:pPr>
              <a:buNone/>
            </a:pPr>
            <a:r>
              <a:rPr lang="nl-NL" b="1" u="sng" dirty="0" err="1"/>
              <a:t>ByRef</a:t>
            </a:r>
            <a:r>
              <a:rPr lang="nl-NL" dirty="0"/>
              <a:t> kopieert VB een referentie naar methode parameters in de methode context inkomend</a:t>
            </a:r>
          </a:p>
          <a:p>
            <a:pPr>
              <a:buNone/>
            </a:pPr>
            <a:endParaRPr lang="nl-NL" dirty="0"/>
          </a:p>
          <a:p>
            <a:pPr>
              <a:buNone/>
            </a:pPr>
            <a:r>
              <a:rPr lang="nl-NL" dirty="0" err="1"/>
              <a:t>Nullable</a:t>
            </a:r>
            <a:r>
              <a:rPr lang="nl-NL" dirty="0"/>
              <a:t> </a:t>
            </a:r>
            <a:r>
              <a:rPr lang="nl-NL" dirty="0" err="1"/>
              <a:t>Stucture</a:t>
            </a:r>
            <a:r>
              <a:rPr lang="nl-NL" dirty="0"/>
              <a:t> is een </a:t>
            </a:r>
            <a:r>
              <a:rPr lang="nl-NL" dirty="0" err="1"/>
              <a:t>wrapper</a:t>
            </a:r>
            <a:r>
              <a:rPr lang="nl-NL" dirty="0"/>
              <a:t> </a:t>
            </a:r>
            <a:r>
              <a:rPr lang="nl-NL" dirty="0" err="1"/>
              <a:t>structure</a:t>
            </a:r>
            <a:r>
              <a:rPr lang="nl-NL" dirty="0"/>
              <a:t> met een .Value en extra .</a:t>
            </a:r>
            <a:r>
              <a:rPr lang="nl-NL" dirty="0" err="1"/>
              <a:t>HasValue</a:t>
            </a:r>
            <a:r>
              <a:rPr lang="nl-NL" dirty="0"/>
              <a:t> veld</a:t>
            </a:r>
            <a:endParaRPr lang="en-US" dirty="0"/>
          </a:p>
        </p:txBody>
      </p:sp>
    </p:spTree>
    <p:extLst>
      <p:ext uri="{BB962C8B-B14F-4D97-AF65-F5344CB8AC3E}">
        <p14:creationId xmlns:p14="http://schemas.microsoft.com/office/powerpoint/2010/main" val="1828616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fade">
                                      <p:cBhvr>
                                        <p:cTn id="7" dur="500"/>
                                        <p:tgtEl>
                                          <p:spTgt spid="6">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4" end="4"/>
                                            </p:txEl>
                                          </p:spTgt>
                                        </p:tgtEl>
                                        <p:attrNameLst>
                                          <p:attrName>style.visibility</p:attrName>
                                        </p:attrNameLst>
                                      </p:cBhvr>
                                      <p:to>
                                        <p:strVal val="visible"/>
                                      </p:to>
                                    </p:set>
                                    <p:animEffect transition="in" filter="fade">
                                      <p:cBhvr>
                                        <p:cTn id="10" dur="500"/>
                                        <p:tgtEl>
                                          <p:spTgt spid="6">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animEffect transition="in" filter="fade">
                                      <p:cBhvr>
                                        <p:cTn id="15"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jdelijke aanduiding voor afbeelding 5">
            <a:extLst>
              <a:ext uri="{FF2B5EF4-FFF2-40B4-BE49-F238E27FC236}">
                <a16:creationId xmlns:a16="http://schemas.microsoft.com/office/drawing/2014/main" id="{9F3A8B4E-8510-515D-9E5A-75273999187E}"/>
              </a:ext>
            </a:extLst>
          </p:cNvPr>
          <p:cNvSpPr>
            <a:spLocks noGrp="1"/>
          </p:cNvSpPr>
          <p:nvPr>
            <p:ph type="pic" sz="quarter" idx="11"/>
          </p:nvPr>
        </p:nvSpPr>
        <p:spPr/>
        <p:txBody>
          <a:bodyPr/>
          <a:lstStyle/>
          <a:p>
            <a:endParaRPr lang="nl-NL" dirty="0"/>
          </a:p>
        </p:txBody>
      </p:sp>
      <p:sp>
        <p:nvSpPr>
          <p:cNvPr id="7" name="Tijdelijke aanduiding voor tekst 6">
            <a:extLst>
              <a:ext uri="{FF2B5EF4-FFF2-40B4-BE49-F238E27FC236}">
                <a16:creationId xmlns:a16="http://schemas.microsoft.com/office/drawing/2014/main" id="{A824243B-9B22-588B-01AA-A81D414E67D7}"/>
              </a:ext>
            </a:extLst>
          </p:cNvPr>
          <p:cNvSpPr>
            <a:spLocks noGrp="1"/>
          </p:cNvSpPr>
          <p:nvPr>
            <p:ph type="body" sz="quarter" idx="14"/>
          </p:nvPr>
        </p:nvSpPr>
        <p:spPr/>
        <p:txBody>
          <a:bodyPr/>
          <a:lstStyle/>
          <a:p>
            <a:endParaRPr lang="nl-NL"/>
          </a:p>
        </p:txBody>
      </p:sp>
      <p:sp>
        <p:nvSpPr>
          <p:cNvPr id="5" name="Titel 4">
            <a:extLst>
              <a:ext uri="{FF2B5EF4-FFF2-40B4-BE49-F238E27FC236}">
                <a16:creationId xmlns:a16="http://schemas.microsoft.com/office/drawing/2014/main" id="{920DF1D9-C619-8401-A0FA-6BC447065AB4}"/>
              </a:ext>
            </a:extLst>
          </p:cNvPr>
          <p:cNvSpPr>
            <a:spLocks noGrp="1"/>
          </p:cNvSpPr>
          <p:nvPr>
            <p:ph type="title"/>
          </p:nvPr>
        </p:nvSpPr>
        <p:spPr/>
        <p:txBody>
          <a:bodyPr/>
          <a:lstStyle/>
          <a:p>
            <a:r>
              <a:rPr kumimoji="0" lang="en-US" sz="2400" b="1" i="0" u="none" strike="noStrike" kern="1200" spc="0" normalizeH="0" noProof="0" dirty="0" err="1">
                <a:ln>
                  <a:noFill/>
                </a:ln>
                <a:gradFill>
                  <a:gsLst>
                    <a:gs pos="0">
                      <a:schemeClr val="bg1"/>
                    </a:gs>
                    <a:gs pos="100000">
                      <a:schemeClr val="bg1">
                        <a:lumMod val="85000"/>
                      </a:schemeClr>
                    </a:gs>
                  </a:gsLst>
                  <a:lin ang="5400000" scaled="0"/>
                </a:gradFill>
                <a:effectLst/>
                <a:uLnTx/>
                <a:uFillTx/>
                <a:latin typeface="+mj-lt"/>
                <a:ea typeface="+mj-ea"/>
                <a:cs typeface="+mj-cs"/>
              </a:rPr>
              <a:t>Afsluiting</a:t>
            </a:r>
            <a:endParaRPr lang="nl-NL" dirty="0"/>
          </a:p>
        </p:txBody>
      </p:sp>
    </p:spTree>
    <p:extLst>
      <p:ext uri="{BB962C8B-B14F-4D97-AF65-F5344CB8AC3E}">
        <p14:creationId xmlns:p14="http://schemas.microsoft.com/office/powerpoint/2010/main" val="38528257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tekst 2">
            <a:extLst>
              <a:ext uri="{FF2B5EF4-FFF2-40B4-BE49-F238E27FC236}">
                <a16:creationId xmlns:a16="http://schemas.microsoft.com/office/drawing/2014/main" id="{11FE0AE4-C887-0F13-24E2-8B0A2081504F}"/>
              </a:ext>
            </a:extLst>
          </p:cNvPr>
          <p:cNvSpPr>
            <a:spLocks noGrp="1"/>
          </p:cNvSpPr>
          <p:nvPr>
            <p:ph type="body" sz="quarter" idx="10"/>
          </p:nvPr>
        </p:nvSpPr>
        <p:spPr/>
        <p:txBody>
          <a:bodyPr/>
          <a:lstStyle/>
          <a:p>
            <a:r>
              <a:rPr lang="nl-NL" dirty="0" err="1"/>
              <a:t>Coding</a:t>
            </a:r>
            <a:r>
              <a:rPr lang="nl-NL" dirty="0"/>
              <a:t> </a:t>
            </a:r>
            <a:r>
              <a:rPr lang="nl-NL" dirty="0" err="1"/>
              <a:t>conventions</a:t>
            </a:r>
            <a:endParaRPr lang="nl-NL" dirty="0"/>
          </a:p>
          <a:p>
            <a:r>
              <a:rPr lang="fr-FR" dirty="0"/>
              <a:t>Structures, classes en modules</a:t>
            </a:r>
          </a:p>
          <a:p>
            <a:r>
              <a:rPr lang="fr-FR" dirty="0"/>
              <a:t>Construction en destruction</a:t>
            </a:r>
          </a:p>
          <a:p>
            <a:r>
              <a:rPr lang="fr-FR" dirty="0"/>
              <a:t>Instance en </a:t>
            </a:r>
            <a:r>
              <a:rPr lang="fr-FR" dirty="0" err="1"/>
              <a:t>Shared</a:t>
            </a:r>
            <a:endParaRPr lang="fr-FR" dirty="0"/>
          </a:p>
          <a:p>
            <a:r>
              <a:rPr lang="fr-FR" dirty="0" err="1"/>
              <a:t>Delegates</a:t>
            </a:r>
            <a:r>
              <a:rPr lang="fr-FR" dirty="0"/>
              <a:t> en </a:t>
            </a:r>
            <a:r>
              <a:rPr lang="fr-FR" dirty="0" err="1"/>
              <a:t>events</a:t>
            </a:r>
            <a:endParaRPr lang="fr-FR" dirty="0"/>
          </a:p>
          <a:p>
            <a:r>
              <a:rPr lang="fr-FR" dirty="0" err="1"/>
              <a:t>Practicum</a:t>
            </a:r>
            <a:endParaRPr lang="nl-NL" dirty="0"/>
          </a:p>
        </p:txBody>
      </p:sp>
      <p:sp>
        <p:nvSpPr>
          <p:cNvPr id="4" name="Titel 7">
            <a:extLst>
              <a:ext uri="{FF2B5EF4-FFF2-40B4-BE49-F238E27FC236}">
                <a16:creationId xmlns:a16="http://schemas.microsoft.com/office/drawing/2014/main" id="{6AD78D10-F813-AEE3-B010-3B9A62127BB7}"/>
              </a:ext>
            </a:extLst>
          </p:cNvPr>
          <p:cNvSpPr txBox="1">
            <a:spLocks/>
          </p:cNvSpPr>
          <p:nvPr/>
        </p:nvSpPr>
        <p:spPr>
          <a:xfrm>
            <a:off x="4191000" y="178419"/>
            <a:ext cx="3810000" cy="602165"/>
          </a:xfrm>
          <a:prstGeom prst="rect">
            <a:avLst/>
          </a:prstGeom>
        </p:spPr>
        <p:txBody>
          <a:bodyPr/>
          <a:lstStyle>
            <a:lvl1pPr algn="ctr" defTabSz="914400" rtl="0" eaLnBrk="1" latinLnBrk="0" hangingPunct="1">
              <a:lnSpc>
                <a:spcPct val="90000"/>
              </a:lnSpc>
              <a:spcBef>
                <a:spcPct val="0"/>
              </a:spcBef>
              <a:buNone/>
              <a:defRPr sz="3600" kern="1200" cap="none" baseline="0">
                <a:solidFill>
                  <a:srgbClr val="005FAA"/>
                </a:solidFill>
                <a:latin typeface="+mj-lt"/>
                <a:ea typeface="+mj-ea"/>
                <a:cs typeface="+mj-cs"/>
              </a:defRPr>
            </a:lvl1pPr>
          </a:lstStyle>
          <a:p>
            <a:r>
              <a:rPr lang="en-US" dirty="0" err="1">
                <a:solidFill>
                  <a:srgbClr val="FFFFFF"/>
                </a:solidFill>
              </a:rPr>
              <a:t>Deel</a:t>
            </a:r>
            <a:r>
              <a:rPr lang="en-US" dirty="0">
                <a:solidFill>
                  <a:srgbClr val="FFFFFF"/>
                </a:solidFill>
              </a:rPr>
              <a:t> 1 / 3</a:t>
            </a:r>
            <a:endParaRPr lang="nl-NL" dirty="0">
              <a:solidFill>
                <a:srgbClr val="FFFFFF"/>
              </a:solidFill>
            </a:endParaRPr>
          </a:p>
        </p:txBody>
      </p:sp>
    </p:spTree>
    <p:extLst>
      <p:ext uri="{BB962C8B-B14F-4D97-AF65-F5344CB8AC3E}">
        <p14:creationId xmlns:p14="http://schemas.microsoft.com/office/powerpoint/2010/main" val="22860953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tekst 2">
            <a:extLst>
              <a:ext uri="{FF2B5EF4-FFF2-40B4-BE49-F238E27FC236}">
                <a16:creationId xmlns:a16="http://schemas.microsoft.com/office/drawing/2014/main" id="{11FE0AE4-C887-0F13-24E2-8B0A2081504F}"/>
              </a:ext>
            </a:extLst>
          </p:cNvPr>
          <p:cNvSpPr>
            <a:spLocks noGrp="1"/>
          </p:cNvSpPr>
          <p:nvPr>
            <p:ph type="body" sz="quarter" idx="10"/>
          </p:nvPr>
        </p:nvSpPr>
        <p:spPr/>
        <p:txBody>
          <a:bodyPr/>
          <a:lstStyle/>
          <a:p>
            <a:r>
              <a:rPr lang="fr-FR" dirty="0" err="1"/>
              <a:t>Generics</a:t>
            </a:r>
            <a:endParaRPr lang="fr-FR" dirty="0"/>
          </a:p>
          <a:p>
            <a:r>
              <a:rPr lang="fr-FR" dirty="0"/>
              <a:t>Base classes en interfaces</a:t>
            </a:r>
          </a:p>
          <a:p>
            <a:r>
              <a:rPr lang="fr-FR" dirty="0" err="1"/>
              <a:t>Collecties</a:t>
            </a:r>
            <a:r>
              <a:rPr lang="fr-FR" dirty="0"/>
              <a:t> en </a:t>
            </a:r>
            <a:r>
              <a:rPr lang="fr-FR" dirty="0" err="1"/>
              <a:t>Iterators</a:t>
            </a:r>
            <a:endParaRPr lang="fr-FR" dirty="0"/>
          </a:p>
          <a:p>
            <a:r>
              <a:rPr lang="fr-FR" dirty="0"/>
              <a:t>Extension Methods</a:t>
            </a:r>
          </a:p>
          <a:p>
            <a:r>
              <a:rPr lang="fr-FR" dirty="0" err="1"/>
              <a:t>Practicum</a:t>
            </a:r>
            <a:endParaRPr lang="fr-FR" dirty="0"/>
          </a:p>
          <a:p>
            <a:r>
              <a:rPr lang="fr-FR" dirty="0" err="1"/>
              <a:t>Functional</a:t>
            </a:r>
            <a:r>
              <a:rPr lang="fr-FR" dirty="0"/>
              <a:t> </a:t>
            </a:r>
            <a:r>
              <a:rPr lang="fr-FR" dirty="0" err="1"/>
              <a:t>programming</a:t>
            </a:r>
            <a:endParaRPr lang="fr-FR" dirty="0"/>
          </a:p>
          <a:p>
            <a:endParaRPr lang="nl-NL" dirty="0"/>
          </a:p>
        </p:txBody>
      </p:sp>
      <p:sp>
        <p:nvSpPr>
          <p:cNvPr id="4" name="Titel 7">
            <a:extLst>
              <a:ext uri="{FF2B5EF4-FFF2-40B4-BE49-F238E27FC236}">
                <a16:creationId xmlns:a16="http://schemas.microsoft.com/office/drawing/2014/main" id="{6AD78D10-F813-AEE3-B010-3B9A62127BB7}"/>
              </a:ext>
            </a:extLst>
          </p:cNvPr>
          <p:cNvSpPr txBox="1">
            <a:spLocks/>
          </p:cNvSpPr>
          <p:nvPr/>
        </p:nvSpPr>
        <p:spPr>
          <a:xfrm>
            <a:off x="4191000" y="178419"/>
            <a:ext cx="3810000" cy="602165"/>
          </a:xfrm>
          <a:prstGeom prst="rect">
            <a:avLst/>
          </a:prstGeom>
        </p:spPr>
        <p:txBody>
          <a:bodyPr/>
          <a:lstStyle>
            <a:lvl1pPr algn="ctr" defTabSz="914400" rtl="0" eaLnBrk="1" latinLnBrk="0" hangingPunct="1">
              <a:lnSpc>
                <a:spcPct val="90000"/>
              </a:lnSpc>
              <a:spcBef>
                <a:spcPct val="0"/>
              </a:spcBef>
              <a:buNone/>
              <a:defRPr sz="3600" kern="1200" cap="none" baseline="0">
                <a:solidFill>
                  <a:srgbClr val="005FAA"/>
                </a:solidFill>
                <a:latin typeface="+mj-lt"/>
                <a:ea typeface="+mj-ea"/>
                <a:cs typeface="+mj-cs"/>
              </a:defRPr>
            </a:lvl1pPr>
          </a:lstStyle>
          <a:p>
            <a:r>
              <a:rPr lang="en-US" dirty="0" err="1">
                <a:solidFill>
                  <a:srgbClr val="FFFFFF"/>
                </a:solidFill>
              </a:rPr>
              <a:t>Deel</a:t>
            </a:r>
            <a:r>
              <a:rPr lang="en-US" dirty="0">
                <a:solidFill>
                  <a:srgbClr val="FFFFFF"/>
                </a:solidFill>
              </a:rPr>
              <a:t> 2 / 3</a:t>
            </a:r>
            <a:endParaRPr lang="nl-NL" dirty="0">
              <a:solidFill>
                <a:srgbClr val="FFFFFF"/>
              </a:solidFill>
            </a:endParaRPr>
          </a:p>
        </p:txBody>
      </p:sp>
    </p:spTree>
    <p:extLst>
      <p:ext uri="{BB962C8B-B14F-4D97-AF65-F5344CB8AC3E}">
        <p14:creationId xmlns:p14="http://schemas.microsoft.com/office/powerpoint/2010/main" val="1963847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AD31B4-1683-5347-D0E2-AC8062FD6E4E}"/>
            </a:ext>
          </a:extLst>
        </p:cNvPr>
        <p:cNvGrpSpPr/>
        <p:nvPr/>
      </p:nvGrpSpPr>
      <p:grpSpPr>
        <a:xfrm>
          <a:off x="0" y="0"/>
          <a:ext cx="0" cy="0"/>
          <a:chOff x="0" y="0"/>
          <a:chExt cx="0" cy="0"/>
        </a:xfrm>
      </p:grpSpPr>
      <p:sp>
        <p:nvSpPr>
          <p:cNvPr id="3" name="Tijdelijke aanduiding voor tekst 2">
            <a:extLst>
              <a:ext uri="{FF2B5EF4-FFF2-40B4-BE49-F238E27FC236}">
                <a16:creationId xmlns:a16="http://schemas.microsoft.com/office/drawing/2014/main" id="{070606AB-7CD3-91C8-E061-3B56AA115AB3}"/>
              </a:ext>
            </a:extLst>
          </p:cNvPr>
          <p:cNvSpPr>
            <a:spLocks noGrp="1"/>
          </p:cNvSpPr>
          <p:nvPr>
            <p:ph type="body" sz="quarter" idx="10"/>
          </p:nvPr>
        </p:nvSpPr>
        <p:spPr/>
        <p:txBody>
          <a:bodyPr/>
          <a:lstStyle/>
          <a:p>
            <a:r>
              <a:rPr lang="fr-FR" dirty="0" err="1"/>
              <a:t>Linq</a:t>
            </a:r>
            <a:r>
              <a:rPr lang="fr-FR" dirty="0"/>
              <a:t> + </a:t>
            </a:r>
            <a:r>
              <a:rPr lang="fr-FR" dirty="0" err="1"/>
              <a:t>Practicum</a:t>
            </a:r>
            <a:endParaRPr lang="fr-FR" dirty="0"/>
          </a:p>
          <a:p>
            <a:r>
              <a:rPr lang="fr-FR" dirty="0"/>
              <a:t>XML &amp; JSON + </a:t>
            </a:r>
            <a:r>
              <a:rPr lang="fr-FR" dirty="0" err="1"/>
              <a:t>Practicum</a:t>
            </a:r>
            <a:endParaRPr lang="fr-FR" dirty="0"/>
          </a:p>
          <a:p>
            <a:r>
              <a:rPr lang="fr-FR" dirty="0"/>
              <a:t>SQL + </a:t>
            </a:r>
            <a:r>
              <a:rPr lang="fr-FR" dirty="0" err="1"/>
              <a:t>Practicum</a:t>
            </a:r>
            <a:endParaRPr lang="fr-FR" dirty="0"/>
          </a:p>
          <a:p>
            <a:r>
              <a:rPr lang="fr-FR" dirty="0" err="1"/>
              <a:t>Afsluiting</a:t>
            </a:r>
            <a:endParaRPr lang="nl-NL" dirty="0"/>
          </a:p>
        </p:txBody>
      </p:sp>
      <p:sp>
        <p:nvSpPr>
          <p:cNvPr id="4" name="Titel 7">
            <a:extLst>
              <a:ext uri="{FF2B5EF4-FFF2-40B4-BE49-F238E27FC236}">
                <a16:creationId xmlns:a16="http://schemas.microsoft.com/office/drawing/2014/main" id="{802C6CA7-D1D1-EA31-0237-D578E411ACB3}"/>
              </a:ext>
            </a:extLst>
          </p:cNvPr>
          <p:cNvSpPr txBox="1">
            <a:spLocks/>
          </p:cNvSpPr>
          <p:nvPr/>
        </p:nvSpPr>
        <p:spPr>
          <a:xfrm>
            <a:off x="4191000" y="178419"/>
            <a:ext cx="3810000" cy="602165"/>
          </a:xfrm>
          <a:prstGeom prst="rect">
            <a:avLst/>
          </a:prstGeom>
        </p:spPr>
        <p:txBody>
          <a:bodyPr/>
          <a:lstStyle>
            <a:lvl1pPr algn="ctr" defTabSz="914400" rtl="0" eaLnBrk="1" latinLnBrk="0" hangingPunct="1">
              <a:lnSpc>
                <a:spcPct val="90000"/>
              </a:lnSpc>
              <a:spcBef>
                <a:spcPct val="0"/>
              </a:spcBef>
              <a:buNone/>
              <a:defRPr sz="3600" kern="1200" cap="none" baseline="0">
                <a:solidFill>
                  <a:srgbClr val="005FAA"/>
                </a:solidFill>
                <a:latin typeface="+mj-lt"/>
                <a:ea typeface="+mj-ea"/>
                <a:cs typeface="+mj-cs"/>
              </a:defRPr>
            </a:lvl1pPr>
          </a:lstStyle>
          <a:p>
            <a:r>
              <a:rPr lang="en-US" dirty="0" err="1">
                <a:solidFill>
                  <a:srgbClr val="FFFFFF"/>
                </a:solidFill>
              </a:rPr>
              <a:t>Deel</a:t>
            </a:r>
            <a:r>
              <a:rPr lang="en-US" dirty="0">
                <a:solidFill>
                  <a:srgbClr val="FFFFFF"/>
                </a:solidFill>
              </a:rPr>
              <a:t> 3 / 3</a:t>
            </a:r>
            <a:endParaRPr lang="nl-NL" dirty="0">
              <a:solidFill>
                <a:srgbClr val="FFFFFF"/>
              </a:solidFill>
            </a:endParaRPr>
          </a:p>
        </p:txBody>
      </p:sp>
    </p:spTree>
    <p:extLst>
      <p:ext uri="{BB962C8B-B14F-4D97-AF65-F5344CB8AC3E}">
        <p14:creationId xmlns:p14="http://schemas.microsoft.com/office/powerpoint/2010/main" val="38103847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507FEC26-2144-C961-0698-93321AA7B572}"/>
              </a:ext>
            </a:extLst>
          </p:cNvPr>
          <p:cNvSpPr>
            <a:spLocks noGrp="1"/>
          </p:cNvSpPr>
          <p:nvPr>
            <p:ph type="body" sz="quarter" idx="14"/>
          </p:nvPr>
        </p:nvSpPr>
        <p:spPr/>
        <p:txBody>
          <a:bodyPr/>
          <a:lstStyle/>
          <a:p>
            <a:endParaRPr lang="nl-NL"/>
          </a:p>
        </p:txBody>
      </p:sp>
      <p:sp>
        <p:nvSpPr>
          <p:cNvPr id="5" name="Titel 4">
            <a:extLst>
              <a:ext uri="{FF2B5EF4-FFF2-40B4-BE49-F238E27FC236}">
                <a16:creationId xmlns:a16="http://schemas.microsoft.com/office/drawing/2014/main" id="{981A2800-0A93-D6A0-61C8-9A4E319AF241}"/>
              </a:ext>
            </a:extLst>
          </p:cNvPr>
          <p:cNvSpPr>
            <a:spLocks noGrp="1"/>
          </p:cNvSpPr>
          <p:nvPr>
            <p:ph type="title"/>
          </p:nvPr>
        </p:nvSpPr>
        <p:spPr/>
        <p:txBody>
          <a:bodyPr/>
          <a:lstStyle/>
          <a:p>
            <a:pPr>
              <a:spcBef>
                <a:spcPct val="0"/>
              </a:spcBef>
              <a:defRPr/>
            </a:pPr>
            <a:r>
              <a:rPr lang="en-US" sz="3600" b="1" dirty="0" err="1">
                <a:gradFill>
                  <a:gsLst>
                    <a:gs pos="0">
                      <a:schemeClr val="bg1"/>
                    </a:gs>
                    <a:gs pos="100000">
                      <a:schemeClr val="bg1">
                        <a:lumMod val="85000"/>
                      </a:schemeClr>
                    </a:gs>
                  </a:gsLst>
                  <a:lin ang="5400000" scaled="0"/>
                </a:gradFill>
                <a:latin typeface="+mj-lt"/>
                <a:ea typeface="+mj-ea"/>
                <a:cs typeface="+mj-cs"/>
              </a:rPr>
              <a:t>Vervolgsessies</a:t>
            </a:r>
            <a:r>
              <a:rPr lang="en-US" sz="3600" b="1" dirty="0">
                <a:gradFill>
                  <a:gsLst>
                    <a:gs pos="0">
                      <a:schemeClr val="bg1"/>
                    </a:gs>
                    <a:gs pos="100000">
                      <a:schemeClr val="bg1">
                        <a:lumMod val="85000"/>
                      </a:schemeClr>
                    </a:gs>
                  </a:gsLst>
                  <a:lin ang="5400000" scaled="0"/>
                </a:gradFill>
                <a:latin typeface="+mj-lt"/>
                <a:ea typeface="+mj-ea"/>
                <a:cs typeface="+mj-cs"/>
              </a:rPr>
              <a:t>?</a:t>
            </a:r>
            <a:endParaRPr kumimoji="0" lang="nl-NL" sz="3600" b="1" i="0" u="none" strike="noStrike" kern="1200" spc="0" normalizeH="0" noProof="0" dirty="0">
              <a:ln>
                <a:noFill/>
              </a:ln>
              <a:gradFill>
                <a:gsLst>
                  <a:gs pos="0">
                    <a:schemeClr val="bg1"/>
                  </a:gs>
                  <a:gs pos="100000">
                    <a:schemeClr val="bg1">
                      <a:lumMod val="85000"/>
                    </a:schemeClr>
                  </a:gs>
                </a:gsLst>
                <a:lin ang="5400000" scaled="0"/>
              </a:gradFill>
              <a:effectLst/>
              <a:uLnTx/>
              <a:uFillTx/>
              <a:latin typeface="+mj-lt"/>
              <a:ea typeface="+mj-ea"/>
              <a:cs typeface="+mj-cs"/>
            </a:endParaRPr>
          </a:p>
        </p:txBody>
      </p:sp>
      <p:sp>
        <p:nvSpPr>
          <p:cNvPr id="6" name="Tijdelijke aanduiding voor afbeelding 5">
            <a:extLst>
              <a:ext uri="{FF2B5EF4-FFF2-40B4-BE49-F238E27FC236}">
                <a16:creationId xmlns:a16="http://schemas.microsoft.com/office/drawing/2014/main" id="{E3085A34-A18B-3748-332C-0F0000AD4199}"/>
              </a:ext>
            </a:extLst>
          </p:cNvPr>
          <p:cNvSpPr>
            <a:spLocks noGrp="1"/>
          </p:cNvSpPr>
          <p:nvPr>
            <p:ph sz="quarter" idx="15"/>
          </p:nvPr>
        </p:nvSpPr>
        <p:spPr/>
        <p:txBody>
          <a:bodyPr/>
          <a:lstStyle/>
          <a:p>
            <a:pPr>
              <a:buFont typeface="Arial" pitchFamily="34" charset="0"/>
              <a:buChar char="•"/>
            </a:pPr>
            <a:r>
              <a:rPr lang="en-US" dirty="0"/>
              <a:t>Async, Threading &amp; Garbage collection</a:t>
            </a:r>
          </a:p>
          <a:p>
            <a:pPr>
              <a:buFont typeface="Arial" pitchFamily="34" charset="0"/>
              <a:buChar char="•"/>
            </a:pPr>
            <a:r>
              <a:rPr lang="en-US" dirty="0"/>
              <a:t>Library development</a:t>
            </a:r>
          </a:p>
          <a:p>
            <a:pPr>
              <a:buFont typeface="Arial" pitchFamily="34" charset="0"/>
              <a:buChar char="•"/>
            </a:pPr>
            <a:r>
              <a:rPr lang="en-US" dirty="0"/>
              <a:t>Secure Programming</a:t>
            </a:r>
          </a:p>
          <a:p>
            <a:pPr>
              <a:buFont typeface="Arial" pitchFamily="34" charset="0"/>
              <a:buChar char="•"/>
            </a:pPr>
            <a:r>
              <a:rPr lang="en-US" dirty="0"/>
              <a:t>.NET Performance &amp; Memory leaks</a:t>
            </a:r>
          </a:p>
          <a:p>
            <a:r>
              <a:rPr lang="en-US" dirty="0"/>
              <a:t>Dependency Injection &amp; Unit testing</a:t>
            </a:r>
          </a:p>
          <a:p>
            <a:r>
              <a:rPr lang="en-US" dirty="0"/>
              <a:t>WPF &amp; </a:t>
            </a:r>
            <a:r>
              <a:rPr lang="en-US" dirty="0" err="1"/>
              <a:t>ReactiveUI</a:t>
            </a:r>
            <a:endParaRPr lang="en-US" dirty="0"/>
          </a:p>
          <a:p>
            <a:r>
              <a:rPr lang="en-US" dirty="0"/>
              <a:t>SQL Performance &amp; index tuning</a:t>
            </a:r>
          </a:p>
          <a:p>
            <a:pPr>
              <a:buFont typeface="Arial" pitchFamily="34" charset="0"/>
              <a:buChar char="•"/>
            </a:pPr>
            <a:endParaRPr lang="en-US" dirty="0"/>
          </a:p>
          <a:p>
            <a:pPr>
              <a:buFont typeface="Arial" pitchFamily="34" charset="0"/>
              <a:buChar char="•"/>
            </a:pPr>
            <a:r>
              <a:rPr lang="en-US" dirty="0" err="1"/>
              <a:t>Effectief</a:t>
            </a:r>
            <a:r>
              <a:rPr lang="en-US" dirty="0"/>
              <a:t> C# </a:t>
            </a:r>
            <a:r>
              <a:rPr lang="en-US" dirty="0" err="1"/>
              <a:t>programmeren</a:t>
            </a:r>
            <a:r>
              <a:rPr lang="en-US" dirty="0"/>
              <a:t> (rewrite in C# </a:t>
            </a:r>
            <a:r>
              <a:rPr lang="nl-NL" dirty="0"/>
              <a:t>😉</a:t>
            </a:r>
            <a:r>
              <a:rPr lang="en-US" dirty="0"/>
              <a:t>)</a:t>
            </a:r>
          </a:p>
        </p:txBody>
      </p:sp>
    </p:spTree>
    <p:extLst>
      <p:ext uri="{BB962C8B-B14F-4D97-AF65-F5344CB8AC3E}">
        <p14:creationId xmlns:p14="http://schemas.microsoft.com/office/powerpoint/2010/main" val="11867951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23AA447-43EB-0125-D91A-27CDF69EC02E}"/>
              </a:ext>
            </a:extLst>
          </p:cNvPr>
          <p:cNvSpPr>
            <a:spLocks noGrp="1"/>
          </p:cNvSpPr>
          <p:nvPr>
            <p:ph type="title"/>
          </p:nvPr>
        </p:nvSpPr>
        <p:spPr>
          <a:xfrm>
            <a:off x="256673" y="239587"/>
            <a:ext cx="8646695" cy="2046414"/>
          </a:xfrm>
        </p:spPr>
        <p:txBody>
          <a:bodyPr/>
          <a:lstStyle/>
          <a:p>
            <a:r>
              <a:rPr lang="nl-NL" dirty="0"/>
              <a:t>Evaluatie:</a:t>
            </a:r>
            <a:br>
              <a:rPr lang="nl-NL" dirty="0"/>
            </a:br>
            <a:r>
              <a:rPr lang="nl-NL" dirty="0">
                <a:hlinkClick r:id="rId3"/>
              </a:rPr>
              <a:t>https://forms.office.com/e/aBLtSzUwZJ</a:t>
            </a:r>
            <a:endParaRPr lang="nl-NL" dirty="0"/>
          </a:p>
        </p:txBody>
      </p:sp>
      <p:pic>
        <p:nvPicPr>
          <p:cNvPr id="1026" name="Picture 2" descr="Bedankt en complimenten zakelijke kaart in zwart-wit">
            <a:extLst>
              <a:ext uri="{FF2B5EF4-FFF2-40B4-BE49-F238E27FC236}">
                <a16:creationId xmlns:a16="http://schemas.microsoft.com/office/drawing/2014/main" id="{194D820C-DD32-240D-1A9E-1DE4D24549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52021" y="0"/>
            <a:ext cx="3039979" cy="4559969"/>
          </a:xfrm>
          <a:prstGeom prst="rect">
            <a:avLst/>
          </a:prstGeom>
          <a:noFill/>
          <a:extLst>
            <a:ext uri="{909E8E84-426E-40DD-AFC4-6F175D3DCCD1}">
              <a14:hiddenFill xmlns:a14="http://schemas.microsoft.com/office/drawing/2010/main">
                <a:solidFill>
                  <a:srgbClr val="FFFFFF"/>
                </a:solidFill>
              </a14:hiddenFill>
            </a:ext>
          </a:extLst>
        </p:spPr>
      </p:pic>
      <p:pic>
        <p:nvPicPr>
          <p:cNvPr id="7" name="Afbeelding 6">
            <a:extLst>
              <a:ext uri="{FF2B5EF4-FFF2-40B4-BE49-F238E27FC236}">
                <a16:creationId xmlns:a16="http://schemas.microsoft.com/office/drawing/2014/main" id="{C3CD8C73-F0F9-9FDF-EC32-B387D3E6B4CC}"/>
              </a:ext>
            </a:extLst>
          </p:cNvPr>
          <p:cNvPicPr>
            <a:picLocks noChangeAspect="1"/>
          </p:cNvPicPr>
          <p:nvPr/>
        </p:nvPicPr>
        <p:blipFill>
          <a:blip r:embed="rId5"/>
          <a:stretch>
            <a:fillRect/>
          </a:stretch>
        </p:blipFill>
        <p:spPr>
          <a:xfrm>
            <a:off x="1412907" y="2353454"/>
            <a:ext cx="6334225" cy="3490607"/>
          </a:xfrm>
          <a:prstGeom prst="rect">
            <a:avLst/>
          </a:prstGeom>
        </p:spPr>
      </p:pic>
    </p:spTree>
    <p:extLst>
      <p:ext uri="{BB962C8B-B14F-4D97-AF65-F5344CB8AC3E}">
        <p14:creationId xmlns:p14="http://schemas.microsoft.com/office/powerpoint/2010/main" val="2306006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507FEC26-2144-C961-0698-93321AA7B572}"/>
              </a:ext>
            </a:extLst>
          </p:cNvPr>
          <p:cNvSpPr>
            <a:spLocks noGrp="1"/>
          </p:cNvSpPr>
          <p:nvPr>
            <p:ph type="body" sz="quarter" idx="14"/>
          </p:nvPr>
        </p:nvSpPr>
        <p:spPr/>
        <p:txBody>
          <a:bodyPr/>
          <a:lstStyle/>
          <a:p>
            <a:endParaRPr lang="nl-NL"/>
          </a:p>
        </p:txBody>
      </p:sp>
      <p:sp>
        <p:nvSpPr>
          <p:cNvPr id="5" name="Titel 4">
            <a:extLst>
              <a:ext uri="{FF2B5EF4-FFF2-40B4-BE49-F238E27FC236}">
                <a16:creationId xmlns:a16="http://schemas.microsoft.com/office/drawing/2014/main" id="{981A2800-0A93-D6A0-61C8-9A4E319AF241}"/>
              </a:ext>
            </a:extLst>
          </p:cNvPr>
          <p:cNvSpPr>
            <a:spLocks noGrp="1"/>
          </p:cNvSpPr>
          <p:nvPr>
            <p:ph type="title"/>
          </p:nvPr>
        </p:nvSpPr>
        <p:spPr/>
        <p:txBody>
          <a:bodyPr/>
          <a:lstStyle/>
          <a:p>
            <a:r>
              <a:rPr lang="en-US" sz="3600" b="1" dirty="0">
                <a:gradFill>
                  <a:gsLst>
                    <a:gs pos="0">
                      <a:schemeClr val="bg1"/>
                    </a:gs>
                    <a:gs pos="100000">
                      <a:schemeClr val="bg1">
                        <a:lumMod val="85000"/>
                      </a:schemeClr>
                    </a:gs>
                  </a:gsLst>
                  <a:lin ang="5400000" scaled="0"/>
                </a:gradFill>
              </a:rPr>
              <a:t>Classes </a:t>
            </a:r>
            <a:r>
              <a:rPr lang="en-US" b="1" dirty="0">
                <a:gradFill>
                  <a:gsLst>
                    <a:gs pos="0">
                      <a:schemeClr val="bg1"/>
                    </a:gs>
                    <a:gs pos="100000">
                      <a:schemeClr val="bg1">
                        <a:lumMod val="85000"/>
                      </a:schemeClr>
                    </a:gs>
                  </a:gsLst>
                  <a:lin ang="5400000" scaled="0"/>
                </a:gradFill>
              </a:rPr>
              <a:t>&amp;</a:t>
            </a:r>
            <a:r>
              <a:rPr lang="en-US" sz="3600" b="1" dirty="0">
                <a:gradFill>
                  <a:gsLst>
                    <a:gs pos="0">
                      <a:schemeClr val="bg1"/>
                    </a:gs>
                    <a:gs pos="100000">
                      <a:schemeClr val="bg1">
                        <a:lumMod val="85000"/>
                      </a:schemeClr>
                    </a:gs>
                  </a:gsLst>
                  <a:lin ang="5400000" scaled="0"/>
                </a:gradFill>
              </a:rPr>
              <a:t> modules</a:t>
            </a:r>
          </a:p>
        </p:txBody>
      </p:sp>
      <p:sp>
        <p:nvSpPr>
          <p:cNvPr id="6" name="Tijdelijke aanduiding voor afbeelding 5">
            <a:extLst>
              <a:ext uri="{FF2B5EF4-FFF2-40B4-BE49-F238E27FC236}">
                <a16:creationId xmlns:a16="http://schemas.microsoft.com/office/drawing/2014/main" id="{E3085A34-A18B-3748-332C-0F0000AD4199}"/>
              </a:ext>
            </a:extLst>
          </p:cNvPr>
          <p:cNvSpPr>
            <a:spLocks noGrp="1"/>
          </p:cNvSpPr>
          <p:nvPr>
            <p:ph sz="quarter" idx="15"/>
          </p:nvPr>
        </p:nvSpPr>
        <p:spPr/>
        <p:txBody>
          <a:bodyPr/>
          <a:lstStyle/>
          <a:p>
            <a:pPr>
              <a:buNone/>
            </a:pPr>
            <a:r>
              <a:rPr lang="en-US" dirty="0"/>
              <a:t>Class: </a:t>
            </a:r>
            <a:r>
              <a:rPr lang="nl-NL" dirty="0"/>
              <a:t>één instantie per new()</a:t>
            </a:r>
          </a:p>
          <a:p>
            <a:r>
              <a:rPr lang="nl-NL" dirty="0"/>
              <a:t>Expliciet aanmaken</a:t>
            </a:r>
          </a:p>
          <a:p>
            <a:endParaRPr lang="nl-NL" dirty="0"/>
          </a:p>
          <a:p>
            <a:pPr>
              <a:buNone/>
            </a:pPr>
            <a:r>
              <a:rPr lang="en-US" dirty="0"/>
              <a:t>Module: </a:t>
            </a:r>
            <a:r>
              <a:rPr lang="nl-NL" dirty="0"/>
              <a:t>één instantie gedeeld (per </a:t>
            </a:r>
            <a:r>
              <a:rPr lang="nl-NL" dirty="0" err="1"/>
              <a:t>AssemblyLoadContext</a:t>
            </a:r>
            <a:r>
              <a:rPr lang="nl-NL" dirty="0"/>
              <a:t>)</a:t>
            </a:r>
          </a:p>
          <a:p>
            <a:r>
              <a:rPr lang="nl-NL" dirty="0"/>
              <a:t>Impliciet gecreëerd voor eerste gebruik</a:t>
            </a:r>
          </a:p>
        </p:txBody>
      </p:sp>
    </p:spTree>
    <p:extLst>
      <p:ext uri="{BB962C8B-B14F-4D97-AF65-F5344CB8AC3E}">
        <p14:creationId xmlns:p14="http://schemas.microsoft.com/office/powerpoint/2010/main" val="1918776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507FEC26-2144-C961-0698-93321AA7B572}"/>
              </a:ext>
            </a:extLst>
          </p:cNvPr>
          <p:cNvSpPr>
            <a:spLocks noGrp="1"/>
          </p:cNvSpPr>
          <p:nvPr>
            <p:ph type="body" sz="quarter" idx="14"/>
          </p:nvPr>
        </p:nvSpPr>
        <p:spPr/>
        <p:txBody>
          <a:bodyPr/>
          <a:lstStyle/>
          <a:p>
            <a:endParaRPr lang="nl-NL"/>
          </a:p>
        </p:txBody>
      </p:sp>
      <p:sp>
        <p:nvSpPr>
          <p:cNvPr id="5" name="Titel 4">
            <a:extLst>
              <a:ext uri="{FF2B5EF4-FFF2-40B4-BE49-F238E27FC236}">
                <a16:creationId xmlns:a16="http://schemas.microsoft.com/office/drawing/2014/main" id="{981A2800-0A93-D6A0-61C8-9A4E319AF241}"/>
              </a:ext>
            </a:extLst>
          </p:cNvPr>
          <p:cNvSpPr>
            <a:spLocks noGrp="1"/>
          </p:cNvSpPr>
          <p:nvPr>
            <p:ph type="title"/>
          </p:nvPr>
        </p:nvSpPr>
        <p:spPr/>
        <p:txBody>
          <a:bodyPr/>
          <a:lstStyle/>
          <a:p>
            <a:r>
              <a:rPr lang="en-US" sz="3600" b="1" dirty="0">
                <a:gradFill>
                  <a:gsLst>
                    <a:gs pos="0">
                      <a:schemeClr val="bg1"/>
                    </a:gs>
                    <a:gs pos="100000">
                      <a:schemeClr val="bg1">
                        <a:lumMod val="85000"/>
                      </a:schemeClr>
                    </a:gs>
                  </a:gsLst>
                  <a:lin ang="5400000" scaled="0"/>
                </a:gradFill>
              </a:rPr>
              <a:t>Fields</a:t>
            </a:r>
          </a:p>
        </p:txBody>
      </p:sp>
      <p:sp>
        <p:nvSpPr>
          <p:cNvPr id="6" name="Tijdelijke aanduiding voor afbeelding 5">
            <a:extLst>
              <a:ext uri="{FF2B5EF4-FFF2-40B4-BE49-F238E27FC236}">
                <a16:creationId xmlns:a16="http://schemas.microsoft.com/office/drawing/2014/main" id="{E3085A34-A18B-3748-332C-0F0000AD4199}"/>
              </a:ext>
            </a:extLst>
          </p:cNvPr>
          <p:cNvSpPr>
            <a:spLocks noGrp="1"/>
          </p:cNvSpPr>
          <p:nvPr>
            <p:ph sz="quarter" idx="15"/>
          </p:nvPr>
        </p:nvSpPr>
        <p:spPr/>
        <p:txBody>
          <a:bodyPr/>
          <a:lstStyle/>
          <a:p>
            <a:pPr>
              <a:buNone/>
            </a:pPr>
            <a:r>
              <a:rPr lang="en-US" dirty="0"/>
              <a:t>Class</a:t>
            </a:r>
          </a:p>
          <a:p>
            <a:r>
              <a:rPr lang="en-US" dirty="0" err="1"/>
              <a:t>Gedeeld</a:t>
            </a:r>
            <a:r>
              <a:rPr lang="en-US" dirty="0"/>
              <a:t> </a:t>
            </a:r>
            <a:r>
              <a:rPr lang="en-US" dirty="0" err="1"/>
              <a:t>binnen</a:t>
            </a:r>
            <a:r>
              <a:rPr lang="en-US" dirty="0"/>
              <a:t> de </a:t>
            </a:r>
            <a:r>
              <a:rPr lang="en-US" dirty="0" err="1"/>
              <a:t>instantie</a:t>
            </a:r>
            <a:endParaRPr lang="en-US" dirty="0"/>
          </a:p>
          <a:p>
            <a:r>
              <a:rPr lang="en-US" dirty="0"/>
              <a:t>Shared fields </a:t>
            </a:r>
            <a:r>
              <a:rPr lang="en-US" dirty="0" err="1"/>
              <a:t>gedeeld</a:t>
            </a:r>
            <a:r>
              <a:rPr lang="en-US" dirty="0"/>
              <a:t> over alle </a:t>
            </a:r>
            <a:r>
              <a:rPr lang="en-US" dirty="0" err="1"/>
              <a:t>instanties</a:t>
            </a:r>
            <a:r>
              <a:rPr lang="en-US" dirty="0"/>
              <a:t> </a:t>
            </a:r>
            <a:r>
              <a:rPr lang="nl-NL" dirty="0"/>
              <a:t>(per </a:t>
            </a:r>
            <a:r>
              <a:rPr lang="nl-NL" dirty="0" err="1"/>
              <a:t>AssemblyLoadContext</a:t>
            </a:r>
            <a:r>
              <a:rPr lang="nl-NL" dirty="0"/>
              <a:t>)</a:t>
            </a:r>
          </a:p>
          <a:p>
            <a:pPr>
              <a:buNone/>
            </a:pPr>
            <a:endParaRPr lang="en-US" dirty="0"/>
          </a:p>
          <a:p>
            <a:pPr>
              <a:buNone/>
            </a:pPr>
            <a:r>
              <a:rPr lang="en-US" dirty="0"/>
              <a:t>Module</a:t>
            </a:r>
          </a:p>
          <a:p>
            <a:r>
              <a:rPr lang="en-US" dirty="0"/>
              <a:t>Fields </a:t>
            </a:r>
            <a:r>
              <a:rPr lang="en-US" dirty="0" err="1"/>
              <a:t>gedeeld</a:t>
            </a:r>
            <a:r>
              <a:rPr lang="en-US" dirty="0"/>
              <a:t> over alle </a:t>
            </a:r>
            <a:r>
              <a:rPr lang="en-US" dirty="0" err="1"/>
              <a:t>instanties</a:t>
            </a:r>
            <a:r>
              <a:rPr lang="en-US" dirty="0"/>
              <a:t> </a:t>
            </a:r>
            <a:r>
              <a:rPr lang="nl-NL" dirty="0"/>
              <a:t>(per </a:t>
            </a:r>
            <a:r>
              <a:rPr lang="nl-NL" dirty="0" err="1"/>
              <a:t>AssemblyLoadContext</a:t>
            </a:r>
            <a:r>
              <a:rPr lang="nl-NL" dirty="0"/>
              <a:t>)</a:t>
            </a:r>
            <a:endParaRPr lang="en-US" dirty="0"/>
          </a:p>
          <a:p>
            <a:pPr>
              <a:buNone/>
            </a:pPr>
            <a:endParaRPr lang="en-US" dirty="0"/>
          </a:p>
          <a:p>
            <a:pPr>
              <a:buNone/>
            </a:pPr>
            <a:r>
              <a:rPr lang="en-US" dirty="0"/>
              <a:t>Instance </a:t>
            </a:r>
            <a:r>
              <a:rPr lang="nl-NL" dirty="0"/>
              <a:t>methodes</a:t>
            </a:r>
            <a:r>
              <a:rPr lang="en-US" dirty="0"/>
              <a:t> </a:t>
            </a:r>
            <a:r>
              <a:rPr lang="en-US" dirty="0" err="1"/>
              <a:t>werken</a:t>
            </a:r>
            <a:r>
              <a:rPr lang="en-US" dirty="0"/>
              <a:t> op basis </a:t>
            </a:r>
            <a:r>
              <a:rPr lang="en-US" dirty="0" err="1"/>
              <a:t>niveau</a:t>
            </a:r>
            <a:r>
              <a:rPr lang="en-US" dirty="0"/>
              <a:t> </a:t>
            </a:r>
            <a:r>
              <a:rPr lang="en-US" dirty="0" err="1"/>
              <a:t>hetzelfde</a:t>
            </a:r>
            <a:r>
              <a:rPr lang="en-US" dirty="0"/>
              <a:t> </a:t>
            </a:r>
            <a:r>
              <a:rPr lang="en-US" dirty="0" err="1"/>
              <a:t>als</a:t>
            </a:r>
            <a:r>
              <a:rPr lang="en-US" dirty="0"/>
              <a:t> Shared/Module </a:t>
            </a:r>
            <a:r>
              <a:rPr lang="en-US" dirty="0" err="1"/>
              <a:t>methodes</a:t>
            </a:r>
            <a:r>
              <a:rPr lang="en-US" dirty="0"/>
              <a:t> met </a:t>
            </a:r>
            <a:r>
              <a:rPr lang="en-US" dirty="0" err="1"/>
              <a:t>als</a:t>
            </a:r>
            <a:r>
              <a:rPr lang="en-US" dirty="0"/>
              <a:t> </a:t>
            </a:r>
            <a:r>
              <a:rPr lang="en-US" dirty="0" err="1"/>
              <a:t>eerste</a:t>
            </a:r>
            <a:r>
              <a:rPr lang="en-US" dirty="0"/>
              <a:t> parameter </a:t>
            </a:r>
            <a:r>
              <a:rPr lang="en-US" dirty="0" err="1"/>
              <a:t>een</a:t>
            </a:r>
            <a:r>
              <a:rPr lang="en-US" dirty="0"/>
              <a:t> </a:t>
            </a:r>
            <a:r>
              <a:rPr lang="en-US" dirty="0" err="1"/>
              <a:t>referentie</a:t>
            </a:r>
            <a:r>
              <a:rPr lang="en-US" dirty="0"/>
              <a:t> </a:t>
            </a:r>
            <a:r>
              <a:rPr lang="en-US" dirty="0" err="1"/>
              <a:t>naar</a:t>
            </a:r>
            <a:r>
              <a:rPr lang="en-US" dirty="0"/>
              <a:t> (de data van) de </a:t>
            </a:r>
            <a:r>
              <a:rPr lang="en-US" dirty="0" err="1"/>
              <a:t>instantie</a:t>
            </a:r>
            <a:r>
              <a:rPr lang="en-US" dirty="0"/>
              <a:t> (</a:t>
            </a:r>
            <a:r>
              <a:rPr lang="en-US" b="1" u="sng" dirty="0"/>
              <a:t>Me.</a:t>
            </a:r>
            <a:r>
              <a:rPr lang="en-US" dirty="0"/>
              <a:t>)</a:t>
            </a:r>
          </a:p>
        </p:txBody>
      </p:sp>
      <p:sp>
        <p:nvSpPr>
          <p:cNvPr id="3" name="Titel 4">
            <a:extLst>
              <a:ext uri="{FF2B5EF4-FFF2-40B4-BE49-F238E27FC236}">
                <a16:creationId xmlns:a16="http://schemas.microsoft.com/office/drawing/2014/main" id="{52018E73-A03D-8038-5497-8669894C8A54}"/>
              </a:ext>
            </a:extLst>
          </p:cNvPr>
          <p:cNvSpPr txBox="1">
            <a:spLocks/>
          </p:cNvSpPr>
          <p:nvPr/>
        </p:nvSpPr>
        <p:spPr>
          <a:xfrm>
            <a:off x="7154778" y="1534316"/>
            <a:ext cx="4173222" cy="623656"/>
          </a:xfrm>
          <a:prstGeom prst="rect">
            <a:avLst/>
          </a:prstGeom>
          <a:solidFill>
            <a:srgbClr val="FFC000">
              <a:alpha val="89804"/>
            </a:srgbClr>
          </a:solidFill>
        </p:spPr>
        <p:txBody>
          <a:bodyPr vert="horz" lIns="252000" tIns="252000" rIns="252000" bIns="252000" rtlCol="0" anchor="ctr">
            <a:noAutofit/>
          </a:bodyPr>
          <a:lstStyle>
            <a:lvl1pPr algn="l" defTabSz="914400" rtl="0" eaLnBrk="1" latinLnBrk="0" hangingPunct="1">
              <a:lnSpc>
                <a:spcPct val="90000"/>
              </a:lnSpc>
              <a:spcBef>
                <a:spcPct val="0"/>
              </a:spcBef>
              <a:buNone/>
              <a:defRPr sz="3600" kern="1200" cap="none" baseline="0">
                <a:solidFill>
                  <a:srgbClr val="FFFFFF"/>
                </a:solidFill>
                <a:latin typeface="+mj-lt"/>
                <a:ea typeface="+mj-ea"/>
                <a:cs typeface="+mj-cs"/>
              </a:defRPr>
            </a:lvl1pPr>
          </a:lstStyle>
          <a:p>
            <a:pPr algn="ctr"/>
            <a:r>
              <a:rPr lang="en-US" sz="2000" b="1" dirty="0">
                <a:solidFill>
                  <a:schemeClr val="accent5"/>
                </a:solidFill>
              </a:rPr>
              <a:t>Shared in </a:t>
            </a:r>
            <a:r>
              <a:rPr lang="en-US" sz="2000" b="1" dirty="0" err="1">
                <a:solidFill>
                  <a:schemeClr val="accent5"/>
                </a:solidFill>
              </a:rPr>
              <a:t>vb</a:t>
            </a:r>
            <a:r>
              <a:rPr lang="en-US" sz="2000" b="1" dirty="0">
                <a:solidFill>
                  <a:schemeClr val="accent5"/>
                </a:solidFill>
              </a:rPr>
              <a:t> = static in </a:t>
            </a:r>
            <a:r>
              <a:rPr lang="en-US" sz="2000" b="1" dirty="0" err="1">
                <a:solidFill>
                  <a:schemeClr val="accent5"/>
                </a:solidFill>
              </a:rPr>
              <a:t>.net</a:t>
            </a:r>
            <a:endParaRPr lang="en-US" sz="2000" b="1" dirty="0">
              <a:solidFill>
                <a:schemeClr val="accent5"/>
              </a:solidFill>
            </a:endParaRPr>
          </a:p>
        </p:txBody>
      </p:sp>
      <p:pic>
        <p:nvPicPr>
          <p:cNvPr id="1026" name="Picture 2" descr="Live demo @ the staff club, Highfield - Digital Learning">
            <a:extLst>
              <a:ext uri="{FF2B5EF4-FFF2-40B4-BE49-F238E27FC236}">
                <a16:creationId xmlns:a16="http://schemas.microsoft.com/office/drawing/2014/main" id="{86772491-F5A9-5F8D-2DB0-27633010B5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13575" y="5887844"/>
            <a:ext cx="1878425" cy="78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7163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507FEC26-2144-C961-0698-93321AA7B572}"/>
              </a:ext>
            </a:extLst>
          </p:cNvPr>
          <p:cNvSpPr>
            <a:spLocks noGrp="1"/>
          </p:cNvSpPr>
          <p:nvPr>
            <p:ph type="body" sz="quarter" idx="14"/>
          </p:nvPr>
        </p:nvSpPr>
        <p:spPr/>
        <p:txBody>
          <a:bodyPr/>
          <a:lstStyle/>
          <a:p>
            <a:endParaRPr lang="nl-NL"/>
          </a:p>
        </p:txBody>
      </p:sp>
      <p:sp>
        <p:nvSpPr>
          <p:cNvPr id="5" name="Titel 4">
            <a:extLst>
              <a:ext uri="{FF2B5EF4-FFF2-40B4-BE49-F238E27FC236}">
                <a16:creationId xmlns:a16="http://schemas.microsoft.com/office/drawing/2014/main" id="{981A2800-0A93-D6A0-61C8-9A4E319AF241}"/>
              </a:ext>
            </a:extLst>
          </p:cNvPr>
          <p:cNvSpPr>
            <a:spLocks noGrp="1"/>
          </p:cNvSpPr>
          <p:nvPr>
            <p:ph type="title"/>
          </p:nvPr>
        </p:nvSpPr>
        <p:spPr/>
        <p:txBody>
          <a:bodyPr/>
          <a:lstStyle/>
          <a:p>
            <a:r>
              <a:rPr lang="en-US" sz="3600" b="1" dirty="0">
                <a:gradFill>
                  <a:gsLst>
                    <a:gs pos="0">
                      <a:schemeClr val="bg1"/>
                    </a:gs>
                    <a:gs pos="100000">
                      <a:schemeClr val="bg1">
                        <a:lumMod val="85000"/>
                      </a:schemeClr>
                    </a:gs>
                  </a:gsLst>
                  <a:lin ang="5400000" scaled="0"/>
                </a:gradFill>
              </a:rPr>
              <a:t>Fields</a:t>
            </a:r>
          </a:p>
        </p:txBody>
      </p:sp>
      <p:sp>
        <p:nvSpPr>
          <p:cNvPr id="6" name="Tijdelijke aanduiding voor afbeelding 5">
            <a:extLst>
              <a:ext uri="{FF2B5EF4-FFF2-40B4-BE49-F238E27FC236}">
                <a16:creationId xmlns:a16="http://schemas.microsoft.com/office/drawing/2014/main" id="{E3085A34-A18B-3748-332C-0F0000AD4199}"/>
              </a:ext>
            </a:extLst>
          </p:cNvPr>
          <p:cNvSpPr>
            <a:spLocks noGrp="1"/>
          </p:cNvSpPr>
          <p:nvPr>
            <p:ph sz="quarter" idx="15"/>
          </p:nvPr>
        </p:nvSpPr>
        <p:spPr/>
        <p:txBody>
          <a:bodyPr/>
          <a:lstStyle/>
          <a:p>
            <a:pPr>
              <a:buNone/>
            </a:pPr>
            <a:r>
              <a:rPr lang="en-US" dirty="0"/>
              <a:t>Wie </a:t>
            </a:r>
            <a:r>
              <a:rPr lang="en-US" dirty="0" err="1"/>
              <a:t>moet</a:t>
            </a:r>
            <a:r>
              <a:rPr lang="en-US" dirty="0"/>
              <a:t> thread safe </a:t>
            </a:r>
            <a:r>
              <a:rPr lang="en-US" dirty="0" err="1"/>
              <a:t>programmeren</a:t>
            </a:r>
            <a:r>
              <a:rPr lang="en-US" dirty="0"/>
              <a:t> </a:t>
            </a:r>
            <a:r>
              <a:rPr lang="en-US" dirty="0" err="1"/>
              <a:t>fixen</a:t>
            </a:r>
            <a:r>
              <a:rPr lang="en-US" dirty="0"/>
              <a:t>?</a:t>
            </a:r>
          </a:p>
          <a:p>
            <a:pPr>
              <a:buFont typeface="Arial" panose="020B0604020202020204" pitchFamily="34" charset="0"/>
              <a:buChar char="•"/>
            </a:pPr>
            <a:r>
              <a:rPr lang="en-US" dirty="0" err="1"/>
              <a:t>Gebruiker</a:t>
            </a:r>
            <a:r>
              <a:rPr lang="en-US" dirty="0"/>
              <a:t> van de </a:t>
            </a:r>
            <a:r>
              <a:rPr lang="en-US" dirty="0" err="1"/>
              <a:t>methode</a:t>
            </a:r>
            <a:r>
              <a:rPr lang="en-US" dirty="0"/>
              <a:t>?</a:t>
            </a:r>
          </a:p>
          <a:p>
            <a:pPr>
              <a:buFont typeface="Arial" panose="020B0604020202020204" pitchFamily="34" charset="0"/>
              <a:buChar char="•"/>
            </a:pPr>
            <a:r>
              <a:rPr lang="en-US" dirty="0"/>
              <a:t>Bouwer van de </a:t>
            </a:r>
            <a:r>
              <a:rPr lang="en-US" dirty="0" err="1"/>
              <a:t>methode</a:t>
            </a:r>
            <a:r>
              <a:rPr lang="en-US" dirty="0"/>
              <a:t>?</a:t>
            </a:r>
          </a:p>
        </p:txBody>
      </p:sp>
    </p:spTree>
    <p:extLst>
      <p:ext uri="{BB962C8B-B14F-4D97-AF65-F5344CB8AC3E}">
        <p14:creationId xmlns:p14="http://schemas.microsoft.com/office/powerpoint/2010/main" val="3008264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507FEC26-2144-C961-0698-93321AA7B572}"/>
              </a:ext>
            </a:extLst>
          </p:cNvPr>
          <p:cNvSpPr>
            <a:spLocks noGrp="1"/>
          </p:cNvSpPr>
          <p:nvPr>
            <p:ph type="body" sz="quarter" idx="14"/>
          </p:nvPr>
        </p:nvSpPr>
        <p:spPr/>
        <p:txBody>
          <a:bodyPr/>
          <a:lstStyle/>
          <a:p>
            <a:endParaRPr lang="nl-NL"/>
          </a:p>
        </p:txBody>
      </p:sp>
      <p:sp>
        <p:nvSpPr>
          <p:cNvPr id="5" name="Titel 4">
            <a:extLst>
              <a:ext uri="{FF2B5EF4-FFF2-40B4-BE49-F238E27FC236}">
                <a16:creationId xmlns:a16="http://schemas.microsoft.com/office/drawing/2014/main" id="{981A2800-0A93-D6A0-61C8-9A4E319AF241}"/>
              </a:ext>
            </a:extLst>
          </p:cNvPr>
          <p:cNvSpPr>
            <a:spLocks noGrp="1"/>
          </p:cNvSpPr>
          <p:nvPr>
            <p:ph type="title"/>
          </p:nvPr>
        </p:nvSpPr>
        <p:spPr/>
        <p:txBody>
          <a:bodyPr/>
          <a:lstStyle/>
          <a:p>
            <a:r>
              <a:rPr lang="en-US" sz="3600" b="1" dirty="0">
                <a:gradFill>
                  <a:gsLst>
                    <a:gs pos="0">
                      <a:schemeClr val="bg1"/>
                    </a:gs>
                    <a:gs pos="100000">
                      <a:schemeClr val="bg1">
                        <a:lumMod val="85000"/>
                      </a:schemeClr>
                    </a:gs>
                  </a:gsLst>
                  <a:lin ang="5400000" scaled="0"/>
                </a:gradFill>
              </a:rPr>
              <a:t>Classes </a:t>
            </a:r>
            <a:r>
              <a:rPr lang="en-US" b="1" dirty="0">
                <a:gradFill>
                  <a:gsLst>
                    <a:gs pos="0">
                      <a:schemeClr val="bg1"/>
                    </a:gs>
                    <a:gs pos="100000">
                      <a:schemeClr val="bg1">
                        <a:lumMod val="85000"/>
                      </a:schemeClr>
                    </a:gs>
                  </a:gsLst>
                  <a:lin ang="5400000" scaled="0"/>
                </a:gradFill>
              </a:rPr>
              <a:t>&amp;</a:t>
            </a:r>
            <a:r>
              <a:rPr lang="en-US" sz="3600" b="1" dirty="0">
                <a:gradFill>
                  <a:gsLst>
                    <a:gs pos="0">
                      <a:schemeClr val="bg1"/>
                    </a:gs>
                    <a:gs pos="100000">
                      <a:schemeClr val="bg1">
                        <a:lumMod val="85000"/>
                      </a:schemeClr>
                    </a:gs>
                  </a:gsLst>
                  <a:lin ang="5400000" scaled="0"/>
                </a:gradFill>
              </a:rPr>
              <a:t> modules</a:t>
            </a:r>
          </a:p>
        </p:txBody>
      </p:sp>
      <p:sp>
        <p:nvSpPr>
          <p:cNvPr id="6" name="Tijdelijke aanduiding voor afbeelding 5">
            <a:extLst>
              <a:ext uri="{FF2B5EF4-FFF2-40B4-BE49-F238E27FC236}">
                <a16:creationId xmlns:a16="http://schemas.microsoft.com/office/drawing/2014/main" id="{E3085A34-A18B-3748-332C-0F0000AD4199}"/>
              </a:ext>
            </a:extLst>
          </p:cNvPr>
          <p:cNvSpPr>
            <a:spLocks noGrp="1"/>
          </p:cNvSpPr>
          <p:nvPr>
            <p:ph sz="quarter" idx="15"/>
          </p:nvPr>
        </p:nvSpPr>
        <p:spPr/>
        <p:txBody>
          <a:bodyPr/>
          <a:lstStyle/>
          <a:p>
            <a:pPr>
              <a:buNone/>
            </a:pPr>
            <a:r>
              <a:rPr lang="en-US" b="1" dirty="0" err="1"/>
              <a:t>Standaard</a:t>
            </a:r>
            <a:r>
              <a:rPr lang="en-US" b="1" dirty="0"/>
              <a:t> regel in .NET</a:t>
            </a:r>
          </a:p>
          <a:p>
            <a:pPr>
              <a:buNone/>
            </a:pPr>
            <a:r>
              <a:rPr lang="en-US" dirty="0" err="1"/>
              <a:t>Bij</a:t>
            </a:r>
            <a:r>
              <a:rPr lang="en-US" dirty="0"/>
              <a:t> Module &amp; shared members mag </a:t>
            </a:r>
            <a:r>
              <a:rPr lang="en-US" dirty="0" err="1"/>
              <a:t>een</a:t>
            </a:r>
            <a:r>
              <a:rPr lang="en-US" dirty="0"/>
              <a:t> </a:t>
            </a:r>
            <a:r>
              <a:rPr lang="en-US" dirty="0" err="1"/>
              <a:t>gebruiker</a:t>
            </a:r>
            <a:r>
              <a:rPr lang="en-US" dirty="0"/>
              <a:t> </a:t>
            </a:r>
            <a:r>
              <a:rPr lang="en-US" dirty="0" err="1"/>
              <a:t>ervan</a:t>
            </a:r>
            <a:r>
              <a:rPr lang="en-US" dirty="0"/>
              <a:t> </a:t>
            </a:r>
            <a:r>
              <a:rPr lang="en-US" dirty="0" err="1"/>
              <a:t>uit</a:t>
            </a:r>
            <a:r>
              <a:rPr lang="en-US" dirty="0"/>
              <a:t> </a:t>
            </a:r>
            <a:r>
              <a:rPr lang="en-US" dirty="0" err="1"/>
              <a:t>gaan</a:t>
            </a:r>
            <a:r>
              <a:rPr lang="en-US" dirty="0"/>
              <a:t> </a:t>
            </a:r>
            <a:r>
              <a:rPr lang="en-US" dirty="0" err="1"/>
              <a:t>dat</a:t>
            </a:r>
            <a:r>
              <a:rPr lang="en-US" dirty="0"/>
              <a:t> ze thread safe </a:t>
            </a:r>
            <a:r>
              <a:rPr lang="en-US" dirty="0" err="1"/>
              <a:t>zijn</a:t>
            </a:r>
            <a:r>
              <a:rPr lang="en-US" dirty="0"/>
              <a:t>, </a:t>
            </a:r>
            <a:r>
              <a:rPr lang="en-US" dirty="0" err="1"/>
              <a:t>bij</a:t>
            </a:r>
            <a:r>
              <a:rPr lang="en-US" dirty="0"/>
              <a:t> instance members </a:t>
            </a:r>
            <a:r>
              <a:rPr lang="en-US" dirty="0" err="1"/>
              <a:t>niet</a:t>
            </a:r>
            <a:r>
              <a:rPr lang="en-US" dirty="0"/>
              <a:t>, </a:t>
            </a:r>
            <a:r>
              <a:rPr lang="en-US" dirty="0" err="1"/>
              <a:t>tenzij</a:t>
            </a:r>
            <a:r>
              <a:rPr lang="en-US" dirty="0"/>
              <a:t> </a:t>
            </a:r>
            <a:r>
              <a:rPr lang="en-US" dirty="0" err="1"/>
              <a:t>anders</a:t>
            </a:r>
            <a:r>
              <a:rPr lang="en-US" dirty="0"/>
              <a:t> </a:t>
            </a:r>
            <a:r>
              <a:rPr lang="en-US" dirty="0" err="1"/>
              <a:t>gedocumenteerd</a:t>
            </a:r>
            <a:endParaRPr lang="en-US" dirty="0"/>
          </a:p>
          <a:p>
            <a:pPr>
              <a:buNone/>
            </a:pPr>
            <a:endParaRPr lang="en-US" dirty="0"/>
          </a:p>
          <a:p>
            <a:pPr>
              <a:buNone/>
            </a:pPr>
            <a:r>
              <a:rPr lang="en-US" dirty="0" err="1"/>
              <a:t>Fixen</a:t>
            </a:r>
            <a:r>
              <a:rPr lang="en-US" dirty="0"/>
              <a:t> is </a:t>
            </a:r>
            <a:r>
              <a:rPr lang="en-US" dirty="0" err="1"/>
              <a:t>verantwoordelijkheid</a:t>
            </a:r>
            <a:r>
              <a:rPr lang="en-US" dirty="0"/>
              <a:t> van </a:t>
            </a:r>
            <a:r>
              <a:rPr lang="en-US" dirty="0" err="1"/>
              <a:t>bouwer</a:t>
            </a:r>
            <a:r>
              <a:rPr lang="en-US" dirty="0"/>
              <a:t> van de </a:t>
            </a:r>
            <a:r>
              <a:rPr lang="en-US" dirty="0" err="1"/>
              <a:t>methode</a:t>
            </a:r>
            <a:endParaRPr lang="en-US" dirty="0"/>
          </a:p>
        </p:txBody>
      </p:sp>
      <p:pic>
        <p:nvPicPr>
          <p:cNvPr id="3" name="Picture 2" descr="Live demo @ the staff club, Highfield - Digital Learning">
            <a:extLst>
              <a:ext uri="{FF2B5EF4-FFF2-40B4-BE49-F238E27FC236}">
                <a16:creationId xmlns:a16="http://schemas.microsoft.com/office/drawing/2014/main" id="{E8627622-E521-5D50-143D-23F7D82546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13575" y="5887844"/>
            <a:ext cx="1878425" cy="78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2289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fade">
                                      <p:cBhvr>
                                        <p:cTn id="7" dur="500"/>
                                        <p:tgtEl>
                                          <p:spTgt spid="6">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MIO_CHANGETRACKING" val="true"/>
</p:tagLst>
</file>

<file path=ppt/tags/tag2.xml><?xml version="1.0" encoding="utf-8"?>
<p:tagLst xmlns:a="http://schemas.openxmlformats.org/drawingml/2006/main" xmlns:r="http://schemas.openxmlformats.org/officeDocument/2006/relationships" xmlns:p="http://schemas.openxmlformats.org/presentationml/2006/main">
  <p:tag name="MIO_HDS" val="True"/>
  <p:tag name="MIO_UPDATE" val="True"/>
  <p:tag name="MIO_DBID" val="18E52BEE-B231-4163-953F-624B7C4E5C82"/>
  <p:tag name="MIO_FALLBACK_LAYOUT" val="8"/>
  <p:tag name="MIO_SHOW_DATE" val="False"/>
  <p:tag name="MIO_SHOW_FOOTER" val="False"/>
  <p:tag name="MIO_SHOW_PAGENUMBER" val="False"/>
  <p:tag name="MIO_AVOID_BLANK_LAYOUT" val="True"/>
  <p:tag name="MIO_CD_LAYOUT_VALID_AREA" val="False"/>
  <p:tag name="MIO_EKGUID" val="21a529b4-4cfd-447d-8f9c-21b244bce69b"/>
  <p:tag name="MIO_VERSION" val="20.07.2022 09:49:36"/>
  <p:tag name="MIO_OBJECTNAME" val="AFAS PP 2018 - LEEG"/>
  <p:tag name="MIO_LASTDOWNLOADED" val="25.07.2022 16:03:37"/>
  <p:tag name="MIO_SKIPVERSION" val="01.01.0001 00:00:00"/>
  <p:tag name="MIO_CDID" val="d30371fb-bd2b-4816-a0ce-bd6a1479ab6b"/>
  <p:tag name="MIO_NUMBER_OF_VALID_LAYOUTS" val="20"/>
</p:tagLst>
</file>

<file path=ppt/tags/tag3.xml><?xml version="1.0" encoding="utf-8"?>
<p:tagLst xmlns:a="http://schemas.openxmlformats.org/drawingml/2006/main" xmlns:r="http://schemas.openxmlformats.org/officeDocument/2006/relationships" xmlns:p="http://schemas.openxmlformats.org/presentationml/2006/main">
  <p:tag name="MIO_HDS" val="True"/>
  <p:tag name="MIO_UPDATE" val="True"/>
  <p:tag name="MIO_DBID" val="18E52BEE-B231-4163-953F-624B7C4E5C82"/>
  <p:tag name="MIO_FALLBACK_LAYOUT" val="8"/>
  <p:tag name="MIO_SHOW_DATE" val="False"/>
  <p:tag name="MIO_SHOW_FOOTER" val="False"/>
  <p:tag name="MIO_SHOW_PAGENUMBER" val="False"/>
  <p:tag name="MIO_AVOID_BLANK_LAYOUT" val="True"/>
  <p:tag name="MIO_CD_LAYOUT_VALID_AREA" val="False"/>
  <p:tag name="MIO_NUMBER_OF_VALID_LAYOUTS" val="20"/>
  <p:tag name="MIO_EKGUID" val="21a529b4-4cfd-447d-8f9c-21b244bce69b"/>
  <p:tag name="MIO_VERSION" val="05.09.2018 12:02:03"/>
  <p:tag name="MIO_OBJECTNAME" val="AFAS PP 2018 - LEEG"/>
  <p:tag name="MIO_SKIPVERSION" val="01.01.0001 00:00:00"/>
  <p:tag name="MIO_LASTDOWNLOADED" val="20.07.2022 11:48:51"/>
  <p:tag name="MIO_CDID" val="d30371fb-bd2b-4816-a0ce-bd6a1479ab6b"/>
</p:tagLst>
</file>

<file path=ppt/tags/tag4.xml><?xml version="1.0" encoding="utf-8"?>
<p:tagLst xmlns:a="http://schemas.openxmlformats.org/drawingml/2006/main" xmlns:r="http://schemas.openxmlformats.org/officeDocument/2006/relationships" xmlns:p="http://schemas.openxmlformats.org/presentationml/2006/main">
  <p:tag name="MIO_GUID" val="4f475853-d522-45fa-b5df-18af211d326d"/>
  <p:tag name="MIO_EKGUID" val="0776892b-14b1-4e01-8dd2-f70ec0e58308"/>
  <p:tag name="MIO_UPDATE" val="True"/>
  <p:tag name="MIO_VERSION" val="21.01.2021 10:16:48"/>
  <p:tag name="MIO_DBID" val="18E52BEE-B231-4163-953F-624B7C4E5C82"/>
  <p:tag name="MIO_LASTDOWNLOADED" val="16.11.2021 15:28:01"/>
  <p:tag name="MIO_OBJECTNAME" val="AFAS logo in 3D (3)"/>
  <p:tag name="MIO_LASTEDITORNAME" val="Jacco Faaij"/>
</p:tagLst>
</file>

<file path=ppt/theme/theme1.xml><?xml version="1.0" encoding="utf-8"?>
<a:theme xmlns:a="http://schemas.openxmlformats.org/drawingml/2006/main" name="AFAS Software">
  <a:themeElements>
    <a:clrScheme name="AFAS Software">
      <a:dk1>
        <a:srgbClr val="0060A9"/>
      </a:dk1>
      <a:lt1>
        <a:srgbClr val="FFFFFF"/>
      </a:lt1>
      <a:dk2>
        <a:srgbClr val="0060A9"/>
      </a:dk2>
      <a:lt2>
        <a:srgbClr val="D7EAFF"/>
      </a:lt2>
      <a:accent1>
        <a:srgbClr val="0060A9"/>
      </a:accent1>
      <a:accent2>
        <a:srgbClr val="D7EAFF"/>
      </a:accent2>
      <a:accent3>
        <a:srgbClr val="F59F39"/>
      </a:accent3>
      <a:accent4>
        <a:srgbClr val="D11F43"/>
      </a:accent4>
      <a:accent5>
        <a:srgbClr val="181F24"/>
      </a:accent5>
      <a:accent6>
        <a:srgbClr val="C3CBD3"/>
      </a:accent6>
      <a:hlink>
        <a:srgbClr val="D7EAFF"/>
      </a:hlink>
      <a:folHlink>
        <a:srgbClr val="F59F39"/>
      </a:folHlink>
    </a:clrScheme>
    <a:fontScheme name="01 - AFAS STANDAARD">
      <a:majorFont>
        <a:latin typeface="Roboto Black"/>
        <a:ea typeface=""/>
        <a:cs typeface=""/>
      </a:majorFont>
      <a:minorFont>
        <a:latin typeface="Roboto Light"/>
        <a:ea typeface=""/>
        <a:cs typeface=""/>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a:defPPr>
      </a:lstStyle>
    </a:txDef>
  </a:objectDefaults>
  <a:extraClrSchemeLst/>
  <a:extLst>
    <a:ext uri="{05A4C25C-085E-4340-85A3-A5531E510DB2}">
      <thm15:themeFamily xmlns:thm15="http://schemas.microsoft.com/office/thememl/2012/main" name="Presentatie1" id="{CD92393A-3BD0-477C-A020-E1284C5FAB5D}" vid="{2CD614E5-811F-4569-9C24-14B80587B083}"/>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erson xmlns="14d3b7c7-4411-4a26-8484-50027baed0ad">
      <UserInfo>
        <DisplayName/>
        <AccountId xsi:nil="true"/>
        <AccountType/>
      </UserInfo>
    </Person>
    <_Flow_SignoffStatus xmlns="14d3b7c7-4411-4a26-8484-50027baed0ad" xsi:nil="true"/>
    <TaxCatchAll xmlns="1f8c62b2-2835-4dad-97b6-2ce3d92388f3" xsi:nil="true"/>
    <lcf76f155ced4ddcb4097134ff3c332f xmlns="14d3b7c7-4411-4a26-8484-50027baed0ad">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6F9C6AD8C2A8347BAEDE0FC59D3BBC2" ma:contentTypeVersion="20" ma:contentTypeDescription="Create a new document." ma:contentTypeScope="" ma:versionID="f43c188c3dc996fc3eee67fe770024fa">
  <xsd:schema xmlns:xsd="http://www.w3.org/2001/XMLSchema" xmlns:xs="http://www.w3.org/2001/XMLSchema" xmlns:p="http://schemas.microsoft.com/office/2006/metadata/properties" xmlns:ns2="14d3b7c7-4411-4a26-8484-50027baed0ad" xmlns:ns3="1f8c62b2-2835-4dad-97b6-2ce3d92388f3" targetNamespace="http://schemas.microsoft.com/office/2006/metadata/properties" ma:root="true" ma:fieldsID="66258ff4978c668117caa0c3ae185a1e" ns2:_="" ns3:_="">
    <xsd:import namespace="14d3b7c7-4411-4a26-8484-50027baed0ad"/>
    <xsd:import namespace="1f8c62b2-2835-4dad-97b6-2ce3d92388f3"/>
    <xsd:element name="properties">
      <xsd:complexType>
        <xsd:sequence>
          <xsd:element name="documentManagement">
            <xsd:complexType>
              <xsd:all>
                <xsd:element ref="ns2:MediaServiceMetadata" minOccurs="0"/>
                <xsd:element ref="ns2:MediaServiceFastMetadata" minOccurs="0"/>
                <xsd:element ref="ns2:Person" minOccurs="0"/>
                <xsd:element ref="ns2:MediaServiceAutoTags" minOccurs="0"/>
                <xsd:element ref="ns2:MediaServiceDateTaken" minOccurs="0"/>
                <xsd:element ref="ns2:MediaServiceLocation" minOccurs="0"/>
                <xsd:element ref="ns2:MediaServiceOCR" minOccurs="0"/>
                <xsd:element ref="ns3:SharedWithUsers" minOccurs="0"/>
                <xsd:element ref="ns3:SharedWithDetails" minOccurs="0"/>
                <xsd:element ref="ns2:_Flow_SignoffStatus" minOccurs="0"/>
                <xsd:element ref="ns2:MediaServiceGenerationTime" minOccurs="0"/>
                <xsd:element ref="ns2:MediaServiceEventHashCode" minOccurs="0"/>
                <xsd:element ref="ns2:MediaServiceAutoKeyPoints" minOccurs="0"/>
                <xsd:element ref="ns2:MediaServiceKeyPoints" minOccurs="0"/>
                <xsd:element ref="ns2:MediaLengthInSecond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4d3b7c7-4411-4a26-8484-50027baed0a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Person" ma:index="10" nillable="true" ma:displayName="Person" ma:list="UserInfo" ma:SharePointGroup="0" ma:internalName="Person">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diaServiceAutoTags" ma:index="11" nillable="true" ma:displayName="MediaServiceAutoTags" ma:internalName="MediaServiceAutoTags" ma:readOnly="true">
      <xsd:simpleType>
        <xsd:restriction base="dms:Text"/>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MediaServiceLocation" ma:internalName="MediaServiceLocation"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_Flow_SignoffStatus" ma:index="17" nillable="true" ma:displayName="Sign-off status" ma:internalName="Sign_x002d_off_x0020_status">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MediaLengthInSeconds" ma:index="22" nillable="true" ma:displayName="Length (seconds)" ma:internalName="MediaLengthInSeconds" ma:readOnly="true">
      <xsd:simpleType>
        <xsd:restriction base="dms:Unknown"/>
      </xsd:simpleType>
    </xsd:element>
    <xsd:element name="lcf76f155ced4ddcb4097134ff3c332f" ma:index="24" nillable="true" ma:taxonomy="true" ma:internalName="lcf76f155ced4ddcb4097134ff3c332f" ma:taxonomyFieldName="MediaServiceImageTags" ma:displayName="Image Tags" ma:readOnly="false" ma:fieldId="{5cf76f15-5ced-4ddc-b409-7134ff3c332f}" ma:taxonomyMulti="true" ma:sspId="ee176400-3569-4ff1-af59-b2a56b684bb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6" nillable="true" ma:displayName="MediaServiceObjectDetectorVersions" ma:hidden="true" ma:indexed="true" ma:internalName="MediaServiceObjectDetectorVersions" ma:readOnly="true">
      <xsd:simpleType>
        <xsd:restriction base="dms:Text"/>
      </xsd:simpleType>
    </xsd:element>
    <xsd:element name="MediaServiceSearchProperties" ma:index="27"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f8c62b2-2835-4dad-97b6-2ce3d92388f3"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TaxCatchAll" ma:index="25" nillable="true" ma:displayName="Taxonomy Catch All Column" ma:hidden="true" ma:list="{b3bd5967-c065-48d2-aef3-e39038ebfbd1}" ma:internalName="TaxCatchAll" ma:showField="CatchAllData" ma:web="1f8c62b2-2835-4dad-97b6-2ce3d92388f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EC4734F-1DCF-4345-B7A4-C7AC9BDFA475}">
  <ds:schemaRefs>
    <ds:schemaRef ds:uri="http://www.w3.org/XML/1998/namespace"/>
    <ds:schemaRef ds:uri="http://purl.org/dc/dcmitype/"/>
    <ds:schemaRef ds:uri="http://schemas.openxmlformats.org/package/2006/metadata/core-properties"/>
    <ds:schemaRef ds:uri="http://purl.org/dc/elements/1.1/"/>
    <ds:schemaRef ds:uri="http://purl.org/dc/terms/"/>
    <ds:schemaRef ds:uri="14d3b7c7-4411-4a26-8484-50027baed0ad"/>
    <ds:schemaRef ds:uri="http://schemas.microsoft.com/office/2006/metadata/properties"/>
    <ds:schemaRef ds:uri="http://schemas.microsoft.com/office/2006/documentManagement/types"/>
    <ds:schemaRef ds:uri="http://schemas.microsoft.com/office/infopath/2007/PartnerControls"/>
    <ds:schemaRef ds:uri="1f8c62b2-2835-4dad-97b6-2ce3d92388f3"/>
  </ds:schemaRefs>
</ds:datastoreItem>
</file>

<file path=customXml/itemProps2.xml><?xml version="1.0" encoding="utf-8"?>
<ds:datastoreItem xmlns:ds="http://schemas.openxmlformats.org/officeDocument/2006/customXml" ds:itemID="{D991EFC2-E5DA-467B-B0E2-27D5C4C0F194}">
  <ds:schemaRefs>
    <ds:schemaRef ds:uri="http://schemas.microsoft.com/sharepoint/v3/contenttype/forms"/>
  </ds:schemaRefs>
</ds:datastoreItem>
</file>

<file path=customXml/itemProps3.xml><?xml version="1.0" encoding="utf-8"?>
<ds:datastoreItem xmlns:ds="http://schemas.openxmlformats.org/officeDocument/2006/customXml" ds:itemID="{4BED7310-A91D-4DA5-AF02-ABB438ED84E6}">
  <ds:schemaRefs>
    <ds:schemaRef ds:uri="14d3b7c7-4411-4a26-8484-50027baed0ad"/>
    <ds:schemaRef ds:uri="1f8c62b2-2835-4dad-97b6-2ce3d92388f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Powerpoint STANDAARD AFAS</Template>
  <TotalTime>2196</TotalTime>
  <Words>3004</Words>
  <Application>Microsoft Office PowerPoint</Application>
  <PresentationFormat>Breedbeeld</PresentationFormat>
  <Paragraphs>516</Paragraphs>
  <Slides>55</Slides>
  <Notes>47</Notes>
  <HiddenSlides>0</HiddenSlides>
  <MMClips>0</MMClips>
  <ScaleCrop>false</ScaleCrop>
  <HeadingPairs>
    <vt:vector size="6" baseType="variant">
      <vt:variant>
        <vt:lpstr>Gebruikte lettertypen</vt:lpstr>
      </vt:variant>
      <vt:variant>
        <vt:i4>6</vt:i4>
      </vt:variant>
      <vt:variant>
        <vt:lpstr>Thema</vt:lpstr>
      </vt:variant>
      <vt:variant>
        <vt:i4>1</vt:i4>
      </vt:variant>
      <vt:variant>
        <vt:lpstr>Diatitels</vt:lpstr>
      </vt:variant>
      <vt:variant>
        <vt:i4>55</vt:i4>
      </vt:variant>
    </vt:vector>
  </HeadingPairs>
  <TitlesOfParts>
    <vt:vector size="62" baseType="lpstr">
      <vt:lpstr>Arial</vt:lpstr>
      <vt:lpstr>Calibri</vt:lpstr>
      <vt:lpstr>Cascadia Mono</vt:lpstr>
      <vt:lpstr>Consolas</vt:lpstr>
      <vt:lpstr>Roboto Black</vt:lpstr>
      <vt:lpstr>Roboto Light</vt:lpstr>
      <vt:lpstr>AFAS Software</vt:lpstr>
      <vt:lpstr>PowerPoint-presentatie</vt:lpstr>
      <vt:lpstr>PowerPoint-presentatie</vt:lpstr>
      <vt:lpstr>Coding conventions</vt:lpstr>
      <vt:lpstr>Structures &amp; classes</vt:lpstr>
      <vt:lpstr>Structures &amp; classes</vt:lpstr>
      <vt:lpstr>Classes &amp; modules</vt:lpstr>
      <vt:lpstr>Fields</vt:lpstr>
      <vt:lpstr>Fields</vt:lpstr>
      <vt:lpstr>Classes &amp; modules</vt:lpstr>
      <vt:lpstr>Classes &amp; modules Bouwers</vt:lpstr>
      <vt:lpstr>Classes &amp; modules Gebruikers</vt:lpstr>
      <vt:lpstr>Construction</vt:lpstr>
      <vt:lpstr>Construction</vt:lpstr>
      <vt:lpstr>Destruction</vt:lpstr>
      <vt:lpstr>Singleton</vt:lpstr>
      <vt:lpstr>Singleton</vt:lpstr>
      <vt:lpstr>Delegates &amp; events</vt:lpstr>
      <vt:lpstr>Delegates &amp; events</vt:lpstr>
      <vt:lpstr>Practicum 1</vt:lpstr>
      <vt:lpstr>PowerPoint-presentatie</vt:lpstr>
      <vt:lpstr>Generics</vt:lpstr>
      <vt:lpstr>Generic Delegates</vt:lpstr>
      <vt:lpstr>Base classes &amp; interfaces</vt:lpstr>
      <vt:lpstr>Base classes vs interfaces</vt:lpstr>
      <vt:lpstr>Base classes vs interfaces</vt:lpstr>
      <vt:lpstr>Base classes vs interfaces</vt:lpstr>
      <vt:lpstr>Base classes vs interfaces</vt:lpstr>
      <vt:lpstr>Base classes vs interfaces</vt:lpstr>
      <vt:lpstr>Base classes</vt:lpstr>
      <vt:lpstr>Interfaces</vt:lpstr>
      <vt:lpstr>Collecties &amp; Iterators</vt:lpstr>
      <vt:lpstr>Collecties &amp; Iterators Veel gemaakte bugs</vt:lpstr>
      <vt:lpstr>Collecties &amp; Iterators Veel gemaakte bugs</vt:lpstr>
      <vt:lpstr>Collecties &amp; Iterators Veel gemaakte bugs</vt:lpstr>
      <vt:lpstr>Extension methods</vt:lpstr>
      <vt:lpstr>Practicum 2</vt:lpstr>
      <vt:lpstr>Functional programming</vt:lpstr>
      <vt:lpstr>Functional programming</vt:lpstr>
      <vt:lpstr>PowerPoint-presentatie</vt:lpstr>
      <vt:lpstr>Linq</vt:lpstr>
      <vt:lpstr>Practicum 3</vt:lpstr>
      <vt:lpstr>Xml</vt:lpstr>
      <vt:lpstr>Large Xml</vt:lpstr>
      <vt:lpstr>Json</vt:lpstr>
      <vt:lpstr>Large Json</vt:lpstr>
      <vt:lpstr>Practicum 4</vt:lpstr>
      <vt:lpstr>SQL</vt:lpstr>
      <vt:lpstr>SQL</vt:lpstr>
      <vt:lpstr>Practicum 5</vt:lpstr>
      <vt:lpstr>Afsluiting</vt:lpstr>
      <vt:lpstr>PowerPoint-presentatie</vt:lpstr>
      <vt:lpstr>PowerPoint-presentatie</vt:lpstr>
      <vt:lpstr>PowerPoint-presentatie</vt:lpstr>
      <vt:lpstr>Vervolgsessies?</vt:lpstr>
      <vt:lpstr>Evaluatie: https://forms.office.com/e/aBLtSzUwZJ</vt:lpstr>
    </vt:vector>
  </TitlesOfParts>
  <Company/>
  <LinksUpToDate>false</LinksUpToDate>
  <SharedDoc>false</SharedDoc>
  <HyperlinkBase>afas.nl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Michiel Overeem</dc:creator>
  <cp:keywords>AFAS Software Powerpoint</cp:keywords>
  <cp:lastModifiedBy>Bart Vries</cp:lastModifiedBy>
  <cp:revision>108</cp:revision>
  <dcterms:created xsi:type="dcterms:W3CDTF">2022-10-05T09:06:57Z</dcterms:created>
  <dcterms:modified xsi:type="dcterms:W3CDTF">2024-08-14T12:35:54Z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0x01010016F9C6AD8C2A8347BAEDE0FC59D3BBC2</vt:lpwstr>
  </property>
  <property fmtid="{D5CDD505-2E9C-101B-9397-08002B2CF9AE}" pid="3" name="MediaServiceImageTags">
    <vt:lpwstr/>
  </property>
</Properties>
</file>