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45720000"/>
  <p:notesSz cx="6858000" cy="9144000"/>
  <p:defaultTextStyle>
    <a:defPPr>
      <a:defRPr lang="en-US"/>
    </a:defPPr>
    <a:lvl1pPr marL="0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1pPr>
    <a:lvl2pPr marL="1975104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2pPr>
    <a:lvl3pPr marL="3950208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3pPr>
    <a:lvl4pPr marL="5925312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4pPr>
    <a:lvl5pPr marL="7900416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5pPr>
    <a:lvl6pPr marL="9875520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6pPr>
    <a:lvl7pPr marL="11850624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7pPr>
    <a:lvl8pPr marL="13825728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8pPr>
    <a:lvl9pPr marL="15800832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1901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7482420"/>
            <a:ext cx="31089600" cy="15917333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4013587"/>
            <a:ext cx="27432000" cy="11038413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A3F-EFFD-46D7-B53D-D96087FD63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CCCC-442F-4B99-8E0B-9F616076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A3F-EFFD-46D7-B53D-D96087FD63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CCCC-442F-4B99-8E0B-9F616076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8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2434167"/>
            <a:ext cx="7886700" cy="38745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2434167"/>
            <a:ext cx="23202900" cy="38745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A3F-EFFD-46D7-B53D-D96087FD63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CCCC-442F-4B99-8E0B-9F616076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6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A3F-EFFD-46D7-B53D-D96087FD63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CCCC-442F-4B99-8E0B-9F616076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11398263"/>
            <a:ext cx="31546800" cy="1901824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30596430"/>
            <a:ext cx="31546800" cy="1000124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A3F-EFFD-46D7-B53D-D96087FD63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CCCC-442F-4B99-8E0B-9F616076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1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2170833"/>
            <a:ext cx="15544800" cy="29008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12170833"/>
            <a:ext cx="15544800" cy="29008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A3F-EFFD-46D7-B53D-D96087FD63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CCCC-442F-4B99-8E0B-9F616076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4177"/>
            <a:ext cx="31546800" cy="8837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11207753"/>
            <a:ext cx="15473360" cy="549274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6700500"/>
            <a:ext cx="15473360" cy="24563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11207753"/>
            <a:ext cx="15549564" cy="549274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6700500"/>
            <a:ext cx="15549564" cy="24563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A3F-EFFD-46D7-B53D-D96087FD63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CCCC-442F-4B99-8E0B-9F616076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0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A3F-EFFD-46D7-B53D-D96087FD63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CCCC-442F-4B99-8E0B-9F616076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7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A3F-EFFD-46D7-B53D-D96087FD63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CCCC-442F-4B99-8E0B-9F616076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3048000"/>
            <a:ext cx="11796712" cy="106680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6582844"/>
            <a:ext cx="18516600" cy="3249083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3716000"/>
            <a:ext cx="11796712" cy="25410587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A3F-EFFD-46D7-B53D-D96087FD63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CCCC-442F-4B99-8E0B-9F616076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3048000"/>
            <a:ext cx="11796712" cy="106680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6582844"/>
            <a:ext cx="18516600" cy="32490833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3716000"/>
            <a:ext cx="11796712" cy="25410587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A3F-EFFD-46D7-B53D-D96087FD63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CCCC-442F-4B99-8E0B-9F616076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2434177"/>
            <a:ext cx="315468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2170833"/>
            <a:ext cx="315468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42375677"/>
            <a:ext cx="82296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BAA3F-EFFD-46D7-B53D-D96087FD63C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42375677"/>
            <a:ext cx="123444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42375677"/>
            <a:ext cx="82296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CCCC-442F-4B99-8E0B-9F616076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14850" y="13944600"/>
            <a:ext cx="27432000" cy="27432000"/>
          </a:xfrm>
          <a:prstGeom prst="roundRect">
            <a:avLst/>
          </a:prstGeom>
          <a:solidFill>
            <a:schemeClr val="accent1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</dc:creator>
  <cp:lastModifiedBy>Desi</cp:lastModifiedBy>
  <cp:revision>2</cp:revision>
  <dcterms:created xsi:type="dcterms:W3CDTF">2020-07-30T15:44:28Z</dcterms:created>
  <dcterms:modified xsi:type="dcterms:W3CDTF">2020-07-30T17:00:08Z</dcterms:modified>
</cp:coreProperties>
</file>