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195AA-09B7-4CFA-AAE9-3FA523E7ECCF}" type="datetimeFigureOut">
              <a:rPr lang="it-IT" smtClean="0"/>
              <a:pPr/>
              <a:t>11/08/2008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D66C3-43C5-4D73-B9AF-CD661E6544A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70000">
              <a:schemeClr val="tx2">
                <a:lumMod val="60000"/>
                <a:lumOff val="40000"/>
              </a:schemeClr>
            </a:gs>
            <a:gs pos="100000">
              <a:schemeClr val="bg1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714348" y="3643314"/>
            <a:ext cx="3429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n w="1905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BackupSolution</a:t>
            </a:r>
            <a:r>
              <a:rPr lang="it-IT" sz="2800" b="1" dirty="0" smtClean="0">
                <a:ln w="1905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.NET</a:t>
            </a:r>
            <a:endParaRPr lang="it-IT" sz="2800" b="1" dirty="0">
              <a:ln w="1905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Presentazione su schermo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Diapositiva 1</vt:lpstr>
    </vt:vector>
  </TitlesOfParts>
  <Company>\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Ferla Daniele</dc:creator>
  <cp:lastModifiedBy>Ferla Daniele</cp:lastModifiedBy>
  <cp:revision>4</cp:revision>
  <dcterms:created xsi:type="dcterms:W3CDTF">2008-05-20T13:19:45Z</dcterms:created>
  <dcterms:modified xsi:type="dcterms:W3CDTF">2008-08-11T08:52:57Z</dcterms:modified>
</cp:coreProperties>
</file>