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954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/>
              <a:t>L’editor dei livelli è basato su trigger che comandano i nemici, o quantomeno il nemico è anche rappresentato anche da un trigger che genera l’evento per l’entrata in scena.</a:t>
            </a:r>
            <a:br>
              <a:rPr lang="it-IT" sz="1200" smtClean="0"/>
            </a:br>
            <a:r>
              <a:rPr lang="it-IT" sz="1200" smtClean="0"/>
              <a:t/>
            </a:r>
            <a:br>
              <a:rPr lang="it-IT" sz="1200" smtClean="0"/>
            </a:br>
            <a:r>
              <a:rPr lang="it-IT" sz="1200" smtClean="0"/>
              <a:t>Quando si inserisce un nemico nell’editor tale posizione XYZ definisce la posizione finale che avrà il nemico dopo l’animazione di ingresso. L’animazione è definita in modo specifico ed è selezionabile tra quelle pre-create (si può trattare anche semplicemente di una curva di bezier).</a:t>
            </a:r>
            <a:br>
              <a:rPr lang="it-IT" sz="1200" smtClean="0"/>
            </a:br>
            <a:r>
              <a:rPr lang="it-IT" sz="1200" smtClean="0"/>
              <a:t/>
            </a:r>
            <a:br>
              <a:rPr lang="it-IT" sz="1200" smtClean="0"/>
            </a:br>
            <a:r>
              <a:rPr lang="it-IT" sz="1200" smtClean="0"/>
              <a:t>Il trigger definisce una zona (e non solo un punto) che specifica l’inizio e la fine di tale animazione in riferimento alla posizione della timeline (la timeline ha una velocità ed una posizione attuale X lungo il livello); quando la timeline oltrepassa ed entra in tale zona l’animazione di ingresso viene avviata e dura quanto la larghezza dell’area; più la timeline va veloce e più veloce è l’animazione (per una animazione più lenta è necessario allargare tale zona) in proporzione.  In teoria la velocità della timeline dovrebbe essere costante durante tutto il livello.</a:t>
            </a:r>
            <a:br>
              <a:rPr lang="it-IT" sz="1200" smtClean="0"/>
            </a:br>
            <a:r>
              <a:rPr lang="it-IT" sz="1200" smtClean="0"/>
              <a:t/>
            </a:r>
            <a:br>
              <a:rPr lang="it-IT" sz="1200" smtClean="0"/>
            </a:br>
            <a:r>
              <a:rPr lang="it-IT" sz="1200" smtClean="0"/>
              <a:t>L’animazione è definita dunque da un punto iniziale dello spazio che verrà interpolato, durante l’animazione, con quello finale definito </a:t>
            </a:r>
            <a:r>
              <a:rPr lang="it-IT" sz="1200" smtClean="0"/>
              <a:t>nell’editor</a:t>
            </a:r>
            <a:r>
              <a:rPr lang="it-IT" sz="1200" smtClean="0"/>
              <a:t>.</a:t>
            </a:r>
          </a:p>
          <a:p>
            <a:endParaRPr lang="en-US" sz="1200" smtClean="0"/>
          </a:p>
          <a:p>
            <a:r>
              <a:rPr lang="it-IT" sz="1200" smtClean="0"/>
              <a:t>L’esempio </a:t>
            </a:r>
            <a:r>
              <a:rPr lang="it-IT" sz="1200" smtClean="0"/>
              <a:t>in figura si riferisce ad un nemico che compare dalle spalle (che è il caso peggiore da gestire, come quelli dall’alto e dal basso).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524000" y="381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EDLibitum – Sors Adversa Level Editor</a:t>
            </a:r>
            <a:endParaRPr lang="en-US" sz="2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8382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smtClean="0"/>
              <a:t>23.09.2008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143000"/>
            <a:ext cx="60198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3581400" y="3124200"/>
            <a:ext cx="23622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95600" y="1143000"/>
            <a:ext cx="685800" cy="4191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2209800" y="2133600"/>
            <a:ext cx="304800" cy="3048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15094" y="3390106"/>
            <a:ext cx="51054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943600" y="2819400"/>
            <a:ext cx="685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1447800"/>
            <a:ext cx="685800" cy="6096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-1143000" y="1524000"/>
            <a:ext cx="7239000" cy="2590800"/>
          </a:xfrm>
          <a:prstGeom prst="arc">
            <a:avLst>
              <a:gd name="adj1" fmla="val 13415001"/>
              <a:gd name="adj2" fmla="val 8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45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Timeline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2895600" y="609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3581400" y="8382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381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smtClean="0"/>
              <a:t>Inizio anim.</a:t>
            </a:r>
            <a:endParaRPr 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4876800" y="685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smtClean="0"/>
              <a:t>Fine anim.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2819400" y="4800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mtClean="0"/>
              <a:t>Zona</a:t>
            </a:r>
            <a:br>
              <a:rPr lang="it-IT" sz="1200" smtClean="0"/>
            </a:br>
            <a:r>
              <a:rPr lang="it-IT" sz="1200" smtClean="0"/>
              <a:t>Trigger</a:t>
            </a:r>
            <a:endParaRPr lang="en-US" sz="1200"/>
          </a:p>
        </p:txBody>
      </p:sp>
      <p:sp>
        <p:nvSpPr>
          <p:cNvPr id="26" name="Right Arrow 25"/>
          <p:cNvSpPr/>
          <p:nvPr/>
        </p:nvSpPr>
        <p:spPr>
          <a:xfrm>
            <a:off x="2667000" y="5791200"/>
            <a:ext cx="457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1905000" y="3733800"/>
            <a:ext cx="304800" cy="3048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Ferla Daniele</cp:lastModifiedBy>
  <cp:revision>4</cp:revision>
  <dcterms:created xsi:type="dcterms:W3CDTF">2006-08-16T00:00:00Z</dcterms:created>
  <dcterms:modified xsi:type="dcterms:W3CDTF">2008-09-23T20:58:07Z</dcterms:modified>
</cp:coreProperties>
</file>