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5" r:id="rId6"/>
    <p:sldId id="269" r:id="rId7"/>
    <p:sldId id="270" r:id="rId8"/>
    <p:sldId id="264" r:id="rId9"/>
    <p:sldId id="266" r:id="rId10"/>
    <p:sldId id="267" r:id="rId11"/>
    <p:sldId id="268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33FF"/>
    <a:srgbClr val="CCFFFF"/>
    <a:srgbClr val="CCFFCC"/>
    <a:srgbClr val="FFFFCC"/>
    <a:srgbClr val="FFFF66"/>
    <a:srgbClr val="E7E713"/>
    <a:srgbClr val="EDED11"/>
    <a:srgbClr val="99FFCC"/>
    <a:srgbClr val="35EB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7" autoAdjust="0"/>
    <p:restoredTop sz="94595" autoAdjust="0"/>
  </p:normalViewPr>
  <p:slideViewPr>
    <p:cSldViewPr>
      <p:cViewPr>
        <p:scale>
          <a:sx n="90" d="100"/>
          <a:sy n="90" d="100"/>
        </p:scale>
        <p:origin x="-1608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A2A2-BE10-40F9-8DA0-F5EAFCDF8E04}" type="datetimeFigureOut">
              <a:rPr lang="en-US" smtClean="0"/>
              <a:pPr/>
              <a:t>10/4/2008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9EA0-2481-458F-8BD9-D36ABF39E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/>
          <p:cNvSpPr txBox="1"/>
          <p:nvPr/>
        </p:nvSpPr>
        <p:spPr>
          <a:xfrm>
            <a:off x="0" y="621508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tarcraft" pitchFamily="82" charset="0"/>
              </a:rPr>
              <a:t>Esempi barre vite</a:t>
            </a:r>
          </a:p>
          <a:p>
            <a:pPr algn="ctr"/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tarcraft" pitchFamily="82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0" y="142852"/>
            <a:ext cx="885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S</a:t>
            </a:r>
            <a:r>
              <a:rPr lang="it-IT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ors</a:t>
            </a:r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 A</a:t>
            </a:r>
            <a:r>
              <a:rPr lang="it-IT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dversa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tarcraft" pitchFamily="82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214282" y="2285992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14282" y="2000240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14282" y="1714488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14282" y="1428736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214282" y="1142984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714348" y="2285992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714348" y="2000240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714348" y="1714488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714348" y="1428736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1214414" y="2285992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1214414" y="2000240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214414" y="1714488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1714480" y="2285992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1714480" y="2000240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2214546" y="2285992"/>
            <a:ext cx="357190" cy="357190"/>
          </a:xfrm>
          <a:prstGeom prst="cube">
            <a:avLst>
              <a:gd name="adj" fmla="val 238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28" name="Chevron 27"/>
          <p:cNvSpPr/>
          <p:nvPr/>
        </p:nvSpPr>
        <p:spPr>
          <a:xfrm rot="16200000">
            <a:off x="178563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16200000">
            <a:off x="321439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464315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 rot="16200000">
            <a:off x="607191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 rot="16200000">
            <a:off x="750067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 rot="16200000">
            <a:off x="892943" y="2964653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0800000">
            <a:off x="4071934" y="4429132"/>
            <a:ext cx="500066" cy="428628"/>
          </a:xfrm>
          <a:prstGeom prst="chevron">
            <a:avLst/>
          </a:prstGeom>
          <a:solidFill>
            <a:schemeClr val="tx1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rot="10800000">
            <a:off x="4429124" y="4429132"/>
            <a:ext cx="500066" cy="428628"/>
          </a:xfrm>
          <a:prstGeom prst="chevron">
            <a:avLst/>
          </a:prstGeom>
          <a:solidFill>
            <a:schemeClr val="tx1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10800000">
            <a:off x="4786314" y="4429132"/>
            <a:ext cx="500066" cy="428628"/>
          </a:xfrm>
          <a:prstGeom prst="chevron">
            <a:avLst/>
          </a:prstGeom>
          <a:solidFill>
            <a:schemeClr val="tx1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285720" y="4572008"/>
            <a:ext cx="1857388" cy="50006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2000232" y="4572008"/>
            <a:ext cx="500066" cy="500066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2357422" y="4572008"/>
            <a:ext cx="500066" cy="500066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2714612" y="4572008"/>
            <a:ext cx="500066" cy="500066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 rot="10800000">
            <a:off x="5143504" y="4429132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10800000">
            <a:off x="5500694" y="4429132"/>
            <a:ext cx="500066" cy="428628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0800000">
            <a:off x="5857884" y="4429132"/>
            <a:ext cx="2000264" cy="428628"/>
          </a:xfrm>
          <a:prstGeom prst="homePlat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3504" y="400050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Boss Energy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071934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ctangle 40"/>
          <p:cNvSpPr/>
          <p:nvPr/>
        </p:nvSpPr>
        <p:spPr>
          <a:xfrm>
            <a:off x="4357686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ctangle 46"/>
          <p:cNvSpPr/>
          <p:nvPr/>
        </p:nvSpPr>
        <p:spPr>
          <a:xfrm>
            <a:off x="4572000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ctangle 47"/>
          <p:cNvSpPr/>
          <p:nvPr/>
        </p:nvSpPr>
        <p:spPr>
          <a:xfrm>
            <a:off x="4786314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/>
          <p:cNvSpPr/>
          <p:nvPr/>
        </p:nvSpPr>
        <p:spPr>
          <a:xfrm>
            <a:off x="5000628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5214942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/>
          <p:cNvSpPr/>
          <p:nvPr/>
        </p:nvSpPr>
        <p:spPr>
          <a:xfrm>
            <a:off x="5429256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ctangle 53"/>
          <p:cNvSpPr/>
          <p:nvPr/>
        </p:nvSpPr>
        <p:spPr>
          <a:xfrm>
            <a:off x="5643570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 54"/>
          <p:cNvSpPr/>
          <p:nvPr/>
        </p:nvSpPr>
        <p:spPr>
          <a:xfrm>
            <a:off x="5857884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ctangle 55"/>
          <p:cNvSpPr/>
          <p:nvPr/>
        </p:nvSpPr>
        <p:spPr>
          <a:xfrm>
            <a:off x="6072198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/>
          <p:cNvSpPr/>
          <p:nvPr/>
        </p:nvSpPr>
        <p:spPr>
          <a:xfrm>
            <a:off x="4143372" y="5286388"/>
            <a:ext cx="214314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/>
          <p:cNvSpPr/>
          <p:nvPr/>
        </p:nvSpPr>
        <p:spPr>
          <a:xfrm rot="16200000">
            <a:off x="4286248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/>
          <p:cNvSpPr/>
          <p:nvPr/>
        </p:nvSpPr>
        <p:spPr>
          <a:xfrm rot="16200000">
            <a:off x="4500562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/>
          <p:cNvSpPr/>
          <p:nvPr/>
        </p:nvSpPr>
        <p:spPr>
          <a:xfrm rot="16200000">
            <a:off x="4714876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/>
          <p:cNvSpPr/>
          <p:nvPr/>
        </p:nvSpPr>
        <p:spPr>
          <a:xfrm rot="16200000">
            <a:off x="4929190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/>
          <p:cNvSpPr/>
          <p:nvPr/>
        </p:nvSpPr>
        <p:spPr>
          <a:xfrm rot="16200000">
            <a:off x="5143504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/>
          <p:cNvSpPr/>
          <p:nvPr/>
        </p:nvSpPr>
        <p:spPr>
          <a:xfrm rot="16200000">
            <a:off x="5357818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/>
          <p:cNvSpPr/>
          <p:nvPr/>
        </p:nvSpPr>
        <p:spPr>
          <a:xfrm rot="16200000">
            <a:off x="5572132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/>
          <p:cNvSpPr/>
          <p:nvPr/>
        </p:nvSpPr>
        <p:spPr>
          <a:xfrm rot="16200000">
            <a:off x="5786446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/>
          <p:cNvSpPr/>
          <p:nvPr/>
        </p:nvSpPr>
        <p:spPr>
          <a:xfrm rot="16200000">
            <a:off x="6000760" y="5857892"/>
            <a:ext cx="357190" cy="2143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Hexagon 79"/>
          <p:cNvSpPr/>
          <p:nvPr/>
        </p:nvSpPr>
        <p:spPr>
          <a:xfrm>
            <a:off x="3857620" y="2714620"/>
            <a:ext cx="785818" cy="714380"/>
          </a:xfrm>
          <a:prstGeom prst="hexagon">
            <a:avLst>
              <a:gd name="adj" fmla="val 26847"/>
              <a:gd name="vf" fmla="val 1154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Hexagon 82"/>
          <p:cNvSpPr/>
          <p:nvPr/>
        </p:nvSpPr>
        <p:spPr>
          <a:xfrm>
            <a:off x="4500562" y="3143248"/>
            <a:ext cx="785818" cy="714380"/>
          </a:xfrm>
          <a:prstGeom prst="hexagon">
            <a:avLst>
              <a:gd name="adj" fmla="val 26847"/>
              <a:gd name="vf" fmla="val 1154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Hexagon 83"/>
          <p:cNvSpPr/>
          <p:nvPr/>
        </p:nvSpPr>
        <p:spPr>
          <a:xfrm>
            <a:off x="4500562" y="2357430"/>
            <a:ext cx="785818" cy="714380"/>
          </a:xfrm>
          <a:prstGeom prst="hexagon">
            <a:avLst>
              <a:gd name="adj" fmla="val 26847"/>
              <a:gd name="vf" fmla="val 1154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Hexagon 84"/>
          <p:cNvSpPr/>
          <p:nvPr/>
        </p:nvSpPr>
        <p:spPr>
          <a:xfrm>
            <a:off x="4572000" y="2428868"/>
            <a:ext cx="642942" cy="571504"/>
          </a:xfrm>
          <a:prstGeom prst="hexagon">
            <a:avLst>
              <a:gd name="adj" fmla="val 26847"/>
              <a:gd name="vf" fmla="val 11547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Hexagon 85"/>
          <p:cNvSpPr/>
          <p:nvPr/>
        </p:nvSpPr>
        <p:spPr>
          <a:xfrm>
            <a:off x="4572000" y="3214686"/>
            <a:ext cx="642942" cy="571504"/>
          </a:xfrm>
          <a:prstGeom prst="hexagon">
            <a:avLst>
              <a:gd name="adj" fmla="val 26847"/>
              <a:gd name="vf" fmla="val 11547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Hexagon 86"/>
          <p:cNvSpPr/>
          <p:nvPr/>
        </p:nvSpPr>
        <p:spPr>
          <a:xfrm>
            <a:off x="3929058" y="2786058"/>
            <a:ext cx="642942" cy="571504"/>
          </a:xfrm>
          <a:prstGeom prst="hexagon">
            <a:avLst>
              <a:gd name="adj" fmla="val 26847"/>
              <a:gd name="vf" fmla="val 11547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Hexagon 94"/>
          <p:cNvSpPr/>
          <p:nvPr/>
        </p:nvSpPr>
        <p:spPr>
          <a:xfrm>
            <a:off x="3857620" y="1928802"/>
            <a:ext cx="785818" cy="714380"/>
          </a:xfrm>
          <a:prstGeom prst="hexagon">
            <a:avLst>
              <a:gd name="adj" fmla="val 26847"/>
              <a:gd name="vf" fmla="val 11547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Hexagon 95"/>
          <p:cNvSpPr/>
          <p:nvPr/>
        </p:nvSpPr>
        <p:spPr>
          <a:xfrm>
            <a:off x="3929058" y="2000240"/>
            <a:ext cx="642942" cy="571504"/>
          </a:xfrm>
          <a:prstGeom prst="hexagon">
            <a:avLst>
              <a:gd name="adj" fmla="val 26847"/>
              <a:gd name="vf" fmla="val 115470"/>
            </a:avLst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Pentagon 96"/>
          <p:cNvSpPr/>
          <p:nvPr/>
        </p:nvSpPr>
        <p:spPr>
          <a:xfrm rot="10800000">
            <a:off x="5143504" y="2786058"/>
            <a:ext cx="3143272" cy="642942"/>
          </a:xfrm>
          <a:prstGeom prst="homePlate">
            <a:avLst>
              <a:gd name="adj" fmla="val 27872"/>
            </a:avLst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oup 72"/>
          <p:cNvGrpSpPr/>
          <p:nvPr/>
        </p:nvGrpSpPr>
        <p:grpSpPr>
          <a:xfrm>
            <a:off x="285720" y="5214950"/>
            <a:ext cx="2857520" cy="928694"/>
            <a:chOff x="142844" y="2571744"/>
            <a:chExt cx="2857520" cy="928694"/>
          </a:xfrm>
        </p:grpSpPr>
        <p:sp>
          <p:nvSpPr>
            <p:cNvPr id="74" name="Rounded Rectangle 73"/>
            <p:cNvSpPr/>
            <p:nvPr/>
          </p:nvSpPr>
          <p:spPr>
            <a:xfrm>
              <a:off x="428596" y="2714620"/>
              <a:ext cx="285752" cy="785818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14348" y="2857496"/>
              <a:ext cx="285752" cy="642942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00100" y="3000372"/>
              <a:ext cx="285752" cy="50006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285852" y="3000372"/>
              <a:ext cx="285752" cy="50006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571604" y="3000372"/>
              <a:ext cx="285752" cy="50006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857356" y="3000372"/>
              <a:ext cx="285752" cy="50006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143108" y="3000372"/>
              <a:ext cx="285752" cy="50006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428860" y="3000372"/>
              <a:ext cx="285752" cy="50006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714612" y="3000372"/>
              <a:ext cx="285752" cy="50006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42844" y="2571744"/>
              <a:ext cx="285752" cy="928694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19"/>
          <p:cNvSpPr/>
          <p:nvPr/>
        </p:nvSpPr>
        <p:spPr>
          <a:xfrm rot="16200000">
            <a:off x="-250065" y="5750735"/>
            <a:ext cx="928694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 rot="16200000">
            <a:off x="-928726" y="5072074"/>
            <a:ext cx="2286016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06" y="71414"/>
            <a:ext cx="24288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Highscore : 235000</a:t>
            </a:r>
            <a:br>
              <a:rPr lang="it-IT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it-IT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Score: </a:t>
            </a:r>
            <a:r>
              <a:rPr lang="it-IT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185700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Pentagon 25"/>
          <p:cNvSpPr/>
          <p:nvPr/>
        </p:nvSpPr>
        <p:spPr>
          <a:xfrm rot="10800000">
            <a:off x="6572264" y="142852"/>
            <a:ext cx="2428892" cy="142876"/>
          </a:xfrm>
          <a:prstGeom prst="homePlate">
            <a:avLst/>
          </a:prstGeom>
          <a:gradFill>
            <a:gsLst>
              <a:gs pos="0">
                <a:srgbClr val="EDED11"/>
              </a:gs>
              <a:gs pos="50000">
                <a:srgbClr val="FFFF66"/>
              </a:gs>
              <a:gs pos="100000">
                <a:srgbClr val="E7E713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5572132" y="142852"/>
            <a:ext cx="3429024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5140" y="263703"/>
            <a:ext cx="235745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Boss Enemy Name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321439" y="6107925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142844" y="6357958"/>
            <a:ext cx="357190" cy="357190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 rot="16200000">
            <a:off x="321439" y="5893611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 rot="16200000">
            <a:off x="321439" y="5679297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16200000">
            <a:off x="7286644" y="4572008"/>
            <a:ext cx="3286148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 rot="16200000">
            <a:off x="7572396" y="4857760"/>
            <a:ext cx="2714644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6200000">
            <a:off x="8608247" y="6107925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8643966" y="6357958"/>
            <a:ext cx="357190" cy="357190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8608247" y="5893611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16200000">
            <a:off x="8608247" y="5679297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 flipH="1">
            <a:off x="4143372" y="5715016"/>
            <a:ext cx="133352" cy="500066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 rot="16200000">
            <a:off x="3679025" y="6036487"/>
            <a:ext cx="642942" cy="428628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3714744" y="5715016"/>
            <a:ext cx="142876" cy="500066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Pie 31"/>
          <p:cNvSpPr/>
          <p:nvPr/>
        </p:nvSpPr>
        <p:spPr>
          <a:xfrm>
            <a:off x="3571868" y="5786454"/>
            <a:ext cx="1000132" cy="1000132"/>
          </a:xfrm>
          <a:prstGeom prst="pie">
            <a:avLst>
              <a:gd name="adj1" fmla="val 796163"/>
              <a:gd name="adj2" fmla="val 16200000"/>
            </a:avLst>
          </a:prstGeom>
          <a:solidFill>
            <a:srgbClr val="C00000">
              <a:alpha val="14000"/>
            </a:srgbClr>
          </a:solidFill>
          <a:ln w="19050">
            <a:solidFill>
              <a:srgbClr val="FFC000">
                <a:alpha val="7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4-Point Star 43"/>
          <p:cNvSpPr/>
          <p:nvPr/>
        </p:nvSpPr>
        <p:spPr>
          <a:xfrm>
            <a:off x="3714744" y="5357826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-Point Star 44"/>
          <p:cNvSpPr/>
          <p:nvPr/>
        </p:nvSpPr>
        <p:spPr>
          <a:xfrm>
            <a:off x="4071934" y="5357826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-Point Star 45"/>
          <p:cNvSpPr/>
          <p:nvPr/>
        </p:nvSpPr>
        <p:spPr>
          <a:xfrm>
            <a:off x="3714744" y="485776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-Point Star 46"/>
          <p:cNvSpPr/>
          <p:nvPr/>
        </p:nvSpPr>
        <p:spPr>
          <a:xfrm>
            <a:off x="4071934" y="485776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3714744" y="4357694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4071934" y="4357694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3714744" y="3857628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4-Point Star 50"/>
          <p:cNvSpPr/>
          <p:nvPr/>
        </p:nvSpPr>
        <p:spPr>
          <a:xfrm>
            <a:off x="4071934" y="3857628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4-Point Star 51"/>
          <p:cNvSpPr/>
          <p:nvPr/>
        </p:nvSpPr>
        <p:spPr>
          <a:xfrm>
            <a:off x="3714744" y="3357562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4-Point Star 52"/>
          <p:cNvSpPr/>
          <p:nvPr/>
        </p:nvSpPr>
        <p:spPr>
          <a:xfrm>
            <a:off x="4071934" y="3357562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>
            <a:off x="3714744" y="2857496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>
            <a:off x="4071934" y="2857496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 rot="16200000">
            <a:off x="8429652" y="3071810"/>
            <a:ext cx="1000132" cy="142876"/>
          </a:xfrm>
          <a:prstGeom prst="chevron">
            <a:avLst/>
          </a:prstGeom>
          <a:noFill/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 19"/>
          <p:cNvSpPr/>
          <p:nvPr/>
        </p:nvSpPr>
        <p:spPr>
          <a:xfrm>
            <a:off x="142844" y="6572272"/>
            <a:ext cx="928694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42844" y="6572272"/>
            <a:ext cx="2286016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rot="10800000">
            <a:off x="6429388" y="142852"/>
            <a:ext cx="2571768" cy="142876"/>
          </a:xfrm>
          <a:prstGeom prst="homePlate">
            <a:avLst/>
          </a:prstGeom>
          <a:gradFill>
            <a:gsLst>
              <a:gs pos="0">
                <a:srgbClr val="EDED11"/>
              </a:gs>
              <a:gs pos="50000">
                <a:srgbClr val="FFFF66"/>
              </a:gs>
              <a:gs pos="100000">
                <a:srgbClr val="E7E713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5572132" y="142852"/>
            <a:ext cx="3429024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5140" y="263703"/>
            <a:ext cx="235745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Boss Enemy Name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Pentagon 15"/>
          <p:cNvSpPr/>
          <p:nvPr/>
        </p:nvSpPr>
        <p:spPr>
          <a:xfrm rot="10800000">
            <a:off x="7358082" y="6572272"/>
            <a:ext cx="1643074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 rot="10800000">
            <a:off x="6286512" y="6572272"/>
            <a:ext cx="2714644" cy="142876"/>
          </a:xfrm>
          <a:prstGeom prst="homePlat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800000">
            <a:off x="8786842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 rot="5400000" flipH="1">
            <a:off x="857224" y="3000372"/>
            <a:ext cx="142876" cy="428628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" name="4-Point Star 43"/>
          <p:cNvSpPr/>
          <p:nvPr/>
        </p:nvSpPr>
        <p:spPr>
          <a:xfrm rot="5400000">
            <a:off x="1357290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-Point Star 44"/>
          <p:cNvSpPr/>
          <p:nvPr/>
        </p:nvSpPr>
        <p:spPr>
          <a:xfrm rot="5400000">
            <a:off x="1357290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-Point Star 45"/>
          <p:cNvSpPr/>
          <p:nvPr/>
        </p:nvSpPr>
        <p:spPr>
          <a:xfrm rot="5400000">
            <a:off x="1857356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-Point Star 46"/>
          <p:cNvSpPr/>
          <p:nvPr/>
        </p:nvSpPr>
        <p:spPr>
          <a:xfrm rot="5400000">
            <a:off x="1857356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 rot="5400000">
            <a:off x="2357422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 rot="5400000">
            <a:off x="2357422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 rot="5400000">
            <a:off x="2857488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4-Point Star 50"/>
          <p:cNvSpPr/>
          <p:nvPr/>
        </p:nvSpPr>
        <p:spPr>
          <a:xfrm rot="5400000">
            <a:off x="2857488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4-Point Star 51"/>
          <p:cNvSpPr/>
          <p:nvPr/>
        </p:nvSpPr>
        <p:spPr>
          <a:xfrm rot="5400000">
            <a:off x="3357554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4-Point Star 52"/>
          <p:cNvSpPr/>
          <p:nvPr/>
        </p:nvSpPr>
        <p:spPr>
          <a:xfrm rot="5400000">
            <a:off x="3357554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 rot="5400000">
            <a:off x="3857620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 rot="5400000">
            <a:off x="3857620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>
            <a:off x="2428860" y="6572272"/>
            <a:ext cx="1000132" cy="142876"/>
          </a:xfrm>
          <a:prstGeom prst="chevron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0800000">
            <a:off x="8572528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hevron 56"/>
          <p:cNvSpPr/>
          <p:nvPr/>
        </p:nvSpPr>
        <p:spPr>
          <a:xfrm rot="10800000">
            <a:off x="8358214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428596" y="2928934"/>
            <a:ext cx="500066" cy="285752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 rot="5400000" flipH="1">
            <a:off x="857224" y="2714620"/>
            <a:ext cx="142876" cy="428628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5720" y="2643182"/>
            <a:ext cx="1071570" cy="857256"/>
            <a:chOff x="285720" y="2643182"/>
            <a:chExt cx="1071570" cy="857256"/>
          </a:xfrm>
        </p:grpSpPr>
        <p:sp>
          <p:nvSpPr>
            <p:cNvPr id="58" name="Block Arc 57"/>
            <p:cNvSpPr/>
            <p:nvPr/>
          </p:nvSpPr>
          <p:spPr>
            <a:xfrm>
              <a:off x="285720" y="2643182"/>
              <a:ext cx="1071570" cy="785818"/>
            </a:xfrm>
            <a:prstGeom prst="blockArc">
              <a:avLst>
                <a:gd name="adj1" fmla="val 10800000"/>
                <a:gd name="adj2" fmla="val 0"/>
                <a:gd name="adj3" fmla="val 1022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/>
            <p:cNvSpPr/>
            <p:nvPr/>
          </p:nvSpPr>
          <p:spPr>
            <a:xfrm rot="10800000">
              <a:off x="285720" y="2714620"/>
              <a:ext cx="1071570" cy="785818"/>
            </a:xfrm>
            <a:prstGeom prst="blockArc">
              <a:avLst>
                <a:gd name="adj1" fmla="val 10800000"/>
                <a:gd name="adj2" fmla="val 0"/>
                <a:gd name="adj3" fmla="val 1022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42845" y="5286388"/>
            <a:ext cx="1071569" cy="1214447"/>
            <a:chOff x="142845" y="5286388"/>
            <a:chExt cx="1071569" cy="1214447"/>
          </a:xfrm>
        </p:grpSpPr>
        <p:sp>
          <p:nvSpPr>
            <p:cNvPr id="36" name="Chevron 35"/>
            <p:cNvSpPr/>
            <p:nvPr/>
          </p:nvSpPr>
          <p:spPr>
            <a:xfrm>
              <a:off x="142845" y="6357959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357158" y="6357958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785786" y="6357958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1000100" y="6357958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571472" y="6357958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hevron 63"/>
            <p:cNvSpPr/>
            <p:nvPr/>
          </p:nvSpPr>
          <p:spPr>
            <a:xfrm>
              <a:off x="142845" y="6143645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Chevron 64"/>
            <p:cNvSpPr/>
            <p:nvPr/>
          </p:nvSpPr>
          <p:spPr>
            <a:xfrm>
              <a:off x="357158" y="6143644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785786" y="6143644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1000100" y="6143644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>
              <a:off x="571472" y="6143644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Chevron 68"/>
            <p:cNvSpPr/>
            <p:nvPr/>
          </p:nvSpPr>
          <p:spPr>
            <a:xfrm>
              <a:off x="142845" y="5929331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/>
          </p:nvSpPr>
          <p:spPr>
            <a:xfrm>
              <a:off x="357158" y="5929330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/>
          </p:nvSpPr>
          <p:spPr>
            <a:xfrm>
              <a:off x="785786" y="5929330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>
              <a:off x="1000100" y="5929330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/>
          </p:nvSpPr>
          <p:spPr>
            <a:xfrm>
              <a:off x="571472" y="5929330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/>
          </p:nvSpPr>
          <p:spPr>
            <a:xfrm>
              <a:off x="142845" y="5715017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/>
          </p:nvSpPr>
          <p:spPr>
            <a:xfrm>
              <a:off x="357158" y="5715016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/>
          </p:nvSpPr>
          <p:spPr>
            <a:xfrm>
              <a:off x="785786" y="5715016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/>
          </p:nvSpPr>
          <p:spPr>
            <a:xfrm>
              <a:off x="1000100" y="5715016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/>
          </p:nvSpPr>
          <p:spPr>
            <a:xfrm>
              <a:off x="571472" y="5715016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/>
          </p:nvSpPr>
          <p:spPr>
            <a:xfrm>
              <a:off x="142845" y="5500703"/>
              <a:ext cx="214314" cy="142876"/>
            </a:xfrm>
            <a:prstGeom prst="chevron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/>
          </p:nvSpPr>
          <p:spPr>
            <a:xfrm>
              <a:off x="357158" y="5500702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/>
          </p:nvSpPr>
          <p:spPr>
            <a:xfrm>
              <a:off x="785786" y="5500702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Chevron 81"/>
            <p:cNvSpPr/>
            <p:nvPr/>
          </p:nvSpPr>
          <p:spPr>
            <a:xfrm>
              <a:off x="1000100" y="5500702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/>
          </p:nvSpPr>
          <p:spPr>
            <a:xfrm>
              <a:off x="571472" y="5500702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/>
          </p:nvSpPr>
          <p:spPr>
            <a:xfrm>
              <a:off x="142845" y="5286389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Chevron 84"/>
            <p:cNvSpPr/>
            <p:nvPr/>
          </p:nvSpPr>
          <p:spPr>
            <a:xfrm>
              <a:off x="357158" y="5286388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Chevron 85"/>
            <p:cNvSpPr/>
            <p:nvPr/>
          </p:nvSpPr>
          <p:spPr>
            <a:xfrm>
              <a:off x="785786" y="5286388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Chevron 86"/>
            <p:cNvSpPr/>
            <p:nvPr/>
          </p:nvSpPr>
          <p:spPr>
            <a:xfrm>
              <a:off x="1000100" y="5286388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Chevron 87"/>
            <p:cNvSpPr/>
            <p:nvPr/>
          </p:nvSpPr>
          <p:spPr>
            <a:xfrm>
              <a:off x="571472" y="5286388"/>
              <a:ext cx="214314" cy="142876"/>
            </a:xfrm>
            <a:prstGeom prst="chevron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1406" y="90050"/>
            <a:ext cx="92869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0" y="357166"/>
            <a:ext cx="7857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85786" y="142852"/>
            <a:ext cx="285752" cy="21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071538" y="141264"/>
            <a:ext cx="128588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00100" y="90050"/>
            <a:ext cx="13573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0018905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357422" y="0"/>
            <a:ext cx="214314" cy="1428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nchmark_24.09.2008_23.01.4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0371" y="5641501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smtClean="0">
                <a:ln w="17780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Viner Hand ITC" pitchFamily="66" charset="0"/>
              </a:rPr>
              <a:t>Desdinova</a:t>
            </a:r>
            <a:endParaRPr lang="en-US" sz="5400" b="1">
              <a:ln w="17780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Viner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876" y="6077570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smtClean="0">
                <a:ln w="17780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Viner Hand ITC" pitchFamily="66" charset="0"/>
              </a:rPr>
              <a:t>Engine</a:t>
            </a:r>
            <a:endParaRPr lang="en-US" sz="5400" b="1">
              <a:ln w="17780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Viner Hand ITC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i\Images\Wallpapers Wide\wallpaper_12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500091"/>
            <a:ext cx="8643998" cy="540308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14282" y="1000108"/>
            <a:ext cx="6072230" cy="8572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6215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Sors Adversa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Starcraft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i\Images\Wallpapers Wide\wallpaper_1289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4612" y="2243155"/>
            <a:ext cx="3613046" cy="318610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2844" y="2925545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Starcraft" pitchFamily="82" charset="0"/>
              </a:rPr>
              <a:t>Sors Adversa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Starcraft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78" y="3564236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3333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Welcome to a new era of shoot'em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4286256"/>
            <a:ext cx="885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2.5D Gameplay</a:t>
            </a:r>
            <a:b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Unique Game Sessions</a:t>
            </a:r>
            <a:b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Advanced Weapons System</a:t>
            </a:r>
            <a:b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 or 2 Cooperative Players</a:t>
            </a:r>
            <a:b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sz="1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...and more great features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08" y="1500174"/>
            <a:ext cx="48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spc="60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60000" endA="900" endPos="58000" dir="5400000" sy="-100000" algn="bl" rotWithShape="0"/>
                </a:effectLst>
                <a:latin typeface="Tempus Sans ITC" pitchFamily="82" charset="0"/>
              </a:rPr>
              <a:t>COMING  SOON  IN  2009</a:t>
            </a:r>
            <a:endParaRPr lang="en-US" sz="1600" b="1" spc="60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60000" endA="900" endPos="58000" dir="5400000" sy="-100000" algn="bl" rotWithShape="0"/>
              </a:effectLst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643182"/>
            <a:ext cx="885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Sors Adversa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  <a:latin typeface="Starcraft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2844" y="-71462"/>
            <a:ext cx="885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S</a:t>
            </a:r>
            <a:r>
              <a:rPr lang="it-IT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ors</a:t>
            </a:r>
            <a:r>
              <a:rPr lang="it-IT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 A</a:t>
            </a:r>
            <a:r>
              <a:rPr lang="it-IT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dversa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  <a:latin typeface="Starcraft" pitchFamily="82" charset="0"/>
            </a:endParaRPr>
          </a:p>
        </p:txBody>
      </p:sp>
      <p:pic>
        <p:nvPicPr>
          <p:cNvPr id="36" name="Picture 35" descr="Immagine2.bmp"/>
          <p:cNvPicPr>
            <a:picLocks noChangeAspect="1"/>
          </p:cNvPicPr>
          <p:nvPr/>
        </p:nvPicPr>
        <p:blipFill>
          <a:blip r:embed="rId2">
            <a:lum bright="3000" contrast="10000"/>
          </a:blip>
          <a:stretch>
            <a:fillRect/>
          </a:stretch>
        </p:blipFill>
        <p:spPr>
          <a:xfrm flipH="1">
            <a:off x="1785918" y="1857364"/>
            <a:ext cx="5339909" cy="3506945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42910" y="1285860"/>
            <a:ext cx="3357586" cy="214314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357290" y="2000240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500166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71670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28662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00100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71604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28728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43108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928794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00232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500298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71736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071802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3240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7224" y="135729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Player 1: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28662" y="4286256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57224" y="4286256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24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Options: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500694" y="2000240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643570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15074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072066" y="257174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43504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715008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572132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286512" y="264318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072198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3636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643702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15140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7215206" y="200024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86644" y="207167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00628" y="135729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Player 2: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3571868" y="4286256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00430" y="4286256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928662" y="542926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57224" y="5429264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928662" y="6000768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7224" y="6000768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500166" y="43455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Debug Mode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43372" y="43455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Camera shake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0166" y="548856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Game Mode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00166" y="60600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GC Collect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28662" y="4857760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7224" y="4857760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00166" y="49049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Exit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4143372" y="5143512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143372" y="5715016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714876" y="5715016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571868" y="5715016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71868" y="5786454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←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14810" y="5929330"/>
            <a:ext cx="28575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143372" y="5214950"/>
            <a:ext cx="35719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↑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29190" y="5786454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4786314" y="1285860"/>
            <a:ext cx="3357586" cy="214314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42910" y="3643314"/>
            <a:ext cx="6072230" cy="300039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286380" y="577431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688" y="142852"/>
            <a:ext cx="885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Sors Adversa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  <a:latin typeface="Starcraft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9293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Console" pitchFamily="49" charset="0"/>
              </a:rPr>
              <a:t>#1 Scheduled contact: 18 February 2008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451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Lucida Console" pitchFamily="49" charset="0"/>
              </a:rPr>
              <a:t>...the game experience will never be the same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Console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2865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Lucida Console" pitchFamily="49" charset="0"/>
              </a:rPr>
              <a:t>Sors Adversa - Copyright © 2008 DesdinovaTeam. All rights reserved.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86578" y="2428868"/>
            <a:ext cx="1143008" cy="11430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Credits</a:t>
            </a:r>
            <a:endParaRPr lang="en-US" sz="2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14612" y="2428868"/>
            <a:ext cx="1143008" cy="11430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Shots</a:t>
            </a:r>
            <a:endParaRPr lang="en-US" sz="2000" b="1" spc="50" dirty="0" smtClean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57290" y="2428868"/>
            <a:ext cx="1143008" cy="11430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Specs</a:t>
            </a:r>
            <a:endParaRPr lang="en-US" sz="2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934" y="2428868"/>
            <a:ext cx="1143008" cy="11430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Down</a:t>
            </a:r>
            <a:endParaRPr lang="en-US" sz="2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29256" y="2428868"/>
            <a:ext cx="1143008" cy="11430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Help us</a:t>
            </a:r>
            <a:endParaRPr lang="en-US" sz="2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775" y="5072074"/>
            <a:ext cx="3070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2928926" y="5000636"/>
            <a:ext cx="2326419" cy="500066"/>
            <a:chOff x="2928926" y="5000636"/>
            <a:chExt cx="2326419" cy="50006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000496" y="5000636"/>
              <a:ext cx="1254849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2928926" y="5143512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smtClean="0">
                  <a:latin typeface="Verdana" pitchFamily="34" charset="0"/>
                </a:rPr>
                <a:t>Developed with</a:t>
              </a:r>
              <a:endParaRPr lang="en-US" sz="10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00166" y="214290"/>
            <a:ext cx="1428760" cy="14287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new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0166" y="4786322"/>
            <a:ext cx="1428760" cy="14287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exit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00166" y="2428868"/>
            <a:ext cx="1428760" cy="14287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options</a:t>
            </a:r>
            <a:endParaRPr lang="en-US" sz="2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00364" y="214290"/>
            <a:ext cx="1428760" cy="1428760"/>
          </a:xfrm>
          <a:prstGeom prst="roundRect">
            <a:avLst/>
          </a:prstGeom>
          <a:solidFill>
            <a:srgbClr val="00B05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new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428868"/>
            <a:ext cx="1428760" cy="1428760"/>
          </a:xfrm>
          <a:prstGeom prst="roundRect">
            <a:avLst/>
          </a:prstGeom>
          <a:solidFill>
            <a:srgbClr val="00B0F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options</a:t>
            </a:r>
            <a:endParaRPr lang="en-US" sz="2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00364" y="4786322"/>
            <a:ext cx="1428760" cy="1428760"/>
          </a:xfrm>
          <a:prstGeom prst="roundRect">
            <a:avLst/>
          </a:prstGeom>
          <a:solidFill>
            <a:srgbClr val="C00000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exit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8728" y="142852"/>
            <a:ext cx="3071834" cy="2143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29256" y="142852"/>
            <a:ext cx="371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Sors Adversa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  <a:latin typeface="Starcraf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d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14610"/>
            <a:ext cx="1904762" cy="1828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bg1">
                <a:lumMod val="8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4" descr="Duff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68" y="814610"/>
            <a:ext cx="1904762" cy="1828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bg1">
                <a:lumMod val="8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4929190" y="1643050"/>
            <a:ext cx="3357586" cy="21431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885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  <a:latin typeface="Starcraft" pitchFamily="82" charset="0"/>
              </a:rPr>
              <a:t>Sors Adversa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  <a:latin typeface="Starcraft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232" y="4357694"/>
            <a:ext cx="5072098" cy="50006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Press Enter to start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1007" y="6215082"/>
            <a:ext cx="1326283" cy="571504"/>
            <a:chOff x="3602938" y="5786454"/>
            <a:chExt cx="1326283" cy="571504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602938" y="5857892"/>
              <a:ext cx="1254845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3857621" y="5786454"/>
              <a:ext cx="1071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 smtClean="0">
                  <a:latin typeface="Verdana" pitchFamily="34" charset="0"/>
                </a:rPr>
                <a:t>Developed  with</a:t>
              </a:r>
              <a:endParaRPr lang="en-US" sz="800" dirty="0">
                <a:latin typeface="Verdana" pitchFamily="34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785786" y="1643050"/>
            <a:ext cx="3357586" cy="21431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00166" y="2357430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43042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14546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71538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2976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14480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1604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85984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071670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3108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43174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14612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14678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86116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0100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Player 1: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3570" y="2357430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786446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357950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214942" y="2928934"/>
            <a:ext cx="500066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86380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57884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5008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29388" y="3000372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215074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86512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86578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16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358082" y="2357430"/>
            <a:ext cx="500066" cy="5000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29520" y="2428868"/>
            <a:ext cx="21431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43504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Player 2: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esdinovaEngineX - BAK\DesdinovaEngineX BAK50 - New light system by shaders VERY OPTIMIZED\SorsAdversa\bin\x86\Debug\Screenshot_24.08.2008_9.22.05.bmp"/>
          <p:cNvPicPr>
            <a:picLocks noChangeAspect="1" noChangeArrowheads="1"/>
          </p:cNvPicPr>
          <p:nvPr/>
        </p:nvPicPr>
        <p:blipFill>
          <a:blip r:embed="rId2">
            <a:grayscl/>
            <a:lum bright="10000"/>
          </a:blip>
          <a:srcRect/>
          <a:stretch>
            <a:fillRect/>
          </a:stretch>
        </p:blipFill>
        <p:spPr bwMode="auto">
          <a:xfrm rot="1632555">
            <a:off x="2250429" y="2062070"/>
            <a:ext cx="3384561" cy="2538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 descr="Screenshot_01.09.2008_20.35.44.bmp"/>
          <p:cNvPicPr>
            <a:picLocks noChangeAspect="1"/>
          </p:cNvPicPr>
          <p:nvPr/>
        </p:nvPicPr>
        <p:blipFill>
          <a:blip r:embed="rId3" cstate="print">
            <a:grayscl/>
            <a:lum bright="10000"/>
          </a:blip>
          <a:stretch>
            <a:fillRect/>
          </a:stretch>
        </p:blipFill>
        <p:spPr>
          <a:xfrm>
            <a:off x="3643306" y="1928802"/>
            <a:ext cx="3143240" cy="23574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42844" y="2505670"/>
            <a:ext cx="885831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NeoPrint M319" pitchFamily="50" charset="0"/>
              </a:rPr>
              <a:t>Desdinova Engine 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NeoPrint M319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357562"/>
            <a:ext cx="88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Starcraft" pitchFamily="82" charset="0"/>
              </a:rPr>
              <a:t>COMING SOON...</a:t>
            </a:r>
            <a:endParaRPr lang="en-US" sz="20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latin typeface="Starcraft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928934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600" dirty="0" smtClean="0"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Verdana" pitchFamily="34" charset="0"/>
              </a:rPr>
              <a:t>L O A D I N G</a:t>
            </a:r>
            <a:endParaRPr lang="en-US" sz="2400" spc="600" dirty="0"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3453142"/>
            <a:ext cx="885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spc="600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  <a:latin typeface="Verdana" pitchFamily="34" charset="0"/>
              </a:rPr>
              <a:t>Please wait...</a:t>
            </a:r>
            <a:endParaRPr lang="en-US" sz="1100" spc="600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  <a:latin typeface="Verdan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8250263" y="6036487"/>
            <a:ext cx="1215240" cy="7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786710" y="5715016"/>
            <a:ext cx="1857388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8143503" y="6215479"/>
            <a:ext cx="85805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16" y="6500834"/>
            <a:ext cx="1988804" cy="283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58082" y="6357958"/>
            <a:ext cx="1357322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15272" y="6643710"/>
            <a:ext cx="857256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 rot="10800000">
            <a:off x="6572264" y="142852"/>
            <a:ext cx="2428892" cy="142876"/>
          </a:xfrm>
          <a:prstGeom prst="homePlate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5572132" y="142852"/>
            <a:ext cx="3429024" cy="142876"/>
          </a:xfrm>
          <a:prstGeom prst="homePlat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5140" y="263703"/>
            <a:ext cx="235745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Boss Enemy Name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42844" y="6572272"/>
            <a:ext cx="928694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42844" y="6572272"/>
            <a:ext cx="2786082" cy="142876"/>
          </a:xfrm>
          <a:prstGeom prst="homePlate">
            <a:avLst>
              <a:gd name="adj" fmla="val 0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142844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57158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71472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06" y="71414"/>
            <a:ext cx="92869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142852"/>
            <a:ext cx="13573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0018905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5400000" flipH="1" flipV="1">
            <a:off x="2607864" y="106748"/>
            <a:ext cx="214290" cy="79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2499504" y="214290"/>
            <a:ext cx="215108" cy="15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0" y="71414"/>
            <a:ext cx="928662" cy="28575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8662" y="142852"/>
            <a:ext cx="1571636" cy="28575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entagon 43"/>
          <p:cNvSpPr/>
          <p:nvPr/>
        </p:nvSpPr>
        <p:spPr>
          <a:xfrm rot="10800000">
            <a:off x="8072462" y="6572271"/>
            <a:ext cx="928694" cy="142876"/>
          </a:xfrm>
          <a:prstGeom prst="homePlate">
            <a:avLst/>
          </a:prstGeom>
          <a:gradFill>
            <a:gsLst>
              <a:gs pos="0">
                <a:srgbClr val="35EB39"/>
              </a:gs>
              <a:gs pos="50000">
                <a:srgbClr val="CCFFCC"/>
              </a:gs>
              <a:gs pos="100000">
                <a:srgbClr val="35EB39"/>
              </a:gs>
            </a:gsLst>
            <a:lin ang="16200000" scaled="1"/>
          </a:gra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entagon 45"/>
          <p:cNvSpPr/>
          <p:nvPr/>
        </p:nvSpPr>
        <p:spPr>
          <a:xfrm rot="10800000">
            <a:off x="6286512" y="6572271"/>
            <a:ext cx="2714644" cy="142876"/>
          </a:xfrm>
          <a:prstGeom prst="homePlat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 rot="10800000">
            <a:off x="8786842" y="6357957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 rot="10800000">
            <a:off x="8572528" y="6357957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 rot="10800000">
            <a:off x="8358214" y="6357957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10800000">
            <a:off x="5429256" y="6572272"/>
            <a:ext cx="857257" cy="142876"/>
          </a:xfrm>
          <a:prstGeom prst="chevron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785786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1000100" y="6357958"/>
            <a:ext cx="214314" cy="142876"/>
          </a:xfrm>
          <a:prstGeom prst="chevro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 rot="5400000" flipH="1">
            <a:off x="857224" y="3000372"/>
            <a:ext cx="142876" cy="428628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7" name="4-Point Star 56"/>
          <p:cNvSpPr/>
          <p:nvPr/>
        </p:nvSpPr>
        <p:spPr>
          <a:xfrm rot="5400000">
            <a:off x="1357290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 rot="5400000">
            <a:off x="1357290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4-Point Star 58"/>
          <p:cNvSpPr/>
          <p:nvPr/>
        </p:nvSpPr>
        <p:spPr>
          <a:xfrm rot="5400000">
            <a:off x="1857356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4-Point Star 59"/>
          <p:cNvSpPr/>
          <p:nvPr/>
        </p:nvSpPr>
        <p:spPr>
          <a:xfrm rot="5400000">
            <a:off x="1857356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4-Point Star 60"/>
          <p:cNvSpPr/>
          <p:nvPr/>
        </p:nvSpPr>
        <p:spPr>
          <a:xfrm rot="5400000">
            <a:off x="2357422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4-Point Star 61"/>
          <p:cNvSpPr/>
          <p:nvPr/>
        </p:nvSpPr>
        <p:spPr>
          <a:xfrm rot="5400000">
            <a:off x="2357422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4-Point Star 62"/>
          <p:cNvSpPr/>
          <p:nvPr/>
        </p:nvSpPr>
        <p:spPr>
          <a:xfrm rot="5400000">
            <a:off x="2857488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4-Point Star 63"/>
          <p:cNvSpPr/>
          <p:nvPr/>
        </p:nvSpPr>
        <p:spPr>
          <a:xfrm rot="5400000">
            <a:off x="2857488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4-Point Star 64"/>
          <p:cNvSpPr/>
          <p:nvPr/>
        </p:nvSpPr>
        <p:spPr>
          <a:xfrm rot="5400000">
            <a:off x="3357554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4-Point Star 65"/>
          <p:cNvSpPr/>
          <p:nvPr/>
        </p:nvSpPr>
        <p:spPr>
          <a:xfrm rot="5400000">
            <a:off x="3357554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4-Point Star 66"/>
          <p:cNvSpPr/>
          <p:nvPr/>
        </p:nvSpPr>
        <p:spPr>
          <a:xfrm rot="5400000">
            <a:off x="3857620" y="271462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4-Point Star 67"/>
          <p:cNvSpPr/>
          <p:nvPr/>
        </p:nvSpPr>
        <p:spPr>
          <a:xfrm rot="5400000">
            <a:off x="3857620" y="3071810"/>
            <a:ext cx="214314" cy="214314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428596" y="2928934"/>
            <a:ext cx="500066" cy="285752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 rot="5400000" flipH="1">
            <a:off x="857224" y="2714620"/>
            <a:ext cx="142876" cy="428628"/>
          </a:xfrm>
          <a:prstGeom prst="cube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5720" y="2643182"/>
            <a:ext cx="1071570" cy="857256"/>
            <a:chOff x="285720" y="2643182"/>
            <a:chExt cx="1071570" cy="857256"/>
          </a:xfrm>
        </p:grpSpPr>
        <p:sp>
          <p:nvSpPr>
            <p:cNvPr id="74" name="Block Arc 73"/>
            <p:cNvSpPr/>
            <p:nvPr/>
          </p:nvSpPr>
          <p:spPr>
            <a:xfrm>
              <a:off x="285720" y="2643182"/>
              <a:ext cx="1071570" cy="785818"/>
            </a:xfrm>
            <a:prstGeom prst="blockArc">
              <a:avLst>
                <a:gd name="adj1" fmla="val 10800000"/>
                <a:gd name="adj2" fmla="val 0"/>
                <a:gd name="adj3" fmla="val 1022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10800000">
              <a:off x="285720" y="2714620"/>
              <a:ext cx="1071570" cy="785818"/>
            </a:xfrm>
            <a:prstGeom prst="blockArc">
              <a:avLst>
                <a:gd name="adj1" fmla="val 10800000"/>
                <a:gd name="adj2" fmla="val 0"/>
                <a:gd name="adj3" fmla="val 1022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183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Ferla Daniele</dc:creator>
  <cp:lastModifiedBy>Ferla Daniele</cp:lastModifiedBy>
  <cp:revision>216</cp:revision>
  <dcterms:created xsi:type="dcterms:W3CDTF">2007-12-10T19:55:38Z</dcterms:created>
  <dcterms:modified xsi:type="dcterms:W3CDTF">2008-10-04T09:43:39Z</dcterms:modified>
</cp:coreProperties>
</file>