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89" r:id="rId2"/>
    <p:sldMasterId id="2147483673" r:id="rId3"/>
  </p:sldMasterIdLst>
  <p:notesMasterIdLst>
    <p:notesMasterId r:id="rId23"/>
  </p:notesMasterIdLst>
  <p:sldIdLst>
    <p:sldId id="348" r:id="rId4"/>
    <p:sldId id="352" r:id="rId5"/>
    <p:sldId id="353" r:id="rId6"/>
    <p:sldId id="354" r:id="rId7"/>
    <p:sldId id="355" r:id="rId8"/>
    <p:sldId id="356" r:id="rId9"/>
    <p:sldId id="357" r:id="rId10"/>
    <p:sldId id="343" r:id="rId11"/>
    <p:sldId id="358" r:id="rId12"/>
    <p:sldId id="362" r:id="rId13"/>
    <p:sldId id="369" r:id="rId14"/>
    <p:sldId id="361" r:id="rId15"/>
    <p:sldId id="363" r:id="rId16"/>
    <p:sldId id="364" r:id="rId17"/>
    <p:sldId id="365" r:id="rId18"/>
    <p:sldId id="367" r:id="rId19"/>
    <p:sldId id="368" r:id="rId20"/>
    <p:sldId id="360" r:id="rId21"/>
    <p:sldId id="35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34" autoAdjust="0"/>
    <p:restoredTop sz="94660"/>
  </p:normalViewPr>
  <p:slideViewPr>
    <p:cSldViewPr snapToGrid="0" showGuides="1">
      <p:cViewPr>
        <p:scale>
          <a:sx n="75" d="100"/>
          <a:sy n="75" d="100"/>
        </p:scale>
        <p:origin x="-552"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Column1</c:v>
                </c:pt>
              </c:strCache>
            </c:strRef>
          </c:tx>
          <c:dPt>
            <c:idx val="0"/>
            <c:bubble3D val="0"/>
            <c:spPr>
              <a:solidFill>
                <a:schemeClr val="accent1"/>
              </a:solidFill>
            </c:spPr>
            <c:extLst xmlns:c16r2="http://schemas.microsoft.com/office/drawing/2015/06/chart">
              <c:ext xmlns:c16="http://schemas.microsoft.com/office/drawing/2014/chart" uri="{C3380CC4-5D6E-409C-BE32-E72D297353CC}">
                <c16:uniqueId val="{00000001-3E59-4A0A-9A12-7AC081677E16}"/>
              </c:ext>
            </c:extLst>
          </c:dPt>
          <c:dPt>
            <c:idx val="1"/>
            <c:bubble3D val="0"/>
            <c:spPr>
              <a:solidFill>
                <a:schemeClr val="bg1"/>
              </a:solidFill>
            </c:spPr>
            <c:extLst xmlns:c16r2="http://schemas.microsoft.com/office/drawing/2015/06/chart">
              <c:ext xmlns:c16="http://schemas.microsoft.com/office/drawing/2014/chart" uri="{C3380CC4-5D6E-409C-BE32-E72D297353CC}">
                <c16:uniqueId val="{00000003-3E59-4A0A-9A12-7AC081677E16}"/>
              </c:ext>
            </c:extLst>
          </c:dPt>
          <c:dPt>
            <c:idx val="2"/>
            <c:bubble3D val="0"/>
            <c:spPr>
              <a:solidFill>
                <a:schemeClr val="bg1">
                  <a:lumMod val="75000"/>
                </a:schemeClr>
              </a:solidFill>
            </c:spPr>
            <c:extLst xmlns:c16r2="http://schemas.microsoft.com/office/drawing/2015/06/chart">
              <c:ext xmlns:c16="http://schemas.microsoft.com/office/drawing/2014/chart" uri="{C3380CC4-5D6E-409C-BE32-E72D297353CC}">
                <c16:uniqueId val="{00000005-3E59-4A0A-9A12-7AC081677E16}"/>
              </c:ext>
            </c:extLst>
          </c:dPt>
          <c:dLbls>
            <c:delete val="1"/>
          </c:dLbls>
          <c:cat>
            <c:strRef>
              <c:f>Sheet1!$A$2:$A$4</c:f>
              <c:strCache>
                <c:ptCount val="3"/>
                <c:pt idx="0">
                  <c:v>1st Qtr</c:v>
                </c:pt>
                <c:pt idx="1">
                  <c:v>2nd Qtr</c:v>
                </c:pt>
                <c:pt idx="2">
                  <c:v>3rd Qtr</c:v>
                </c:pt>
              </c:strCache>
            </c:strRef>
          </c:cat>
          <c:val>
            <c:numRef>
              <c:f>Sheet1!$B$2:$B$4</c:f>
              <c:numCache>
                <c:formatCode>General</c:formatCode>
                <c:ptCount val="3"/>
                <c:pt idx="0">
                  <c:v>3</c:v>
                </c:pt>
                <c:pt idx="1">
                  <c:v>4</c:v>
                </c:pt>
                <c:pt idx="2">
                  <c:v>3</c:v>
                </c:pt>
              </c:numCache>
            </c:numRef>
          </c:val>
          <c:extLst xmlns:c16r2="http://schemas.microsoft.com/office/drawing/2015/06/chart">
            <c:ext xmlns:c16="http://schemas.microsoft.com/office/drawing/2014/chart" uri="{C3380CC4-5D6E-409C-BE32-E72D297353CC}">
              <c16:uniqueId val="{00000006-3E59-4A0A-9A12-7AC081677E16}"/>
            </c:ext>
          </c:extLst>
        </c:ser>
        <c:dLbls>
          <c:showLegendKey val="0"/>
          <c:showVal val="0"/>
          <c:showCatName val="1"/>
          <c:showSerName val="0"/>
          <c:showPercent val="1"/>
          <c:showBubbleSize val="0"/>
          <c:showLeaderLines val="1"/>
        </c:dLbls>
        <c:firstSliceAng val="0"/>
        <c:holeSize val="69"/>
      </c:doughnutChart>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Column1</c:v>
                </c:pt>
              </c:strCache>
            </c:strRef>
          </c:tx>
          <c:dPt>
            <c:idx val="0"/>
            <c:bubble3D val="0"/>
            <c:spPr>
              <a:solidFill>
                <a:schemeClr val="accent2"/>
              </a:solidFill>
            </c:spPr>
            <c:extLst xmlns:c16r2="http://schemas.microsoft.com/office/drawing/2015/06/chart">
              <c:ext xmlns:c16="http://schemas.microsoft.com/office/drawing/2014/chart" uri="{C3380CC4-5D6E-409C-BE32-E72D297353CC}">
                <c16:uniqueId val="{00000001-6962-47E5-88B6-B31D179EBDD2}"/>
              </c:ext>
            </c:extLst>
          </c:dPt>
          <c:dPt>
            <c:idx val="1"/>
            <c:bubble3D val="0"/>
            <c:spPr>
              <a:solidFill>
                <a:schemeClr val="bg1"/>
              </a:solidFill>
            </c:spPr>
            <c:extLst xmlns:c16r2="http://schemas.microsoft.com/office/drawing/2015/06/chart">
              <c:ext xmlns:c16="http://schemas.microsoft.com/office/drawing/2014/chart" uri="{C3380CC4-5D6E-409C-BE32-E72D297353CC}">
                <c16:uniqueId val="{00000003-6962-47E5-88B6-B31D179EBDD2}"/>
              </c:ext>
            </c:extLst>
          </c:dPt>
          <c:dPt>
            <c:idx val="2"/>
            <c:bubble3D val="0"/>
            <c:spPr>
              <a:solidFill>
                <a:schemeClr val="bg1">
                  <a:lumMod val="75000"/>
                </a:schemeClr>
              </a:solidFill>
            </c:spPr>
            <c:extLst xmlns:c16r2="http://schemas.microsoft.com/office/drawing/2015/06/chart">
              <c:ext xmlns:c16="http://schemas.microsoft.com/office/drawing/2014/chart" uri="{C3380CC4-5D6E-409C-BE32-E72D297353CC}">
                <c16:uniqueId val="{00000005-6962-47E5-88B6-B31D179EBDD2}"/>
              </c:ext>
            </c:extLst>
          </c:dPt>
          <c:dLbls>
            <c:delete val="1"/>
          </c:dLbls>
          <c:cat>
            <c:strRef>
              <c:f>Sheet1!$A$2:$A$4</c:f>
              <c:strCache>
                <c:ptCount val="3"/>
                <c:pt idx="0">
                  <c:v>1st Qtr</c:v>
                </c:pt>
                <c:pt idx="1">
                  <c:v>2nd Qtr</c:v>
                </c:pt>
                <c:pt idx="2">
                  <c:v>3rd Qtr</c:v>
                </c:pt>
              </c:strCache>
            </c:strRef>
          </c:cat>
          <c:val>
            <c:numRef>
              <c:f>Sheet1!$B$2:$B$4</c:f>
              <c:numCache>
                <c:formatCode>General</c:formatCode>
                <c:ptCount val="3"/>
                <c:pt idx="0">
                  <c:v>6</c:v>
                </c:pt>
                <c:pt idx="1">
                  <c:v>2</c:v>
                </c:pt>
                <c:pt idx="2">
                  <c:v>2</c:v>
                </c:pt>
              </c:numCache>
            </c:numRef>
          </c:val>
          <c:extLst xmlns:c16r2="http://schemas.microsoft.com/office/drawing/2015/06/chart">
            <c:ext xmlns:c16="http://schemas.microsoft.com/office/drawing/2014/chart" uri="{C3380CC4-5D6E-409C-BE32-E72D297353CC}">
              <c16:uniqueId val="{00000006-6962-47E5-88B6-B31D179EBDD2}"/>
            </c:ext>
          </c:extLst>
        </c:ser>
        <c:dLbls>
          <c:showLegendKey val="0"/>
          <c:showVal val="0"/>
          <c:showCatName val="1"/>
          <c:showSerName val="0"/>
          <c:showPercent val="1"/>
          <c:showBubbleSize val="0"/>
          <c:showLeaderLines val="1"/>
        </c:dLbls>
        <c:firstSliceAng val="0"/>
        <c:holeSize val="69"/>
      </c:doughnutChart>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Column1</c:v>
                </c:pt>
              </c:strCache>
            </c:strRef>
          </c:tx>
          <c:dPt>
            <c:idx val="0"/>
            <c:bubble3D val="0"/>
            <c:spPr>
              <a:solidFill>
                <a:schemeClr val="accent3"/>
              </a:solidFill>
            </c:spPr>
            <c:extLst xmlns:c16r2="http://schemas.microsoft.com/office/drawing/2015/06/chart">
              <c:ext xmlns:c16="http://schemas.microsoft.com/office/drawing/2014/chart" uri="{C3380CC4-5D6E-409C-BE32-E72D297353CC}">
                <c16:uniqueId val="{00000001-420A-4463-8653-2801995EC55C}"/>
              </c:ext>
            </c:extLst>
          </c:dPt>
          <c:dPt>
            <c:idx val="1"/>
            <c:bubble3D val="0"/>
            <c:spPr>
              <a:solidFill>
                <a:schemeClr val="bg1"/>
              </a:solidFill>
            </c:spPr>
            <c:extLst xmlns:c16r2="http://schemas.microsoft.com/office/drawing/2015/06/chart">
              <c:ext xmlns:c16="http://schemas.microsoft.com/office/drawing/2014/chart" uri="{C3380CC4-5D6E-409C-BE32-E72D297353CC}">
                <c16:uniqueId val="{00000003-420A-4463-8653-2801995EC55C}"/>
              </c:ext>
            </c:extLst>
          </c:dPt>
          <c:dPt>
            <c:idx val="2"/>
            <c:bubble3D val="0"/>
            <c:spPr>
              <a:solidFill>
                <a:schemeClr val="bg1">
                  <a:lumMod val="75000"/>
                </a:schemeClr>
              </a:solidFill>
            </c:spPr>
            <c:extLst xmlns:c16r2="http://schemas.microsoft.com/office/drawing/2015/06/chart">
              <c:ext xmlns:c16="http://schemas.microsoft.com/office/drawing/2014/chart" uri="{C3380CC4-5D6E-409C-BE32-E72D297353CC}">
                <c16:uniqueId val="{00000005-420A-4463-8653-2801995EC55C}"/>
              </c:ext>
            </c:extLst>
          </c:dPt>
          <c:dLbls>
            <c:delete val="1"/>
          </c:dLbls>
          <c:cat>
            <c:strRef>
              <c:f>Sheet1!$A$2:$A$4</c:f>
              <c:strCache>
                <c:ptCount val="3"/>
                <c:pt idx="0">
                  <c:v>1st Qtr</c:v>
                </c:pt>
                <c:pt idx="1">
                  <c:v>2nd Qtr</c:v>
                </c:pt>
                <c:pt idx="2">
                  <c:v>3rd Qtr</c:v>
                </c:pt>
              </c:strCache>
            </c:strRef>
          </c:cat>
          <c:val>
            <c:numRef>
              <c:f>Sheet1!$B$2:$B$4</c:f>
              <c:numCache>
                <c:formatCode>General</c:formatCode>
                <c:ptCount val="3"/>
                <c:pt idx="0">
                  <c:v>6</c:v>
                </c:pt>
                <c:pt idx="1">
                  <c:v>3</c:v>
                </c:pt>
                <c:pt idx="2">
                  <c:v>1</c:v>
                </c:pt>
              </c:numCache>
            </c:numRef>
          </c:val>
          <c:extLst xmlns:c16r2="http://schemas.microsoft.com/office/drawing/2015/06/chart">
            <c:ext xmlns:c16="http://schemas.microsoft.com/office/drawing/2014/chart" uri="{C3380CC4-5D6E-409C-BE32-E72D297353CC}">
              <c16:uniqueId val="{00000006-420A-4463-8653-2801995EC55C}"/>
            </c:ext>
          </c:extLst>
        </c:ser>
        <c:dLbls>
          <c:showLegendKey val="0"/>
          <c:showVal val="0"/>
          <c:showCatName val="1"/>
          <c:showSerName val="0"/>
          <c:showPercent val="1"/>
          <c:showBubbleSize val="0"/>
          <c:showLeaderLines val="1"/>
        </c:dLbls>
        <c:firstSliceAng val="0"/>
        <c:holeSize val="69"/>
      </c:doughnutChart>
    </c:plotArea>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Column1</c:v>
                </c:pt>
              </c:strCache>
            </c:strRef>
          </c:tx>
          <c:dPt>
            <c:idx val="0"/>
            <c:bubble3D val="0"/>
            <c:spPr>
              <a:solidFill>
                <a:schemeClr val="accent3">
                  <a:lumMod val="75000"/>
                </a:schemeClr>
              </a:solidFill>
            </c:spPr>
            <c:extLst xmlns:c16r2="http://schemas.microsoft.com/office/drawing/2015/06/chart">
              <c:ext xmlns:c16="http://schemas.microsoft.com/office/drawing/2014/chart" uri="{C3380CC4-5D6E-409C-BE32-E72D297353CC}">
                <c16:uniqueId val="{00000001-6234-4C67-8CBD-B48384984ADE}"/>
              </c:ext>
            </c:extLst>
          </c:dPt>
          <c:dPt>
            <c:idx val="1"/>
            <c:bubble3D val="0"/>
            <c:spPr>
              <a:solidFill>
                <a:schemeClr val="bg1"/>
              </a:solidFill>
            </c:spPr>
            <c:extLst xmlns:c16r2="http://schemas.microsoft.com/office/drawing/2015/06/chart">
              <c:ext xmlns:c16="http://schemas.microsoft.com/office/drawing/2014/chart" uri="{C3380CC4-5D6E-409C-BE32-E72D297353CC}">
                <c16:uniqueId val="{00000003-6234-4C67-8CBD-B48384984ADE}"/>
              </c:ext>
            </c:extLst>
          </c:dPt>
          <c:dPt>
            <c:idx val="2"/>
            <c:bubble3D val="0"/>
            <c:spPr>
              <a:solidFill>
                <a:schemeClr val="bg1">
                  <a:lumMod val="75000"/>
                </a:schemeClr>
              </a:solidFill>
            </c:spPr>
            <c:extLst xmlns:c16r2="http://schemas.microsoft.com/office/drawing/2015/06/chart">
              <c:ext xmlns:c16="http://schemas.microsoft.com/office/drawing/2014/chart" uri="{C3380CC4-5D6E-409C-BE32-E72D297353CC}">
                <c16:uniqueId val="{00000005-6234-4C67-8CBD-B48384984ADE}"/>
              </c:ext>
            </c:extLst>
          </c:dPt>
          <c:dLbls>
            <c:delete val="1"/>
          </c:dLbls>
          <c:cat>
            <c:strRef>
              <c:f>Sheet1!$A$2:$A$4</c:f>
              <c:strCache>
                <c:ptCount val="3"/>
                <c:pt idx="0">
                  <c:v>1st Qtr</c:v>
                </c:pt>
                <c:pt idx="1">
                  <c:v>2nd Qtr</c:v>
                </c:pt>
                <c:pt idx="2">
                  <c:v>3rd Qtr</c:v>
                </c:pt>
              </c:strCache>
            </c:strRef>
          </c:cat>
          <c:val>
            <c:numRef>
              <c:f>Sheet1!$B$2:$B$4</c:f>
              <c:numCache>
                <c:formatCode>General</c:formatCode>
                <c:ptCount val="3"/>
                <c:pt idx="0">
                  <c:v>8</c:v>
                </c:pt>
                <c:pt idx="1">
                  <c:v>1</c:v>
                </c:pt>
                <c:pt idx="2">
                  <c:v>1</c:v>
                </c:pt>
              </c:numCache>
            </c:numRef>
          </c:val>
          <c:extLst xmlns:c16r2="http://schemas.microsoft.com/office/drawing/2015/06/chart">
            <c:ext xmlns:c16="http://schemas.microsoft.com/office/drawing/2014/chart" uri="{C3380CC4-5D6E-409C-BE32-E72D297353CC}">
              <c16:uniqueId val="{00000006-6234-4C67-8CBD-B48384984ADE}"/>
            </c:ext>
          </c:extLst>
        </c:ser>
        <c:dLbls>
          <c:showLegendKey val="0"/>
          <c:showVal val="0"/>
          <c:showCatName val="1"/>
          <c:showSerName val="0"/>
          <c:showPercent val="1"/>
          <c:showBubbleSize val="0"/>
          <c:showLeaderLines val="1"/>
        </c:dLbls>
        <c:firstSliceAng val="0"/>
        <c:holeSize val="69"/>
      </c:doughnutChart>
    </c:plotArea>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Column1</c:v>
                </c:pt>
              </c:strCache>
            </c:strRef>
          </c:tx>
          <c:dPt>
            <c:idx val="0"/>
            <c:bubble3D val="0"/>
            <c:spPr>
              <a:solidFill>
                <a:schemeClr val="accent4"/>
              </a:solidFill>
            </c:spPr>
            <c:extLst xmlns:c16r2="http://schemas.microsoft.com/office/drawing/2015/06/chart">
              <c:ext xmlns:c16="http://schemas.microsoft.com/office/drawing/2014/chart" uri="{C3380CC4-5D6E-409C-BE32-E72D297353CC}">
                <c16:uniqueId val="{00000001-6234-4C67-8CBD-B48384984ADE}"/>
              </c:ext>
            </c:extLst>
          </c:dPt>
          <c:dPt>
            <c:idx val="1"/>
            <c:bubble3D val="0"/>
            <c:spPr>
              <a:solidFill>
                <a:schemeClr val="bg1"/>
              </a:solidFill>
            </c:spPr>
            <c:extLst xmlns:c16r2="http://schemas.microsoft.com/office/drawing/2015/06/chart">
              <c:ext xmlns:c16="http://schemas.microsoft.com/office/drawing/2014/chart" uri="{C3380CC4-5D6E-409C-BE32-E72D297353CC}">
                <c16:uniqueId val="{00000003-6234-4C67-8CBD-B48384984ADE}"/>
              </c:ext>
            </c:extLst>
          </c:dPt>
          <c:dPt>
            <c:idx val="2"/>
            <c:bubble3D val="0"/>
            <c:spPr>
              <a:solidFill>
                <a:schemeClr val="bg1">
                  <a:lumMod val="75000"/>
                </a:schemeClr>
              </a:solidFill>
            </c:spPr>
            <c:extLst xmlns:c16r2="http://schemas.microsoft.com/office/drawing/2015/06/chart">
              <c:ext xmlns:c16="http://schemas.microsoft.com/office/drawing/2014/chart" uri="{C3380CC4-5D6E-409C-BE32-E72D297353CC}">
                <c16:uniqueId val="{00000005-6234-4C67-8CBD-B48384984ADE}"/>
              </c:ext>
            </c:extLst>
          </c:dPt>
          <c:dLbls>
            <c:delete val="1"/>
          </c:dLbls>
          <c:cat>
            <c:strRef>
              <c:f>Sheet1!$A$2:$A$4</c:f>
              <c:strCache>
                <c:ptCount val="3"/>
                <c:pt idx="0">
                  <c:v>1st Qtr</c:v>
                </c:pt>
                <c:pt idx="1">
                  <c:v>2nd Qtr</c:v>
                </c:pt>
                <c:pt idx="2">
                  <c:v>3rd Qtr</c:v>
                </c:pt>
              </c:strCache>
            </c:strRef>
          </c:cat>
          <c:val>
            <c:numRef>
              <c:f>Sheet1!$B$2:$B$4</c:f>
              <c:numCache>
                <c:formatCode>General</c:formatCode>
                <c:ptCount val="3"/>
                <c:pt idx="0">
                  <c:v>8</c:v>
                </c:pt>
                <c:pt idx="1">
                  <c:v>1</c:v>
                </c:pt>
                <c:pt idx="2">
                  <c:v>1</c:v>
                </c:pt>
              </c:numCache>
            </c:numRef>
          </c:val>
          <c:extLst xmlns:c16r2="http://schemas.microsoft.com/office/drawing/2015/06/chart">
            <c:ext xmlns:c16="http://schemas.microsoft.com/office/drawing/2014/chart" uri="{C3380CC4-5D6E-409C-BE32-E72D297353CC}">
              <c16:uniqueId val="{00000006-6234-4C67-8CBD-B48384984ADE}"/>
            </c:ext>
          </c:extLst>
        </c:ser>
        <c:dLbls>
          <c:showLegendKey val="0"/>
          <c:showVal val="0"/>
          <c:showCatName val="1"/>
          <c:showSerName val="0"/>
          <c:showPercent val="1"/>
          <c:showBubbleSize val="0"/>
          <c:showLeaderLines val="1"/>
        </c:dLbls>
        <c:firstSliceAng val="0"/>
        <c:holeSize val="69"/>
      </c:doughnutChart>
    </c:plotArea>
    <c:plotVisOnly val="1"/>
    <c:dispBlanksAs val="gap"/>
    <c:showDLblsOverMax val="0"/>
  </c:chart>
  <c:txPr>
    <a:bodyPr/>
    <a:lstStyle/>
    <a:p>
      <a:pPr>
        <a:defRPr sz="1800"/>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47C0FC-F876-4A0E-8076-C7284E62A995}" type="doc">
      <dgm:prSet loTypeId="urn:microsoft.com/office/officeart/2005/8/layout/bProcess3" loCatId="process" qsTypeId="urn:microsoft.com/office/officeart/2005/8/quickstyle/simple1" qsCatId="simple" csTypeId="urn:microsoft.com/office/officeart/2005/8/colors/accent0_3" csCatId="mainScheme" phldr="1"/>
      <dgm:spPr/>
      <dgm:t>
        <a:bodyPr/>
        <a:lstStyle/>
        <a:p>
          <a:endParaRPr lang="en-US"/>
        </a:p>
      </dgm:t>
    </dgm:pt>
    <dgm:pt modelId="{03591A7F-E468-4D3C-B084-22FBFF859F0A}">
      <dgm:prSet phldrT="[Text]" custT="1"/>
      <dgm:spPr/>
      <dgm:t>
        <a:bodyPr/>
        <a:lstStyle/>
        <a:p>
          <a:r>
            <a:rPr lang="en-US" sz="2000" smtClean="0"/>
            <a:t>Data </a:t>
          </a:r>
          <a:r>
            <a:rPr lang="en-US" sz="2000" err="1" smtClean="0"/>
            <a:t>Dokumen</a:t>
          </a:r>
          <a:endParaRPr lang="en-US" sz="2000"/>
        </a:p>
      </dgm:t>
    </dgm:pt>
    <dgm:pt modelId="{0BEBC9D9-BA04-48AA-AEA6-34739240F4E6}" type="parTrans" cxnId="{B76F75B4-F669-45FF-89DF-E42ECE0997F5}">
      <dgm:prSet/>
      <dgm:spPr/>
      <dgm:t>
        <a:bodyPr/>
        <a:lstStyle/>
        <a:p>
          <a:endParaRPr lang="en-US"/>
        </a:p>
      </dgm:t>
    </dgm:pt>
    <dgm:pt modelId="{DA1DF4D6-EB84-4C38-ADEA-D52BA0B69DFC}" type="sibTrans" cxnId="{B76F75B4-F669-45FF-89DF-E42ECE0997F5}">
      <dgm:prSet/>
      <dgm:spPr/>
      <dgm:t>
        <a:bodyPr/>
        <a:lstStyle/>
        <a:p>
          <a:endParaRPr lang="en-US"/>
        </a:p>
      </dgm:t>
    </dgm:pt>
    <dgm:pt modelId="{1936F02A-A256-412F-8D9D-7CDEA8120CA2}">
      <dgm:prSet phldrT="[Text]" custT="1"/>
      <dgm:spPr/>
      <dgm:t>
        <a:bodyPr/>
        <a:lstStyle/>
        <a:p>
          <a:r>
            <a:rPr lang="en-US" sz="2000" i="0" smtClean="0"/>
            <a:t>Pembagian Data</a:t>
          </a:r>
          <a:endParaRPr lang="en-US" sz="2000" i="0"/>
        </a:p>
      </dgm:t>
    </dgm:pt>
    <dgm:pt modelId="{07ADB39E-035A-429E-B259-45FAB9FCD261}" type="parTrans" cxnId="{160561D6-4A3E-4695-A4EC-BDBAA03AAB24}">
      <dgm:prSet/>
      <dgm:spPr/>
      <dgm:t>
        <a:bodyPr/>
        <a:lstStyle/>
        <a:p>
          <a:endParaRPr lang="en-US"/>
        </a:p>
      </dgm:t>
    </dgm:pt>
    <dgm:pt modelId="{9695B089-A692-4058-A387-0C954ABBC937}" type="sibTrans" cxnId="{160561D6-4A3E-4695-A4EC-BDBAA03AAB24}">
      <dgm:prSet/>
      <dgm:spPr/>
      <dgm:t>
        <a:bodyPr/>
        <a:lstStyle/>
        <a:p>
          <a:endParaRPr lang="en-US"/>
        </a:p>
      </dgm:t>
    </dgm:pt>
    <dgm:pt modelId="{948F6D77-6467-483B-BBAE-62EA444E60ED}">
      <dgm:prSet phldrT="[Text]"/>
      <dgm:spPr/>
      <dgm:t>
        <a:bodyPr/>
        <a:lstStyle/>
        <a:p>
          <a:r>
            <a:rPr lang="en-US" i="1" smtClean="0"/>
            <a:t>Preprocessing</a:t>
          </a:r>
          <a:endParaRPr lang="en-US" i="1"/>
        </a:p>
      </dgm:t>
    </dgm:pt>
    <dgm:pt modelId="{29074E90-D462-4FA6-B490-49277CA22DD5}" type="parTrans" cxnId="{E2E6B4EA-DA8C-4635-8928-719312593A06}">
      <dgm:prSet/>
      <dgm:spPr/>
      <dgm:t>
        <a:bodyPr/>
        <a:lstStyle/>
        <a:p>
          <a:endParaRPr lang="en-US"/>
        </a:p>
      </dgm:t>
    </dgm:pt>
    <dgm:pt modelId="{183ACC13-5136-4B07-A497-8B7FD752116B}" type="sibTrans" cxnId="{E2E6B4EA-DA8C-4635-8928-719312593A06}">
      <dgm:prSet/>
      <dgm:spPr/>
      <dgm:t>
        <a:bodyPr/>
        <a:lstStyle/>
        <a:p>
          <a:endParaRPr lang="en-US"/>
        </a:p>
      </dgm:t>
    </dgm:pt>
    <dgm:pt modelId="{75485BF7-6D81-4D05-AC6F-69D7F678444B}">
      <dgm:prSet phldrT="[Text]"/>
      <dgm:spPr/>
      <dgm:t>
        <a:bodyPr/>
        <a:lstStyle/>
        <a:p>
          <a:r>
            <a:rPr lang="en-US" i="1" smtClean="0"/>
            <a:t>N-Gram</a:t>
          </a:r>
          <a:endParaRPr lang="en-US" i="1"/>
        </a:p>
      </dgm:t>
    </dgm:pt>
    <dgm:pt modelId="{2EB09139-E37E-4780-99C3-4ED908B00736}" type="parTrans" cxnId="{BDA312B9-4864-4C86-8C9F-7E09555271FB}">
      <dgm:prSet/>
      <dgm:spPr/>
      <dgm:t>
        <a:bodyPr/>
        <a:lstStyle/>
        <a:p>
          <a:endParaRPr lang="en-US"/>
        </a:p>
      </dgm:t>
    </dgm:pt>
    <dgm:pt modelId="{361BF345-30F8-4567-96D3-B572A5F0BFC0}" type="sibTrans" cxnId="{BDA312B9-4864-4C86-8C9F-7E09555271FB}">
      <dgm:prSet/>
      <dgm:spPr/>
      <dgm:t>
        <a:bodyPr/>
        <a:lstStyle/>
        <a:p>
          <a:endParaRPr lang="en-US"/>
        </a:p>
      </dgm:t>
    </dgm:pt>
    <dgm:pt modelId="{FAA063B5-19B8-4C4B-B768-E10D7329BACF}">
      <dgm:prSet phldrT="[Text]"/>
      <dgm:spPr/>
      <dgm:t>
        <a:bodyPr/>
        <a:lstStyle/>
        <a:p>
          <a:r>
            <a:rPr lang="en-US" i="1" smtClean="0"/>
            <a:t>Winnowing</a:t>
          </a:r>
          <a:endParaRPr lang="en-US" i="1"/>
        </a:p>
      </dgm:t>
    </dgm:pt>
    <dgm:pt modelId="{1D17BEC6-27B3-459B-A764-C9B0882ECDBF}" type="parTrans" cxnId="{F46F4DF2-05DA-4867-921C-6DD665D16251}">
      <dgm:prSet/>
      <dgm:spPr/>
      <dgm:t>
        <a:bodyPr/>
        <a:lstStyle/>
        <a:p>
          <a:endParaRPr lang="en-US"/>
        </a:p>
      </dgm:t>
    </dgm:pt>
    <dgm:pt modelId="{24BF2F94-286A-47A2-92E9-F56E1F9BBAAC}" type="sibTrans" cxnId="{F46F4DF2-05DA-4867-921C-6DD665D16251}">
      <dgm:prSet/>
      <dgm:spPr/>
      <dgm:t>
        <a:bodyPr/>
        <a:lstStyle/>
        <a:p>
          <a:endParaRPr lang="en-US"/>
        </a:p>
      </dgm:t>
    </dgm:pt>
    <dgm:pt modelId="{26562D6E-AA29-4418-B7D0-AB56D5983DA7}">
      <dgm:prSet phldrT="[Text]"/>
      <dgm:spPr/>
      <dgm:t>
        <a:bodyPr/>
        <a:lstStyle/>
        <a:p>
          <a:r>
            <a:rPr lang="en-US" i="1" smtClean="0"/>
            <a:t>Jaccard Similarity</a:t>
          </a:r>
          <a:endParaRPr lang="en-US" i="1"/>
        </a:p>
      </dgm:t>
    </dgm:pt>
    <dgm:pt modelId="{F87FEFA0-7E21-4A5B-9316-A26ED60C224E}" type="parTrans" cxnId="{5C926C8A-C191-4AC1-A3D4-824FC543CAC2}">
      <dgm:prSet/>
      <dgm:spPr/>
      <dgm:t>
        <a:bodyPr/>
        <a:lstStyle/>
        <a:p>
          <a:endParaRPr lang="en-US"/>
        </a:p>
      </dgm:t>
    </dgm:pt>
    <dgm:pt modelId="{340E3A12-FE94-48A9-9BD3-774A13A80DD5}" type="sibTrans" cxnId="{5C926C8A-C191-4AC1-A3D4-824FC543CAC2}">
      <dgm:prSet/>
      <dgm:spPr/>
      <dgm:t>
        <a:bodyPr/>
        <a:lstStyle/>
        <a:p>
          <a:endParaRPr lang="en-US"/>
        </a:p>
      </dgm:t>
    </dgm:pt>
    <dgm:pt modelId="{744DD924-C355-43F6-8B2B-461A80E57A3B}">
      <dgm:prSet phldrT="[Text]"/>
      <dgm:spPr/>
      <dgm:t>
        <a:bodyPr/>
        <a:lstStyle/>
        <a:p>
          <a:r>
            <a:rPr lang="en-US" i="0" smtClean="0"/>
            <a:t>Pengujian</a:t>
          </a:r>
          <a:endParaRPr lang="en-US" i="0"/>
        </a:p>
      </dgm:t>
    </dgm:pt>
    <dgm:pt modelId="{CA5C9FC5-BEF6-4E2D-8AB3-062474D0D056}" type="parTrans" cxnId="{90BCEBAB-A8C7-41E7-AC8F-DC9672830DFD}">
      <dgm:prSet/>
      <dgm:spPr/>
      <dgm:t>
        <a:bodyPr/>
        <a:lstStyle/>
        <a:p>
          <a:endParaRPr lang="en-US"/>
        </a:p>
      </dgm:t>
    </dgm:pt>
    <dgm:pt modelId="{839B7D09-054D-47FE-B333-E0A0C462F2F4}" type="sibTrans" cxnId="{90BCEBAB-A8C7-41E7-AC8F-DC9672830DFD}">
      <dgm:prSet/>
      <dgm:spPr/>
      <dgm:t>
        <a:bodyPr/>
        <a:lstStyle/>
        <a:p>
          <a:endParaRPr lang="en-US"/>
        </a:p>
      </dgm:t>
    </dgm:pt>
    <dgm:pt modelId="{AFB502B4-7ECF-4B9B-A0EC-70A5CD9718D9}" type="pres">
      <dgm:prSet presAssocID="{3647C0FC-F876-4A0E-8076-C7284E62A995}" presName="Name0" presStyleCnt="0">
        <dgm:presLayoutVars>
          <dgm:dir/>
          <dgm:resizeHandles val="exact"/>
        </dgm:presLayoutVars>
      </dgm:prSet>
      <dgm:spPr/>
      <dgm:t>
        <a:bodyPr/>
        <a:lstStyle/>
        <a:p>
          <a:endParaRPr lang="en-US"/>
        </a:p>
      </dgm:t>
    </dgm:pt>
    <dgm:pt modelId="{76DF61AD-7C68-4A53-8A3F-864CEE0B6BAB}" type="pres">
      <dgm:prSet presAssocID="{03591A7F-E468-4D3C-B084-22FBFF859F0A}" presName="node" presStyleLbl="node1" presStyleIdx="0" presStyleCnt="7" custScaleX="30559" custScaleY="19600" custLinFactNeighborX="-21985" custLinFactNeighborY="5044">
        <dgm:presLayoutVars>
          <dgm:bulletEnabled val="1"/>
        </dgm:presLayoutVars>
      </dgm:prSet>
      <dgm:spPr/>
      <dgm:t>
        <a:bodyPr/>
        <a:lstStyle/>
        <a:p>
          <a:endParaRPr lang="en-US"/>
        </a:p>
      </dgm:t>
    </dgm:pt>
    <dgm:pt modelId="{A23B41FF-0109-4616-B199-9B119AB9397B}" type="pres">
      <dgm:prSet presAssocID="{DA1DF4D6-EB84-4C38-ADEA-D52BA0B69DFC}" presName="sibTrans" presStyleLbl="sibTrans1D1" presStyleIdx="0" presStyleCnt="6"/>
      <dgm:spPr/>
      <dgm:t>
        <a:bodyPr/>
        <a:lstStyle/>
        <a:p>
          <a:endParaRPr lang="en-US"/>
        </a:p>
      </dgm:t>
    </dgm:pt>
    <dgm:pt modelId="{55A4B772-A059-409A-8451-24E5854AE003}" type="pres">
      <dgm:prSet presAssocID="{DA1DF4D6-EB84-4C38-ADEA-D52BA0B69DFC}" presName="connectorText" presStyleLbl="sibTrans1D1" presStyleIdx="0" presStyleCnt="6"/>
      <dgm:spPr/>
      <dgm:t>
        <a:bodyPr/>
        <a:lstStyle/>
        <a:p>
          <a:endParaRPr lang="en-US"/>
        </a:p>
      </dgm:t>
    </dgm:pt>
    <dgm:pt modelId="{AADBAD0E-8B1B-4995-9F74-6CA9509B2640}" type="pres">
      <dgm:prSet presAssocID="{1936F02A-A256-412F-8D9D-7CDEA8120CA2}" presName="node" presStyleLbl="node1" presStyleIdx="1" presStyleCnt="7" custScaleX="32404" custScaleY="19602" custLinFactNeighborX="-20211" custLinFactNeighborY="5046">
        <dgm:presLayoutVars>
          <dgm:bulletEnabled val="1"/>
        </dgm:presLayoutVars>
      </dgm:prSet>
      <dgm:spPr/>
      <dgm:t>
        <a:bodyPr/>
        <a:lstStyle/>
        <a:p>
          <a:endParaRPr lang="en-US"/>
        </a:p>
      </dgm:t>
    </dgm:pt>
    <dgm:pt modelId="{A84292E9-C59D-41E0-841E-A00ECA177239}" type="pres">
      <dgm:prSet presAssocID="{9695B089-A692-4058-A387-0C954ABBC937}" presName="sibTrans" presStyleLbl="sibTrans1D1" presStyleIdx="1" presStyleCnt="6"/>
      <dgm:spPr/>
      <dgm:t>
        <a:bodyPr/>
        <a:lstStyle/>
        <a:p>
          <a:endParaRPr lang="en-US"/>
        </a:p>
      </dgm:t>
    </dgm:pt>
    <dgm:pt modelId="{94C6B69D-F36A-4869-B9B5-203451FEDDD7}" type="pres">
      <dgm:prSet presAssocID="{9695B089-A692-4058-A387-0C954ABBC937}" presName="connectorText" presStyleLbl="sibTrans1D1" presStyleIdx="1" presStyleCnt="6"/>
      <dgm:spPr/>
      <dgm:t>
        <a:bodyPr/>
        <a:lstStyle/>
        <a:p>
          <a:endParaRPr lang="en-US"/>
        </a:p>
      </dgm:t>
    </dgm:pt>
    <dgm:pt modelId="{1B6DA778-B070-4C68-A4DE-E382BC052F44}" type="pres">
      <dgm:prSet presAssocID="{948F6D77-6467-483B-BBAE-62EA444E60ED}" presName="node" presStyleLbl="node1" presStyleIdx="2" presStyleCnt="7" custScaleX="30202" custScaleY="19602" custLinFactNeighborX="-19413" custLinFactNeighborY="5045">
        <dgm:presLayoutVars>
          <dgm:bulletEnabled val="1"/>
        </dgm:presLayoutVars>
      </dgm:prSet>
      <dgm:spPr/>
      <dgm:t>
        <a:bodyPr/>
        <a:lstStyle/>
        <a:p>
          <a:endParaRPr lang="en-US"/>
        </a:p>
      </dgm:t>
    </dgm:pt>
    <dgm:pt modelId="{0AC6D325-9482-4DAD-8FCA-5449111AAD6A}" type="pres">
      <dgm:prSet presAssocID="{183ACC13-5136-4B07-A497-8B7FD752116B}" presName="sibTrans" presStyleLbl="sibTrans1D1" presStyleIdx="2" presStyleCnt="6"/>
      <dgm:spPr/>
    </dgm:pt>
    <dgm:pt modelId="{77321A5B-8A3F-4D8A-A0CA-87F61F1D3ABD}" type="pres">
      <dgm:prSet presAssocID="{183ACC13-5136-4B07-A497-8B7FD752116B}" presName="connectorText" presStyleLbl="sibTrans1D1" presStyleIdx="2" presStyleCnt="6"/>
      <dgm:spPr/>
    </dgm:pt>
    <dgm:pt modelId="{169A8208-1BBD-465C-BB8B-BC1C9BC639EC}" type="pres">
      <dgm:prSet presAssocID="{75485BF7-6D81-4D05-AC6F-69D7F678444B}" presName="node" presStyleLbl="node1" presStyleIdx="3" presStyleCnt="7" custScaleX="31764" custScaleY="19602" custLinFactX="36983" custLinFactNeighborX="100000" custLinFactNeighborY="-52890">
        <dgm:presLayoutVars>
          <dgm:bulletEnabled val="1"/>
        </dgm:presLayoutVars>
      </dgm:prSet>
      <dgm:spPr/>
      <dgm:t>
        <a:bodyPr/>
        <a:lstStyle/>
        <a:p>
          <a:endParaRPr lang="en-US"/>
        </a:p>
      </dgm:t>
    </dgm:pt>
    <dgm:pt modelId="{D424ED77-AF84-425B-97D5-2435912F7486}" type="pres">
      <dgm:prSet presAssocID="{361BF345-30F8-4567-96D3-B572A5F0BFC0}" presName="sibTrans" presStyleLbl="sibTrans1D1" presStyleIdx="3" presStyleCnt="6"/>
      <dgm:spPr/>
    </dgm:pt>
    <dgm:pt modelId="{1F471F6F-B406-4C0C-9F96-1E9B7D03DA34}" type="pres">
      <dgm:prSet presAssocID="{361BF345-30F8-4567-96D3-B572A5F0BFC0}" presName="connectorText" presStyleLbl="sibTrans1D1" presStyleIdx="3" presStyleCnt="6"/>
      <dgm:spPr/>
    </dgm:pt>
    <dgm:pt modelId="{BBF1D36F-1848-4A92-99F6-F96BF42BB7D6}" type="pres">
      <dgm:prSet presAssocID="{FAA063B5-19B8-4C4B-B768-E10D7329BACF}" presName="node" presStyleLbl="node1" presStyleIdx="4" presStyleCnt="7" custScaleX="32999" custScaleY="19602" custLinFactNeighborX="-75993" custLinFactNeighborY="26658">
        <dgm:presLayoutVars>
          <dgm:bulletEnabled val="1"/>
        </dgm:presLayoutVars>
      </dgm:prSet>
      <dgm:spPr/>
      <dgm:t>
        <a:bodyPr/>
        <a:lstStyle/>
        <a:p>
          <a:endParaRPr lang="en-US"/>
        </a:p>
      </dgm:t>
    </dgm:pt>
    <dgm:pt modelId="{E095BAE1-BD45-4244-8A29-F00917B0D300}" type="pres">
      <dgm:prSet presAssocID="{24BF2F94-286A-47A2-92E9-F56E1F9BBAAC}" presName="sibTrans" presStyleLbl="sibTrans1D1" presStyleIdx="4" presStyleCnt="6"/>
      <dgm:spPr/>
    </dgm:pt>
    <dgm:pt modelId="{E30CFD1A-57D6-4EEA-BE7A-297DED31CADE}" type="pres">
      <dgm:prSet presAssocID="{24BF2F94-286A-47A2-92E9-F56E1F9BBAAC}" presName="connectorText" presStyleLbl="sibTrans1D1" presStyleIdx="4" presStyleCnt="6"/>
      <dgm:spPr/>
    </dgm:pt>
    <dgm:pt modelId="{3C856A8A-BDB6-41CA-9212-57B73BBB544E}" type="pres">
      <dgm:prSet presAssocID="{26562D6E-AA29-4418-B7D0-AB56D5983DA7}" presName="node" presStyleLbl="node1" presStyleIdx="5" presStyleCnt="7" custScaleX="35063" custScaleY="19602" custLinFactNeighborX="-76816" custLinFactNeighborY="26733">
        <dgm:presLayoutVars>
          <dgm:bulletEnabled val="1"/>
        </dgm:presLayoutVars>
      </dgm:prSet>
      <dgm:spPr/>
      <dgm:t>
        <a:bodyPr/>
        <a:lstStyle/>
        <a:p>
          <a:endParaRPr lang="en-US"/>
        </a:p>
      </dgm:t>
    </dgm:pt>
    <dgm:pt modelId="{F7692F47-AF9D-41FB-9799-D05A416D705E}" type="pres">
      <dgm:prSet presAssocID="{340E3A12-FE94-48A9-9BD3-774A13A80DD5}" presName="sibTrans" presStyleLbl="sibTrans1D1" presStyleIdx="5" presStyleCnt="6"/>
      <dgm:spPr/>
    </dgm:pt>
    <dgm:pt modelId="{CDBDB101-3492-44BC-9783-A90E6B0EEE93}" type="pres">
      <dgm:prSet presAssocID="{340E3A12-FE94-48A9-9BD3-774A13A80DD5}" presName="connectorText" presStyleLbl="sibTrans1D1" presStyleIdx="5" presStyleCnt="6"/>
      <dgm:spPr/>
    </dgm:pt>
    <dgm:pt modelId="{E6961270-554C-474A-A87C-290B7D7D1E7F}" type="pres">
      <dgm:prSet presAssocID="{744DD924-C355-43F6-8B2B-461A80E57A3B}" presName="node" presStyleLbl="node1" presStyleIdx="6" presStyleCnt="7" custScaleX="34412" custScaleY="19602" custLinFactNeighborX="89595" custLinFactNeighborY="-31120">
        <dgm:presLayoutVars>
          <dgm:bulletEnabled val="1"/>
        </dgm:presLayoutVars>
      </dgm:prSet>
      <dgm:spPr/>
      <dgm:t>
        <a:bodyPr/>
        <a:lstStyle/>
        <a:p>
          <a:endParaRPr lang="en-US"/>
        </a:p>
      </dgm:t>
    </dgm:pt>
  </dgm:ptLst>
  <dgm:cxnLst>
    <dgm:cxn modelId="{22126F0D-925F-4A6A-98D0-E7DD28322FE6}" type="presOf" srcId="{361BF345-30F8-4567-96D3-B572A5F0BFC0}" destId="{1F471F6F-B406-4C0C-9F96-1E9B7D03DA34}" srcOrd="1" destOrd="0" presId="urn:microsoft.com/office/officeart/2005/8/layout/bProcess3"/>
    <dgm:cxn modelId="{BE73B079-7B08-42B3-ACCE-294CCC10BA0D}" type="presOf" srcId="{DA1DF4D6-EB84-4C38-ADEA-D52BA0B69DFC}" destId="{A23B41FF-0109-4616-B199-9B119AB9397B}" srcOrd="0" destOrd="0" presId="urn:microsoft.com/office/officeart/2005/8/layout/bProcess3"/>
    <dgm:cxn modelId="{160561D6-4A3E-4695-A4EC-BDBAA03AAB24}" srcId="{3647C0FC-F876-4A0E-8076-C7284E62A995}" destId="{1936F02A-A256-412F-8D9D-7CDEA8120CA2}" srcOrd="1" destOrd="0" parTransId="{07ADB39E-035A-429E-B259-45FAB9FCD261}" sibTransId="{9695B089-A692-4058-A387-0C954ABBC937}"/>
    <dgm:cxn modelId="{977300EA-91B0-4062-87C2-804D6AEAB736}" type="presOf" srcId="{26562D6E-AA29-4418-B7D0-AB56D5983DA7}" destId="{3C856A8A-BDB6-41CA-9212-57B73BBB544E}" srcOrd="0" destOrd="0" presId="urn:microsoft.com/office/officeart/2005/8/layout/bProcess3"/>
    <dgm:cxn modelId="{CC3FED2D-FBB4-47DB-9025-739C1C7F8972}" type="presOf" srcId="{340E3A12-FE94-48A9-9BD3-774A13A80DD5}" destId="{F7692F47-AF9D-41FB-9799-D05A416D705E}" srcOrd="0" destOrd="0" presId="urn:microsoft.com/office/officeart/2005/8/layout/bProcess3"/>
    <dgm:cxn modelId="{706CBF83-1803-493E-AA3C-17BADE85CBF4}" type="presOf" srcId="{FAA063B5-19B8-4C4B-B768-E10D7329BACF}" destId="{BBF1D36F-1848-4A92-99F6-F96BF42BB7D6}" srcOrd="0" destOrd="0" presId="urn:microsoft.com/office/officeart/2005/8/layout/bProcess3"/>
    <dgm:cxn modelId="{64939A8B-5054-4187-AB16-BE35533DBCE5}" type="presOf" srcId="{183ACC13-5136-4B07-A497-8B7FD752116B}" destId="{0AC6D325-9482-4DAD-8FCA-5449111AAD6A}" srcOrd="0" destOrd="0" presId="urn:microsoft.com/office/officeart/2005/8/layout/bProcess3"/>
    <dgm:cxn modelId="{BDA312B9-4864-4C86-8C9F-7E09555271FB}" srcId="{3647C0FC-F876-4A0E-8076-C7284E62A995}" destId="{75485BF7-6D81-4D05-AC6F-69D7F678444B}" srcOrd="3" destOrd="0" parTransId="{2EB09139-E37E-4780-99C3-4ED908B00736}" sibTransId="{361BF345-30F8-4567-96D3-B572A5F0BFC0}"/>
    <dgm:cxn modelId="{F46F4DF2-05DA-4867-921C-6DD665D16251}" srcId="{3647C0FC-F876-4A0E-8076-C7284E62A995}" destId="{FAA063B5-19B8-4C4B-B768-E10D7329BACF}" srcOrd="4" destOrd="0" parTransId="{1D17BEC6-27B3-459B-A764-C9B0882ECDBF}" sibTransId="{24BF2F94-286A-47A2-92E9-F56E1F9BBAAC}"/>
    <dgm:cxn modelId="{1AEC4B92-1D38-4037-8A5C-54BEDC2CC2DF}" type="presOf" srcId="{183ACC13-5136-4B07-A497-8B7FD752116B}" destId="{77321A5B-8A3F-4D8A-A0CA-87F61F1D3ABD}" srcOrd="1" destOrd="0" presId="urn:microsoft.com/office/officeart/2005/8/layout/bProcess3"/>
    <dgm:cxn modelId="{18CB53CA-A282-4E1A-ABEF-3D658320FC42}" type="presOf" srcId="{9695B089-A692-4058-A387-0C954ABBC937}" destId="{A84292E9-C59D-41E0-841E-A00ECA177239}" srcOrd="0" destOrd="0" presId="urn:microsoft.com/office/officeart/2005/8/layout/bProcess3"/>
    <dgm:cxn modelId="{79CEA4FF-ED2C-4988-81E8-3F35D400063B}" type="presOf" srcId="{DA1DF4D6-EB84-4C38-ADEA-D52BA0B69DFC}" destId="{55A4B772-A059-409A-8451-24E5854AE003}" srcOrd="1" destOrd="0" presId="urn:microsoft.com/office/officeart/2005/8/layout/bProcess3"/>
    <dgm:cxn modelId="{2AEBBC56-2C6E-4AD7-94FB-32C1DF260929}" type="presOf" srcId="{03591A7F-E468-4D3C-B084-22FBFF859F0A}" destId="{76DF61AD-7C68-4A53-8A3F-864CEE0B6BAB}" srcOrd="0" destOrd="0" presId="urn:microsoft.com/office/officeart/2005/8/layout/bProcess3"/>
    <dgm:cxn modelId="{EE420AB6-D6AF-4FB8-9501-73D3A0EB3390}" type="presOf" srcId="{9695B089-A692-4058-A387-0C954ABBC937}" destId="{94C6B69D-F36A-4869-B9B5-203451FEDDD7}" srcOrd="1" destOrd="0" presId="urn:microsoft.com/office/officeart/2005/8/layout/bProcess3"/>
    <dgm:cxn modelId="{B76F75B4-F669-45FF-89DF-E42ECE0997F5}" srcId="{3647C0FC-F876-4A0E-8076-C7284E62A995}" destId="{03591A7F-E468-4D3C-B084-22FBFF859F0A}" srcOrd="0" destOrd="0" parTransId="{0BEBC9D9-BA04-48AA-AEA6-34739240F4E6}" sibTransId="{DA1DF4D6-EB84-4C38-ADEA-D52BA0B69DFC}"/>
    <dgm:cxn modelId="{E3580DDF-D55B-4485-A96C-486A5CB26587}" type="presOf" srcId="{361BF345-30F8-4567-96D3-B572A5F0BFC0}" destId="{D424ED77-AF84-425B-97D5-2435912F7486}" srcOrd="0" destOrd="0" presId="urn:microsoft.com/office/officeart/2005/8/layout/bProcess3"/>
    <dgm:cxn modelId="{90BCEBAB-A8C7-41E7-AC8F-DC9672830DFD}" srcId="{3647C0FC-F876-4A0E-8076-C7284E62A995}" destId="{744DD924-C355-43F6-8B2B-461A80E57A3B}" srcOrd="6" destOrd="0" parTransId="{CA5C9FC5-BEF6-4E2D-8AB3-062474D0D056}" sibTransId="{839B7D09-054D-47FE-B333-E0A0C462F2F4}"/>
    <dgm:cxn modelId="{6DE7C2D7-CDD3-4A25-9D78-22B51F9AD7ED}" type="presOf" srcId="{1936F02A-A256-412F-8D9D-7CDEA8120CA2}" destId="{AADBAD0E-8B1B-4995-9F74-6CA9509B2640}" srcOrd="0" destOrd="0" presId="urn:microsoft.com/office/officeart/2005/8/layout/bProcess3"/>
    <dgm:cxn modelId="{5C926C8A-C191-4AC1-A3D4-824FC543CAC2}" srcId="{3647C0FC-F876-4A0E-8076-C7284E62A995}" destId="{26562D6E-AA29-4418-B7D0-AB56D5983DA7}" srcOrd="5" destOrd="0" parTransId="{F87FEFA0-7E21-4A5B-9316-A26ED60C224E}" sibTransId="{340E3A12-FE94-48A9-9BD3-774A13A80DD5}"/>
    <dgm:cxn modelId="{CB7DDC48-621C-48D6-AB1D-06129B9D59B2}" type="presOf" srcId="{75485BF7-6D81-4D05-AC6F-69D7F678444B}" destId="{169A8208-1BBD-465C-BB8B-BC1C9BC639EC}" srcOrd="0" destOrd="0" presId="urn:microsoft.com/office/officeart/2005/8/layout/bProcess3"/>
    <dgm:cxn modelId="{A55D6C32-BE36-4702-92E2-A1DB9AD8DA28}" type="presOf" srcId="{24BF2F94-286A-47A2-92E9-F56E1F9BBAAC}" destId="{E30CFD1A-57D6-4EEA-BE7A-297DED31CADE}" srcOrd="1" destOrd="0" presId="urn:microsoft.com/office/officeart/2005/8/layout/bProcess3"/>
    <dgm:cxn modelId="{E2E6B4EA-DA8C-4635-8928-719312593A06}" srcId="{3647C0FC-F876-4A0E-8076-C7284E62A995}" destId="{948F6D77-6467-483B-BBAE-62EA444E60ED}" srcOrd="2" destOrd="0" parTransId="{29074E90-D462-4FA6-B490-49277CA22DD5}" sibTransId="{183ACC13-5136-4B07-A497-8B7FD752116B}"/>
    <dgm:cxn modelId="{A44B6D3B-4C74-490B-9258-434008E37AC8}" type="presOf" srcId="{3647C0FC-F876-4A0E-8076-C7284E62A995}" destId="{AFB502B4-7ECF-4B9B-A0EC-70A5CD9718D9}" srcOrd="0" destOrd="0" presId="urn:microsoft.com/office/officeart/2005/8/layout/bProcess3"/>
    <dgm:cxn modelId="{B91FB586-C810-4BFF-8B40-42AFE5DE3522}" type="presOf" srcId="{340E3A12-FE94-48A9-9BD3-774A13A80DD5}" destId="{CDBDB101-3492-44BC-9783-A90E6B0EEE93}" srcOrd="1" destOrd="0" presId="urn:microsoft.com/office/officeart/2005/8/layout/bProcess3"/>
    <dgm:cxn modelId="{37E68003-A3E5-4C8A-8382-96769275D9D1}" type="presOf" srcId="{948F6D77-6467-483B-BBAE-62EA444E60ED}" destId="{1B6DA778-B070-4C68-A4DE-E382BC052F44}" srcOrd="0" destOrd="0" presId="urn:microsoft.com/office/officeart/2005/8/layout/bProcess3"/>
    <dgm:cxn modelId="{E061B4C3-98CF-4F3C-829D-E79919567DB7}" type="presOf" srcId="{24BF2F94-286A-47A2-92E9-F56E1F9BBAAC}" destId="{E095BAE1-BD45-4244-8A29-F00917B0D300}" srcOrd="0" destOrd="0" presId="urn:microsoft.com/office/officeart/2005/8/layout/bProcess3"/>
    <dgm:cxn modelId="{A90A91D2-3A0C-46A8-B345-8D4CB7D6738C}" type="presOf" srcId="{744DD924-C355-43F6-8B2B-461A80E57A3B}" destId="{E6961270-554C-474A-A87C-290B7D7D1E7F}" srcOrd="0" destOrd="0" presId="urn:microsoft.com/office/officeart/2005/8/layout/bProcess3"/>
    <dgm:cxn modelId="{48171CAA-1713-464D-BC70-788ED88803FC}" type="presParOf" srcId="{AFB502B4-7ECF-4B9B-A0EC-70A5CD9718D9}" destId="{76DF61AD-7C68-4A53-8A3F-864CEE0B6BAB}" srcOrd="0" destOrd="0" presId="urn:microsoft.com/office/officeart/2005/8/layout/bProcess3"/>
    <dgm:cxn modelId="{79AD3115-3697-4181-98FD-E928B3208C2C}" type="presParOf" srcId="{AFB502B4-7ECF-4B9B-A0EC-70A5CD9718D9}" destId="{A23B41FF-0109-4616-B199-9B119AB9397B}" srcOrd="1" destOrd="0" presId="urn:microsoft.com/office/officeart/2005/8/layout/bProcess3"/>
    <dgm:cxn modelId="{DAB9180B-C8EA-4D11-B4F6-E10B51DD3AEE}" type="presParOf" srcId="{A23B41FF-0109-4616-B199-9B119AB9397B}" destId="{55A4B772-A059-409A-8451-24E5854AE003}" srcOrd="0" destOrd="0" presId="urn:microsoft.com/office/officeart/2005/8/layout/bProcess3"/>
    <dgm:cxn modelId="{DBD1830C-272F-4030-8E69-56D4BAB27947}" type="presParOf" srcId="{AFB502B4-7ECF-4B9B-A0EC-70A5CD9718D9}" destId="{AADBAD0E-8B1B-4995-9F74-6CA9509B2640}" srcOrd="2" destOrd="0" presId="urn:microsoft.com/office/officeart/2005/8/layout/bProcess3"/>
    <dgm:cxn modelId="{30BB1490-8093-4F90-892A-449589F72B41}" type="presParOf" srcId="{AFB502B4-7ECF-4B9B-A0EC-70A5CD9718D9}" destId="{A84292E9-C59D-41E0-841E-A00ECA177239}" srcOrd="3" destOrd="0" presId="urn:microsoft.com/office/officeart/2005/8/layout/bProcess3"/>
    <dgm:cxn modelId="{77D6C38B-E692-4D89-94DE-6A37DFAF58C7}" type="presParOf" srcId="{A84292E9-C59D-41E0-841E-A00ECA177239}" destId="{94C6B69D-F36A-4869-B9B5-203451FEDDD7}" srcOrd="0" destOrd="0" presId="urn:microsoft.com/office/officeart/2005/8/layout/bProcess3"/>
    <dgm:cxn modelId="{EB6DF2C8-208C-4443-B20B-991755A033B5}" type="presParOf" srcId="{AFB502B4-7ECF-4B9B-A0EC-70A5CD9718D9}" destId="{1B6DA778-B070-4C68-A4DE-E382BC052F44}" srcOrd="4" destOrd="0" presId="urn:microsoft.com/office/officeart/2005/8/layout/bProcess3"/>
    <dgm:cxn modelId="{8E903955-AEBF-4C11-B6B9-9CBE13F57858}" type="presParOf" srcId="{AFB502B4-7ECF-4B9B-A0EC-70A5CD9718D9}" destId="{0AC6D325-9482-4DAD-8FCA-5449111AAD6A}" srcOrd="5" destOrd="0" presId="urn:microsoft.com/office/officeart/2005/8/layout/bProcess3"/>
    <dgm:cxn modelId="{745455DF-BCB1-48C5-B1C6-3261579167D1}" type="presParOf" srcId="{0AC6D325-9482-4DAD-8FCA-5449111AAD6A}" destId="{77321A5B-8A3F-4D8A-A0CA-87F61F1D3ABD}" srcOrd="0" destOrd="0" presId="urn:microsoft.com/office/officeart/2005/8/layout/bProcess3"/>
    <dgm:cxn modelId="{2BEFF1EE-B7DD-4F14-A545-E262160950BF}" type="presParOf" srcId="{AFB502B4-7ECF-4B9B-A0EC-70A5CD9718D9}" destId="{169A8208-1BBD-465C-BB8B-BC1C9BC639EC}" srcOrd="6" destOrd="0" presId="urn:microsoft.com/office/officeart/2005/8/layout/bProcess3"/>
    <dgm:cxn modelId="{7817CFAB-DDDE-4731-A52D-52B8FA4EF819}" type="presParOf" srcId="{AFB502B4-7ECF-4B9B-A0EC-70A5CD9718D9}" destId="{D424ED77-AF84-425B-97D5-2435912F7486}" srcOrd="7" destOrd="0" presId="urn:microsoft.com/office/officeart/2005/8/layout/bProcess3"/>
    <dgm:cxn modelId="{A4E744A4-CCD7-45EF-A3ED-D6A6E2511758}" type="presParOf" srcId="{D424ED77-AF84-425B-97D5-2435912F7486}" destId="{1F471F6F-B406-4C0C-9F96-1E9B7D03DA34}" srcOrd="0" destOrd="0" presId="urn:microsoft.com/office/officeart/2005/8/layout/bProcess3"/>
    <dgm:cxn modelId="{F94D1773-61B9-4C6A-93E3-EBEA4DEE2F15}" type="presParOf" srcId="{AFB502B4-7ECF-4B9B-A0EC-70A5CD9718D9}" destId="{BBF1D36F-1848-4A92-99F6-F96BF42BB7D6}" srcOrd="8" destOrd="0" presId="urn:microsoft.com/office/officeart/2005/8/layout/bProcess3"/>
    <dgm:cxn modelId="{14A4ABD4-2BD0-4084-847E-90B6F9710A82}" type="presParOf" srcId="{AFB502B4-7ECF-4B9B-A0EC-70A5CD9718D9}" destId="{E095BAE1-BD45-4244-8A29-F00917B0D300}" srcOrd="9" destOrd="0" presId="urn:microsoft.com/office/officeart/2005/8/layout/bProcess3"/>
    <dgm:cxn modelId="{AD41B6EE-5D79-4245-B399-9F9A88A243FF}" type="presParOf" srcId="{E095BAE1-BD45-4244-8A29-F00917B0D300}" destId="{E30CFD1A-57D6-4EEA-BE7A-297DED31CADE}" srcOrd="0" destOrd="0" presId="urn:microsoft.com/office/officeart/2005/8/layout/bProcess3"/>
    <dgm:cxn modelId="{CAB3C157-B92C-4566-8FDE-6D4E406FD0AB}" type="presParOf" srcId="{AFB502B4-7ECF-4B9B-A0EC-70A5CD9718D9}" destId="{3C856A8A-BDB6-41CA-9212-57B73BBB544E}" srcOrd="10" destOrd="0" presId="urn:microsoft.com/office/officeart/2005/8/layout/bProcess3"/>
    <dgm:cxn modelId="{655EC3CE-B91A-475E-99B1-DE48BD0AF7FF}" type="presParOf" srcId="{AFB502B4-7ECF-4B9B-A0EC-70A5CD9718D9}" destId="{F7692F47-AF9D-41FB-9799-D05A416D705E}" srcOrd="11" destOrd="0" presId="urn:microsoft.com/office/officeart/2005/8/layout/bProcess3"/>
    <dgm:cxn modelId="{71E9B6B0-EA15-4F4B-8DF5-AC4B9B4BBA14}" type="presParOf" srcId="{F7692F47-AF9D-41FB-9799-D05A416D705E}" destId="{CDBDB101-3492-44BC-9783-A90E6B0EEE93}" srcOrd="0" destOrd="0" presId="urn:microsoft.com/office/officeart/2005/8/layout/bProcess3"/>
    <dgm:cxn modelId="{8121BB1A-C1B6-4793-AE6C-D26ACB94A6D7}" type="presParOf" srcId="{AFB502B4-7ECF-4B9B-A0EC-70A5CD9718D9}" destId="{E6961270-554C-474A-A87C-290B7D7D1E7F}" srcOrd="12"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3B41FF-0109-4616-B199-9B119AB9397B}">
      <dsp:nvSpPr>
        <dsp:cNvPr id="0" name=""/>
        <dsp:cNvSpPr/>
      </dsp:nvSpPr>
      <dsp:spPr>
        <a:xfrm>
          <a:off x="1807299" y="468329"/>
          <a:ext cx="1386147" cy="91440"/>
        </a:xfrm>
        <a:custGeom>
          <a:avLst/>
          <a:gdLst/>
          <a:ahLst/>
          <a:cxnLst/>
          <a:rect l="0" t="0" r="0" b="0"/>
          <a:pathLst>
            <a:path>
              <a:moveTo>
                <a:pt x="0" y="45720"/>
              </a:moveTo>
              <a:lnTo>
                <a:pt x="710173" y="45720"/>
              </a:lnTo>
              <a:lnTo>
                <a:pt x="710173" y="45788"/>
              </a:lnTo>
              <a:lnTo>
                <a:pt x="1386147" y="45788"/>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464954" y="507466"/>
        <a:ext cx="70837" cy="13165"/>
      </dsp:txXfrm>
    </dsp:sp>
    <dsp:sp modelId="{76DF61AD-7C68-4A53-8A3F-864CEE0B6BAB}">
      <dsp:nvSpPr>
        <dsp:cNvPr id="0" name=""/>
        <dsp:cNvSpPr/>
      </dsp:nvSpPr>
      <dsp:spPr>
        <a:xfrm>
          <a:off x="61525" y="177790"/>
          <a:ext cx="1747573" cy="672517"/>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smtClean="0"/>
            <a:t>Data </a:t>
          </a:r>
          <a:r>
            <a:rPr lang="en-US" sz="2000" kern="1200" err="1" smtClean="0"/>
            <a:t>Dokumen</a:t>
          </a:r>
          <a:endParaRPr lang="en-US" sz="2000" kern="1200"/>
        </a:p>
      </dsp:txBody>
      <dsp:txXfrm>
        <a:off x="61525" y="177790"/>
        <a:ext cx="1747573" cy="672517"/>
      </dsp:txXfrm>
    </dsp:sp>
    <dsp:sp modelId="{A84292E9-C59D-41E0-841E-A00ECA177239}">
      <dsp:nvSpPr>
        <dsp:cNvPr id="0" name=""/>
        <dsp:cNvSpPr/>
      </dsp:nvSpPr>
      <dsp:spPr>
        <a:xfrm>
          <a:off x="5077129" y="468363"/>
          <a:ext cx="1330333" cy="91440"/>
        </a:xfrm>
        <a:custGeom>
          <a:avLst/>
          <a:gdLst/>
          <a:ahLst/>
          <a:cxnLst/>
          <a:rect l="0" t="0" r="0" b="0"/>
          <a:pathLst>
            <a:path>
              <a:moveTo>
                <a:pt x="0" y="45754"/>
              </a:moveTo>
              <a:lnTo>
                <a:pt x="682266" y="45754"/>
              </a:lnTo>
              <a:lnTo>
                <a:pt x="682266" y="45720"/>
              </a:lnTo>
              <a:lnTo>
                <a:pt x="1330333"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708273" y="507500"/>
        <a:ext cx="68046" cy="13165"/>
      </dsp:txXfrm>
    </dsp:sp>
    <dsp:sp modelId="{AADBAD0E-8B1B-4995-9F74-6CA9509B2640}">
      <dsp:nvSpPr>
        <dsp:cNvPr id="0" name=""/>
        <dsp:cNvSpPr/>
      </dsp:nvSpPr>
      <dsp:spPr>
        <a:xfrm>
          <a:off x="3225846" y="177824"/>
          <a:ext cx="1853083" cy="67258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i="0" kern="1200" smtClean="0"/>
            <a:t>Pembagian Data</a:t>
          </a:r>
          <a:endParaRPr lang="en-US" sz="2000" i="0" kern="1200"/>
        </a:p>
      </dsp:txBody>
      <dsp:txXfrm>
        <a:off x="3225846" y="177824"/>
        <a:ext cx="1853083" cy="672586"/>
      </dsp:txXfrm>
    </dsp:sp>
    <dsp:sp modelId="{0AC6D325-9482-4DAD-8FCA-5449111AAD6A}">
      <dsp:nvSpPr>
        <dsp:cNvPr id="0" name=""/>
        <dsp:cNvSpPr/>
      </dsp:nvSpPr>
      <dsp:spPr>
        <a:xfrm>
          <a:off x="8165220" y="468363"/>
          <a:ext cx="954786" cy="91440"/>
        </a:xfrm>
        <a:custGeom>
          <a:avLst/>
          <a:gdLst/>
          <a:ahLst/>
          <a:cxnLst/>
          <a:rect l="0" t="0" r="0" b="0"/>
          <a:pathLst>
            <a:path>
              <a:moveTo>
                <a:pt x="0" y="45720"/>
              </a:moveTo>
              <a:lnTo>
                <a:pt x="494493" y="45720"/>
              </a:lnTo>
              <a:lnTo>
                <a:pt x="494493" y="45731"/>
              </a:lnTo>
              <a:lnTo>
                <a:pt x="954786" y="45731"/>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8617979" y="507500"/>
        <a:ext cx="49269" cy="13165"/>
      </dsp:txXfrm>
    </dsp:sp>
    <dsp:sp modelId="{1B6DA778-B070-4C68-A4DE-E382BC052F44}">
      <dsp:nvSpPr>
        <dsp:cNvPr id="0" name=""/>
        <dsp:cNvSpPr/>
      </dsp:nvSpPr>
      <dsp:spPr>
        <a:xfrm>
          <a:off x="6439862" y="177790"/>
          <a:ext cx="1727157" cy="67258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lang="en-US" sz="1700" i="1" kern="1200" smtClean="0"/>
            <a:t>Preprocessing</a:t>
          </a:r>
          <a:endParaRPr lang="en-US" sz="1700" i="1" kern="1200"/>
        </a:p>
      </dsp:txBody>
      <dsp:txXfrm>
        <a:off x="6439862" y="177790"/>
        <a:ext cx="1727157" cy="672586"/>
      </dsp:txXfrm>
    </dsp:sp>
    <dsp:sp modelId="{D424ED77-AF84-425B-97D5-2435912F7486}">
      <dsp:nvSpPr>
        <dsp:cNvPr id="0" name=""/>
        <dsp:cNvSpPr/>
      </dsp:nvSpPr>
      <dsp:spPr>
        <a:xfrm>
          <a:off x="1048313" y="848588"/>
          <a:ext cx="9012335" cy="2026274"/>
        </a:xfrm>
        <a:custGeom>
          <a:avLst/>
          <a:gdLst/>
          <a:ahLst/>
          <a:cxnLst/>
          <a:rect l="0" t="0" r="0" b="0"/>
          <a:pathLst>
            <a:path>
              <a:moveTo>
                <a:pt x="9012335" y="0"/>
              </a:moveTo>
              <a:lnTo>
                <a:pt x="9012335" y="1030237"/>
              </a:lnTo>
              <a:lnTo>
                <a:pt x="0" y="1030237"/>
              </a:lnTo>
              <a:lnTo>
                <a:pt x="0" y="2026274"/>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323379" y="1855142"/>
        <a:ext cx="462203" cy="13165"/>
      </dsp:txXfrm>
    </dsp:sp>
    <dsp:sp modelId="{169A8208-1BBD-465C-BB8B-BC1C9BC639EC}">
      <dsp:nvSpPr>
        <dsp:cNvPr id="0" name=""/>
        <dsp:cNvSpPr/>
      </dsp:nvSpPr>
      <dsp:spPr>
        <a:xfrm>
          <a:off x="9152407" y="177801"/>
          <a:ext cx="1816483" cy="67258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lang="en-US" sz="1700" i="1" kern="1200" smtClean="0"/>
            <a:t>N-Gram</a:t>
          </a:r>
          <a:endParaRPr lang="en-US" sz="1700" i="1" kern="1200"/>
        </a:p>
      </dsp:txBody>
      <dsp:txXfrm>
        <a:off x="9152407" y="177801"/>
        <a:ext cx="1816483" cy="672586"/>
      </dsp:txXfrm>
    </dsp:sp>
    <dsp:sp modelId="{E095BAE1-BD45-4244-8A29-F00917B0D300}">
      <dsp:nvSpPr>
        <dsp:cNvPr id="0" name=""/>
        <dsp:cNvSpPr/>
      </dsp:nvSpPr>
      <dsp:spPr>
        <a:xfrm>
          <a:off x="1990068" y="3197835"/>
          <a:ext cx="1237633" cy="91440"/>
        </a:xfrm>
        <a:custGeom>
          <a:avLst/>
          <a:gdLst/>
          <a:ahLst/>
          <a:cxnLst/>
          <a:rect l="0" t="0" r="0" b="0"/>
          <a:pathLst>
            <a:path>
              <a:moveTo>
                <a:pt x="0" y="45720"/>
              </a:moveTo>
              <a:lnTo>
                <a:pt x="635916" y="45720"/>
              </a:lnTo>
              <a:lnTo>
                <a:pt x="635916" y="48293"/>
              </a:lnTo>
              <a:lnTo>
                <a:pt x="1237633" y="48293"/>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577179" y="3236972"/>
        <a:ext cx="63411" cy="13165"/>
      </dsp:txXfrm>
    </dsp:sp>
    <dsp:sp modelId="{BBF1D36F-1848-4A92-99F6-F96BF42BB7D6}">
      <dsp:nvSpPr>
        <dsp:cNvPr id="0" name=""/>
        <dsp:cNvSpPr/>
      </dsp:nvSpPr>
      <dsp:spPr>
        <a:xfrm>
          <a:off x="104759" y="2907262"/>
          <a:ext cx="1887109" cy="67258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lang="en-US" sz="1700" i="1" kern="1200" smtClean="0"/>
            <a:t>Winnowing</a:t>
          </a:r>
          <a:endParaRPr lang="en-US" sz="1700" i="1" kern="1200"/>
        </a:p>
      </dsp:txBody>
      <dsp:txXfrm>
        <a:off x="104759" y="2907262"/>
        <a:ext cx="1887109" cy="672586"/>
      </dsp:txXfrm>
    </dsp:sp>
    <dsp:sp modelId="{F7692F47-AF9D-41FB-9799-D05A416D705E}">
      <dsp:nvSpPr>
        <dsp:cNvPr id="0" name=""/>
        <dsp:cNvSpPr/>
      </dsp:nvSpPr>
      <dsp:spPr>
        <a:xfrm>
          <a:off x="5263444" y="3200408"/>
          <a:ext cx="1146591" cy="91440"/>
        </a:xfrm>
        <a:custGeom>
          <a:avLst/>
          <a:gdLst/>
          <a:ahLst/>
          <a:cxnLst/>
          <a:rect l="0" t="0" r="0" b="0"/>
          <a:pathLst>
            <a:path>
              <a:moveTo>
                <a:pt x="0" y="45720"/>
              </a:moveTo>
              <a:lnTo>
                <a:pt x="590395" y="45720"/>
              </a:lnTo>
              <a:lnTo>
                <a:pt x="590395" y="48545"/>
              </a:lnTo>
              <a:lnTo>
                <a:pt x="1146591" y="48545"/>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807310" y="3239545"/>
        <a:ext cx="58859" cy="13165"/>
      </dsp:txXfrm>
    </dsp:sp>
    <dsp:sp modelId="{3C856A8A-BDB6-41CA-9212-57B73BBB544E}">
      <dsp:nvSpPr>
        <dsp:cNvPr id="0" name=""/>
        <dsp:cNvSpPr/>
      </dsp:nvSpPr>
      <dsp:spPr>
        <a:xfrm>
          <a:off x="3260101" y="2909835"/>
          <a:ext cx="2005143" cy="67258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lang="en-US" sz="1700" i="1" kern="1200" smtClean="0"/>
            <a:t>Jaccard Similarity</a:t>
          </a:r>
          <a:endParaRPr lang="en-US" sz="1700" i="1" kern="1200"/>
        </a:p>
      </dsp:txBody>
      <dsp:txXfrm>
        <a:off x="3260101" y="2909835"/>
        <a:ext cx="2005143" cy="672586"/>
      </dsp:txXfrm>
    </dsp:sp>
    <dsp:sp modelId="{E6961270-554C-474A-A87C-290B7D7D1E7F}">
      <dsp:nvSpPr>
        <dsp:cNvPr id="0" name=""/>
        <dsp:cNvSpPr/>
      </dsp:nvSpPr>
      <dsp:spPr>
        <a:xfrm>
          <a:off x="6442436" y="2912660"/>
          <a:ext cx="1967914" cy="67258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lang="en-US" sz="1700" i="0" kern="1200" smtClean="0"/>
            <a:t>Pengujian</a:t>
          </a:r>
          <a:endParaRPr lang="en-US" sz="1700" i="0" kern="1200"/>
        </a:p>
      </dsp:txBody>
      <dsp:txXfrm>
        <a:off x="6442436" y="2912660"/>
        <a:ext cx="1967914" cy="672586"/>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06-Feb-21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0456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2670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28206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62711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29552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9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785724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7717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5_Contents slide layout">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xmlns="" id="{18A0E850-2302-4604-BAB7-2D70B01EDCE4}"/>
              </a:ext>
            </a:extLst>
          </p:cNvPr>
          <p:cNvGrpSpPr/>
          <p:nvPr userDrawn="1"/>
        </p:nvGrpSpPr>
        <p:grpSpPr>
          <a:xfrm>
            <a:off x="9121778" y="1395154"/>
            <a:ext cx="2476378" cy="4683693"/>
            <a:chOff x="9121778" y="1395154"/>
            <a:chExt cx="2476378" cy="4683693"/>
          </a:xfrm>
        </p:grpSpPr>
        <p:sp>
          <p:nvSpPr>
            <p:cNvPr id="3" name="Rounded Rectangle 5">
              <a:extLst>
                <a:ext uri="{FF2B5EF4-FFF2-40B4-BE49-F238E27FC236}">
                  <a16:creationId xmlns:a16="http://schemas.microsoft.com/office/drawing/2014/main" xmlns="" id="{B18987F8-5AB8-4F96-B0D9-57C5476853BB}"/>
                </a:ext>
              </a:extLst>
            </p:cNvPr>
            <p:cNvSpPr/>
            <p:nvPr userDrawn="1"/>
          </p:nvSpPr>
          <p:spPr>
            <a:xfrm>
              <a:off x="9121778" y="1395154"/>
              <a:ext cx="2476378" cy="4683693"/>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4" name="Rectangle 6">
              <a:extLst>
                <a:ext uri="{FF2B5EF4-FFF2-40B4-BE49-F238E27FC236}">
                  <a16:creationId xmlns:a16="http://schemas.microsoft.com/office/drawing/2014/main" xmlns="" id="{A0C372C4-0081-4B69-B087-94980C3F00CB}"/>
                </a:ext>
              </a:extLst>
            </p:cNvPr>
            <p:cNvSpPr/>
            <p:nvPr userDrawn="1"/>
          </p:nvSpPr>
          <p:spPr>
            <a:xfrm>
              <a:off x="10220999" y="1635692"/>
              <a:ext cx="277937" cy="40998"/>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5" name="Group 7">
              <a:extLst>
                <a:ext uri="{FF2B5EF4-FFF2-40B4-BE49-F238E27FC236}">
                  <a16:creationId xmlns:a16="http://schemas.microsoft.com/office/drawing/2014/main" xmlns="" id="{9C67BF5A-29B3-4CE3-A4CA-51BEFAD2F176}"/>
                </a:ext>
              </a:extLst>
            </p:cNvPr>
            <p:cNvGrpSpPr/>
            <p:nvPr userDrawn="1"/>
          </p:nvGrpSpPr>
          <p:grpSpPr>
            <a:xfrm>
              <a:off x="10223609" y="5688101"/>
              <a:ext cx="272717" cy="252993"/>
              <a:chOff x="1549420" y="5712364"/>
              <a:chExt cx="312583" cy="312583"/>
            </a:xfrm>
          </p:grpSpPr>
          <p:sp>
            <p:nvSpPr>
              <p:cNvPr id="6" name="Oval 8">
                <a:extLst>
                  <a:ext uri="{FF2B5EF4-FFF2-40B4-BE49-F238E27FC236}">
                    <a16:creationId xmlns:a16="http://schemas.microsoft.com/office/drawing/2014/main" xmlns="" id="{00E41D22-4B11-40F0-8AA7-E00AFECADC0D}"/>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7" name="Rounded Rectangle 10">
                <a:extLst>
                  <a:ext uri="{FF2B5EF4-FFF2-40B4-BE49-F238E27FC236}">
                    <a16:creationId xmlns:a16="http://schemas.microsoft.com/office/drawing/2014/main" xmlns="" id="{98479042-5F0C-44EA-A595-B5982685B758}"/>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8" name="Picture Placeholder 2">
            <a:extLst>
              <a:ext uri="{FF2B5EF4-FFF2-40B4-BE49-F238E27FC236}">
                <a16:creationId xmlns:a16="http://schemas.microsoft.com/office/drawing/2014/main" xmlns="" id="{FF42296B-DCE4-4142-94F8-2BABF931A7F9}"/>
              </a:ext>
            </a:extLst>
          </p:cNvPr>
          <p:cNvSpPr>
            <a:spLocks noGrp="1"/>
          </p:cNvSpPr>
          <p:nvPr userDrawn="1">
            <p:ph type="pic" idx="11" hasCustomPrompt="1"/>
          </p:nvPr>
        </p:nvSpPr>
        <p:spPr>
          <a:xfrm>
            <a:off x="9215737" y="1797273"/>
            <a:ext cx="2288460" cy="3753075"/>
          </a:xfrm>
          <a:prstGeom prst="rect">
            <a:avLst/>
          </a:prstGeom>
          <a:solidFill>
            <a:schemeClr val="bg1">
              <a:lumMod val="95000"/>
            </a:schemeClr>
          </a:solidFill>
          <a:ln w="12700">
            <a:noFill/>
          </a:ln>
        </p:spPr>
        <p:txBody>
          <a:bodyPr anchor="ctr"/>
          <a:lstStyle>
            <a:lvl1pPr marL="0" indent="0" algn="ctr">
              <a:buNone/>
              <a:defRPr sz="1600">
                <a:latin typeface="Arial" pitchFamily="34" charset="0"/>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a:t>Your Picture Here </a:t>
            </a:r>
            <a:endParaRPr lang="ko-KR" altLang="en-US"/>
          </a:p>
        </p:txBody>
      </p:sp>
      <p:grpSp>
        <p:nvGrpSpPr>
          <p:cNvPr id="24" name="Group 23">
            <a:extLst>
              <a:ext uri="{FF2B5EF4-FFF2-40B4-BE49-F238E27FC236}">
                <a16:creationId xmlns:a16="http://schemas.microsoft.com/office/drawing/2014/main" xmlns="" id="{59A4933C-FB13-4BA9-AC78-01512A807912}"/>
              </a:ext>
            </a:extLst>
          </p:cNvPr>
          <p:cNvGrpSpPr/>
          <p:nvPr userDrawn="1"/>
        </p:nvGrpSpPr>
        <p:grpSpPr>
          <a:xfrm>
            <a:off x="6159943" y="1395154"/>
            <a:ext cx="2476378" cy="4683693"/>
            <a:chOff x="6159943" y="1395154"/>
            <a:chExt cx="2476378" cy="4683693"/>
          </a:xfrm>
        </p:grpSpPr>
        <p:sp>
          <p:nvSpPr>
            <p:cNvPr id="10" name="Rounded Rectangle 5">
              <a:extLst>
                <a:ext uri="{FF2B5EF4-FFF2-40B4-BE49-F238E27FC236}">
                  <a16:creationId xmlns:a16="http://schemas.microsoft.com/office/drawing/2014/main" xmlns="" id="{6F71CD8E-FC32-426E-9943-C7D209B051E6}"/>
                </a:ext>
              </a:extLst>
            </p:cNvPr>
            <p:cNvSpPr/>
            <p:nvPr userDrawn="1"/>
          </p:nvSpPr>
          <p:spPr>
            <a:xfrm>
              <a:off x="6159943" y="1395154"/>
              <a:ext cx="2476378" cy="4683693"/>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1" name="Rectangle 6">
              <a:extLst>
                <a:ext uri="{FF2B5EF4-FFF2-40B4-BE49-F238E27FC236}">
                  <a16:creationId xmlns:a16="http://schemas.microsoft.com/office/drawing/2014/main" xmlns="" id="{4C6AEE19-F131-4952-A1AD-B0693BD7A088}"/>
                </a:ext>
              </a:extLst>
            </p:cNvPr>
            <p:cNvSpPr/>
            <p:nvPr userDrawn="1"/>
          </p:nvSpPr>
          <p:spPr>
            <a:xfrm>
              <a:off x="7259164" y="1635692"/>
              <a:ext cx="277937" cy="40998"/>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12" name="Group 7">
              <a:extLst>
                <a:ext uri="{FF2B5EF4-FFF2-40B4-BE49-F238E27FC236}">
                  <a16:creationId xmlns:a16="http://schemas.microsoft.com/office/drawing/2014/main" xmlns="" id="{B75EA0AF-B578-4336-B02E-B8BA80A6ADDA}"/>
                </a:ext>
              </a:extLst>
            </p:cNvPr>
            <p:cNvGrpSpPr/>
            <p:nvPr userDrawn="1"/>
          </p:nvGrpSpPr>
          <p:grpSpPr>
            <a:xfrm>
              <a:off x="7261774" y="5688101"/>
              <a:ext cx="272717" cy="252993"/>
              <a:chOff x="1549420" y="5712364"/>
              <a:chExt cx="312583" cy="312583"/>
            </a:xfrm>
          </p:grpSpPr>
          <p:sp>
            <p:nvSpPr>
              <p:cNvPr id="13" name="Oval 8">
                <a:extLst>
                  <a:ext uri="{FF2B5EF4-FFF2-40B4-BE49-F238E27FC236}">
                    <a16:creationId xmlns:a16="http://schemas.microsoft.com/office/drawing/2014/main" xmlns="" id="{9A4C9579-9D3A-486C-8FE6-DBA392616A2A}"/>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4" name="Rounded Rectangle 10">
                <a:extLst>
                  <a:ext uri="{FF2B5EF4-FFF2-40B4-BE49-F238E27FC236}">
                    <a16:creationId xmlns:a16="http://schemas.microsoft.com/office/drawing/2014/main" xmlns="" id="{3A7AAABC-D089-4CF6-8A65-45F82AD0E7E9}"/>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15" name="Picture Placeholder 2">
            <a:extLst>
              <a:ext uri="{FF2B5EF4-FFF2-40B4-BE49-F238E27FC236}">
                <a16:creationId xmlns:a16="http://schemas.microsoft.com/office/drawing/2014/main" xmlns="" id="{2D68B3BF-F349-4539-A34C-77194D8BAF75}"/>
              </a:ext>
            </a:extLst>
          </p:cNvPr>
          <p:cNvSpPr>
            <a:spLocks noGrp="1"/>
          </p:cNvSpPr>
          <p:nvPr userDrawn="1">
            <p:ph type="pic" idx="12" hasCustomPrompt="1"/>
          </p:nvPr>
        </p:nvSpPr>
        <p:spPr>
          <a:xfrm>
            <a:off x="6253902" y="1797273"/>
            <a:ext cx="2288460" cy="3753075"/>
          </a:xfrm>
          <a:prstGeom prst="rect">
            <a:avLst/>
          </a:prstGeom>
          <a:solidFill>
            <a:schemeClr val="bg1">
              <a:lumMod val="95000"/>
            </a:schemeClr>
          </a:solidFill>
          <a:ln w="12700">
            <a:noFill/>
          </a:ln>
        </p:spPr>
        <p:txBody>
          <a:bodyPr anchor="ctr"/>
          <a:lstStyle>
            <a:lvl1pPr marL="0" indent="0" algn="ctr">
              <a:buNone/>
              <a:defRPr sz="1600">
                <a:latin typeface="Arial" pitchFamily="34" charset="0"/>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a:t>Your Picture Here </a:t>
            </a:r>
            <a:endParaRPr lang="ko-KR" altLang="en-US"/>
          </a:p>
        </p:txBody>
      </p:sp>
    </p:spTree>
    <p:extLst>
      <p:ext uri="{BB962C8B-B14F-4D97-AF65-F5344CB8AC3E}">
        <p14:creationId xmlns:p14="http://schemas.microsoft.com/office/powerpoint/2010/main" val="1348708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9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0445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xmlns=""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270844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Contents slide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4167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3696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xmlns=""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728509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2389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614264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10" Type="http://schemas.openxmlformats.org/officeDocument/2006/relationships/theme" Target="../theme/theme2.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90" r:id="rId1"/>
    <p:sldLayoutId id="2147483697" r:id="rId2"/>
    <p:sldLayoutId id="2147483698" r:id="rId3"/>
    <p:sldLayoutId id="2147483699" r:id="rId4"/>
    <p:sldLayoutId id="2147483700" r:id="rId5"/>
    <p:sldLayoutId id="2147483701"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316658"/>
      </p:ext>
    </p:extLst>
  </p:cSld>
  <p:clrMap bg1="lt1" tx1="dk1" bg2="lt2" tx2="dk2" accent1="accent1" accent2="accent2" accent3="accent3" accent4="accent4" accent5="accent5" accent6="accent6" hlink="hlink" folHlink="folHlink"/>
  <p:sldLayoutIdLst>
    <p:sldLayoutId id="2147483677" r:id="rId1"/>
    <p:sldLayoutId id="2147483676" r:id="rId2"/>
    <p:sldLayoutId id="2147483691" r:id="rId3"/>
    <p:sldLayoutId id="2147483692" r:id="rId4"/>
    <p:sldLayoutId id="2147483693" r:id="rId5"/>
    <p:sldLayoutId id="2147483695" r:id="rId6"/>
    <p:sldLayoutId id="2147483694" r:id="rId7"/>
    <p:sldLayoutId id="2147483696" r:id="rId8"/>
    <p:sldLayoutId id="2147483702" r:id="rId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7" Type="http://schemas.openxmlformats.org/officeDocument/2006/relationships/chart" Target="../charts/chart5.xml"/><Relationship Id="rId2" Type="http://schemas.openxmlformats.org/officeDocument/2006/relationships/chart" Target="../charts/chart1.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chart" Target="../charts/chart4.xml"/><Relationship Id="rId4" Type="http://schemas.openxmlformats.org/officeDocument/2006/relationships/chart" Target="../charts/chart3.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0.pn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xmlns="" id="{03B4C724-0776-4328-8F0A-B72DA1579537}"/>
              </a:ext>
            </a:extLst>
          </p:cNvPr>
          <p:cNvSpPr txBox="1"/>
          <p:nvPr/>
        </p:nvSpPr>
        <p:spPr>
          <a:xfrm>
            <a:off x="6388100" y="2304460"/>
            <a:ext cx="5501375" cy="2800767"/>
          </a:xfrm>
          <a:prstGeom prst="rect">
            <a:avLst/>
          </a:prstGeom>
          <a:noFill/>
        </p:spPr>
        <p:txBody>
          <a:bodyPr wrap="square" rtlCol="0" anchor="ctr">
            <a:spAutoFit/>
          </a:bodyPr>
          <a:lstStyle/>
          <a:p>
            <a:pPr algn="ctr"/>
            <a:r>
              <a:rPr lang="en-US" sz="4400" err="1" smtClean="0">
                <a:solidFill>
                  <a:schemeClr val="bg1"/>
                </a:solidFill>
                <a:latin typeface="+mj-lt"/>
              </a:rPr>
              <a:t>Sidang</a:t>
            </a:r>
            <a:r>
              <a:rPr lang="en-US" sz="4400" smtClean="0">
                <a:solidFill>
                  <a:schemeClr val="bg1"/>
                </a:solidFill>
                <a:latin typeface="+mj-lt"/>
              </a:rPr>
              <a:t> </a:t>
            </a:r>
            <a:r>
              <a:rPr lang="en-US" sz="4400" err="1" smtClean="0">
                <a:solidFill>
                  <a:schemeClr val="bg1"/>
                </a:solidFill>
                <a:latin typeface="+mj-lt"/>
              </a:rPr>
              <a:t>Tugas</a:t>
            </a:r>
            <a:endParaRPr lang="en-US" sz="4400" smtClean="0">
              <a:solidFill>
                <a:schemeClr val="bg1"/>
              </a:solidFill>
              <a:latin typeface="+mj-lt"/>
            </a:endParaRPr>
          </a:p>
          <a:p>
            <a:pPr algn="ctr"/>
            <a:r>
              <a:rPr lang="en-US" altLang="ko-KR" sz="4400" err="1" smtClean="0">
                <a:solidFill>
                  <a:schemeClr val="bg1"/>
                </a:solidFill>
                <a:latin typeface="+mj-lt"/>
                <a:cs typeface="Arial" pitchFamily="34" charset="0"/>
              </a:rPr>
              <a:t>Akhir</a:t>
            </a:r>
            <a:r>
              <a:rPr lang="en-US" altLang="ko-KR" sz="4400" smtClean="0">
                <a:solidFill>
                  <a:schemeClr val="bg1"/>
                </a:solidFill>
                <a:latin typeface="+mj-lt"/>
                <a:cs typeface="Arial" pitchFamily="34" charset="0"/>
              </a:rPr>
              <a:t> </a:t>
            </a:r>
            <a:r>
              <a:rPr lang="en-US" altLang="ko-KR" sz="4400" err="1" smtClean="0">
                <a:solidFill>
                  <a:schemeClr val="bg1"/>
                </a:solidFill>
                <a:latin typeface="+mj-lt"/>
                <a:cs typeface="Arial" pitchFamily="34" charset="0"/>
              </a:rPr>
              <a:t>Periode</a:t>
            </a:r>
            <a:r>
              <a:rPr lang="en-US" altLang="ko-KR" sz="4400" smtClean="0">
                <a:solidFill>
                  <a:schemeClr val="bg1"/>
                </a:solidFill>
                <a:latin typeface="+mj-lt"/>
                <a:cs typeface="Arial" pitchFamily="34" charset="0"/>
              </a:rPr>
              <a:t> </a:t>
            </a:r>
          </a:p>
          <a:p>
            <a:pPr algn="ctr"/>
            <a:r>
              <a:rPr lang="en-US" altLang="ko-KR" sz="4400" err="1" smtClean="0">
                <a:solidFill>
                  <a:schemeClr val="bg1"/>
                </a:solidFill>
                <a:latin typeface="+mj-lt"/>
                <a:cs typeface="Arial" pitchFamily="34" charset="0"/>
              </a:rPr>
              <a:t>Gasal</a:t>
            </a:r>
            <a:endParaRPr lang="en-US" altLang="ko-KR" sz="4400" smtClean="0">
              <a:solidFill>
                <a:schemeClr val="bg1"/>
              </a:solidFill>
              <a:latin typeface="+mj-lt"/>
              <a:cs typeface="Arial" pitchFamily="34" charset="0"/>
            </a:endParaRPr>
          </a:p>
          <a:p>
            <a:pPr algn="ctr"/>
            <a:r>
              <a:rPr lang="en-US" altLang="ko-KR" sz="4400" smtClean="0">
                <a:solidFill>
                  <a:schemeClr val="bg1"/>
                </a:solidFill>
                <a:latin typeface="+mj-lt"/>
                <a:cs typeface="Arial" pitchFamily="34" charset="0"/>
              </a:rPr>
              <a:t>2020/2021</a:t>
            </a:r>
            <a:endParaRPr lang="ko-KR" altLang="en-US" sz="4400">
              <a:solidFill>
                <a:schemeClr val="bg1"/>
              </a:solidFill>
              <a:latin typeface="+mj-lt"/>
              <a:cs typeface="Arial" pitchFamily="34" charset="0"/>
            </a:endParaRPr>
          </a:p>
        </p:txBody>
      </p:sp>
      <p:sp>
        <p:nvSpPr>
          <p:cNvPr id="9" name="TextBox 8">
            <a:extLst>
              <a:ext uri="{FF2B5EF4-FFF2-40B4-BE49-F238E27FC236}">
                <a16:creationId xmlns:a16="http://schemas.microsoft.com/office/drawing/2014/main" xmlns="" id="{2B6167FF-AD5E-41E4-8385-3024DC936CF2}"/>
              </a:ext>
            </a:extLst>
          </p:cNvPr>
          <p:cNvSpPr txBox="1"/>
          <p:nvPr/>
        </p:nvSpPr>
        <p:spPr>
          <a:xfrm>
            <a:off x="6364581" y="5064122"/>
            <a:ext cx="5501309" cy="666977"/>
          </a:xfrm>
          <a:prstGeom prst="rect">
            <a:avLst/>
          </a:prstGeom>
          <a:noFill/>
        </p:spPr>
        <p:txBody>
          <a:bodyPr wrap="square" rtlCol="0" anchor="ctr">
            <a:spAutoFit/>
          </a:bodyPr>
          <a:lstStyle/>
          <a:p>
            <a:pPr algn="ctr"/>
            <a:r>
              <a:rPr lang="en-US" altLang="ko-KR" sz="1867" err="1" smtClean="0">
                <a:solidFill>
                  <a:schemeClr val="bg1"/>
                </a:solidFill>
                <a:cs typeface="Arial" pitchFamily="34" charset="0"/>
              </a:rPr>
              <a:t>Dosen</a:t>
            </a:r>
            <a:r>
              <a:rPr lang="en-US" altLang="ko-KR" sz="1867" smtClean="0">
                <a:solidFill>
                  <a:schemeClr val="bg1"/>
                </a:solidFill>
                <a:cs typeface="Arial" pitchFamily="34" charset="0"/>
              </a:rPr>
              <a:t> </a:t>
            </a:r>
            <a:r>
              <a:rPr lang="en-US" altLang="ko-KR" sz="1867" err="1" smtClean="0">
                <a:solidFill>
                  <a:schemeClr val="bg1"/>
                </a:solidFill>
                <a:cs typeface="Arial" pitchFamily="34" charset="0"/>
              </a:rPr>
              <a:t>Pembimbing</a:t>
            </a:r>
            <a:r>
              <a:rPr lang="en-US" altLang="ko-KR" sz="1867" smtClean="0">
                <a:solidFill>
                  <a:schemeClr val="bg1"/>
                </a:solidFill>
                <a:cs typeface="Arial" pitchFamily="34" charset="0"/>
              </a:rPr>
              <a:t>,</a:t>
            </a:r>
          </a:p>
          <a:p>
            <a:pPr algn="ctr"/>
            <a:r>
              <a:rPr lang="en-US" altLang="ko-KR" sz="1867">
                <a:solidFill>
                  <a:schemeClr val="bg1"/>
                </a:solidFill>
                <a:cs typeface="Arial" pitchFamily="34" charset="0"/>
              </a:rPr>
              <a:t>Dr. </a:t>
            </a:r>
            <a:r>
              <a:rPr lang="en-US" altLang="ko-KR" sz="1867" err="1">
                <a:solidFill>
                  <a:schemeClr val="bg1"/>
                </a:solidFill>
                <a:cs typeface="Arial" pitchFamily="34" charset="0"/>
              </a:rPr>
              <a:t>Achmad</a:t>
            </a:r>
            <a:r>
              <a:rPr lang="en-US" altLang="ko-KR" sz="1867">
                <a:solidFill>
                  <a:schemeClr val="bg1"/>
                </a:solidFill>
                <a:cs typeface="Arial" pitchFamily="34" charset="0"/>
              </a:rPr>
              <a:t> </a:t>
            </a:r>
            <a:r>
              <a:rPr lang="en-US" altLang="ko-KR" sz="1867" err="1">
                <a:solidFill>
                  <a:schemeClr val="bg1"/>
                </a:solidFill>
                <a:cs typeface="Arial" pitchFamily="34" charset="0"/>
              </a:rPr>
              <a:t>Solichin</a:t>
            </a:r>
            <a:r>
              <a:rPr lang="en-US" altLang="ko-KR" sz="1867">
                <a:solidFill>
                  <a:schemeClr val="bg1"/>
                </a:solidFill>
                <a:cs typeface="Arial" pitchFamily="34" charset="0"/>
              </a:rPr>
              <a:t>, </a:t>
            </a:r>
            <a:r>
              <a:rPr lang="en-US" altLang="ko-KR" sz="1867" err="1">
                <a:solidFill>
                  <a:schemeClr val="bg1"/>
                </a:solidFill>
                <a:cs typeface="Arial" pitchFamily="34" charset="0"/>
              </a:rPr>
              <a:t>S.Kom</a:t>
            </a:r>
            <a:r>
              <a:rPr lang="en-US" altLang="ko-KR" sz="1867">
                <a:solidFill>
                  <a:schemeClr val="bg1"/>
                </a:solidFill>
                <a:cs typeface="Arial" pitchFamily="34" charset="0"/>
              </a:rPr>
              <a:t>, M.T.I.</a:t>
            </a:r>
            <a:endParaRPr lang="ko-KR" altLang="en-US" sz="1867">
              <a:solidFill>
                <a:schemeClr val="bg1"/>
              </a:solidFill>
              <a:cs typeface="Arial" pitchFamily="34" charset="0"/>
            </a:endParaRPr>
          </a:p>
        </p:txBody>
      </p:sp>
      <p:grpSp>
        <p:nvGrpSpPr>
          <p:cNvPr id="6" name="Group 5"/>
          <p:cNvGrpSpPr/>
          <p:nvPr/>
        </p:nvGrpSpPr>
        <p:grpSpPr>
          <a:xfrm>
            <a:off x="11188700" y="168095"/>
            <a:ext cx="871780" cy="873306"/>
            <a:chOff x="9639300" y="947037"/>
            <a:chExt cx="1385520" cy="1381278"/>
          </a:xfrm>
        </p:grpSpPr>
        <p:sp>
          <p:nvSpPr>
            <p:cNvPr id="5" name="Oval 4"/>
            <p:cNvSpPr/>
            <p:nvPr/>
          </p:nvSpPr>
          <p:spPr>
            <a:xfrm>
              <a:off x="9639300" y="947037"/>
              <a:ext cx="1385520" cy="138127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pic>
          <p:nvPicPr>
            <p:cNvPr id="17" name="Picture 16" descr="logo BL"/>
            <p:cNvPicPr/>
            <p:nvPr/>
          </p:nvPicPr>
          <p:blipFill>
            <a:blip r:embed="rId2"/>
            <a:stretch>
              <a:fillRect/>
            </a:stretch>
          </p:blipFill>
          <p:spPr>
            <a:xfrm>
              <a:off x="9708540" y="1039556"/>
              <a:ext cx="1221640" cy="1221640"/>
            </a:xfrm>
            <a:prstGeom prst="rect">
              <a:avLst/>
            </a:prstGeom>
          </p:spPr>
        </p:pic>
      </p:grpSp>
    </p:spTree>
    <p:extLst>
      <p:ext uri="{BB962C8B-B14F-4D97-AF65-F5344CB8AC3E}">
        <p14:creationId xmlns:p14="http://schemas.microsoft.com/office/powerpoint/2010/main" val="27772998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21" presetClass="entr" presetSubtype="8"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heel(8)">
                                      <p:cBhvr>
                                        <p:cTn id="14"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735F7F3-C1B5-4B60-A00A-4EB618DDFB5A}"/>
              </a:ext>
            </a:extLst>
          </p:cNvPr>
          <p:cNvSpPr>
            <a:spLocks noGrp="1"/>
          </p:cNvSpPr>
          <p:nvPr>
            <p:ph type="body" sz="quarter" idx="10"/>
          </p:nvPr>
        </p:nvSpPr>
        <p:spPr/>
        <p:txBody>
          <a:bodyPr/>
          <a:lstStyle/>
          <a:p>
            <a:r>
              <a:rPr lang="en-US" smtClean="0"/>
              <a:t>Data Dokumen</a:t>
            </a:r>
            <a:endParaRPr lang="en-US"/>
          </a:p>
        </p:txBody>
      </p:sp>
      <p:grpSp>
        <p:nvGrpSpPr>
          <p:cNvPr id="30" name="Group 29"/>
          <p:cNvGrpSpPr/>
          <p:nvPr/>
        </p:nvGrpSpPr>
        <p:grpSpPr>
          <a:xfrm>
            <a:off x="11188700" y="168095"/>
            <a:ext cx="871780" cy="873306"/>
            <a:chOff x="9639300" y="947037"/>
            <a:chExt cx="1385520" cy="1381278"/>
          </a:xfrm>
        </p:grpSpPr>
        <p:sp>
          <p:nvSpPr>
            <p:cNvPr id="31" name="Oval 30"/>
            <p:cNvSpPr/>
            <p:nvPr/>
          </p:nvSpPr>
          <p:spPr>
            <a:xfrm>
              <a:off x="9639300" y="947037"/>
              <a:ext cx="1385520" cy="138127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pic>
          <p:nvPicPr>
            <p:cNvPr id="32" name="Picture 31" descr="logo BL"/>
            <p:cNvPicPr/>
            <p:nvPr/>
          </p:nvPicPr>
          <p:blipFill>
            <a:blip r:embed="rId2"/>
            <a:stretch>
              <a:fillRect/>
            </a:stretch>
          </p:blipFill>
          <p:spPr>
            <a:xfrm>
              <a:off x="9708540" y="1039556"/>
              <a:ext cx="1221640" cy="1221640"/>
            </a:xfrm>
            <a:prstGeom prst="rect">
              <a:avLst/>
            </a:prstGeom>
          </p:spPr>
        </p:pic>
      </p:grpSp>
      <p:sp>
        <p:nvSpPr>
          <p:cNvPr id="33" name="Rectangle 32"/>
          <p:cNvSpPr/>
          <p:nvPr/>
        </p:nvSpPr>
        <p:spPr>
          <a:xfrm>
            <a:off x="469900" y="1344136"/>
            <a:ext cx="10972800" cy="923330"/>
          </a:xfrm>
          <a:prstGeom prst="rect">
            <a:avLst/>
          </a:prstGeom>
        </p:spPr>
        <p:txBody>
          <a:bodyPr wrap="square">
            <a:spAutoFit/>
          </a:bodyPr>
          <a:lstStyle/>
          <a:p>
            <a:r>
              <a:rPr lang="en-US" smtClean="0"/>
              <a:t>	Data </a:t>
            </a:r>
            <a:r>
              <a:rPr lang="en-US"/>
              <a:t>dokumen merupakan tahap untuk pengumpulan </a:t>
            </a:r>
            <a:r>
              <a:rPr lang="en-US" i="1"/>
              <a:t>dataset </a:t>
            </a:r>
            <a:r>
              <a:rPr lang="en-US"/>
              <a:t>dan proses pengujian data tes. Data yang digunakan berupa dokumen abstrak skripsi mahasiswa Budi Luhur dalam bentuk </a:t>
            </a:r>
            <a:r>
              <a:rPr lang="en-US" i="1"/>
              <a:t>pdf </a:t>
            </a:r>
            <a:r>
              <a:rPr lang="en-US"/>
              <a:t>yang kemudian di </a:t>
            </a:r>
            <a:r>
              <a:rPr lang="en-US" i="1"/>
              <a:t>convert </a:t>
            </a:r>
            <a:r>
              <a:rPr lang="en-US"/>
              <a:t>ke dalam bentuk teks.</a:t>
            </a:r>
            <a:endParaRPr lang="en-US"/>
          </a:p>
        </p:txBody>
      </p:sp>
      <p:sp>
        <p:nvSpPr>
          <p:cNvPr id="34" name="Flowchart: Punched Tape 33"/>
          <p:cNvSpPr/>
          <p:nvPr/>
        </p:nvSpPr>
        <p:spPr>
          <a:xfrm>
            <a:off x="0" y="6045200"/>
            <a:ext cx="12192000" cy="804672"/>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469900" y="2898150"/>
            <a:ext cx="10439400" cy="2677656"/>
          </a:xfrm>
          <a:prstGeom prst="rect">
            <a:avLst/>
          </a:prstGeom>
        </p:spPr>
        <p:txBody>
          <a:bodyPr wrap="square">
            <a:spAutoFit/>
          </a:bodyPr>
          <a:lstStyle/>
          <a:p>
            <a:pPr algn="just"/>
            <a:r>
              <a:rPr lang="en-US" sz="1200"/>
              <a:t>IMPLEMENTASI DATA MINING SEBAGAI SISTEM PREDIKSI PENJUALAN MENGGUNAKAN ALGORITMA KLASIFIKASI K-NEAREST NEIGHBOR DENGAN METODE PENGUKURAN JARAK EUCLIDEAN DISTANCE BERBASIS WEB PADA RESTORAN GIOI JAKARTA SELATAN Oleh : Roosananda Gama Fitranto (1511500538) Perusahaan atau badan usaha didirikan dengan tujuan menghasilkan barang dan jasa yang ditujukan untuk kebutuhan konsumen sekaligus untuk mendapatkan keuntungan bagi perusahaan atau badan usaha tersebut. Kegiatan penjualan merupakan salah satu indikator penting dalam dunia usaha. GIOI merupakan badan usaha yang bergerak pada bidang restoran. GIOI masih menghadapi permasalahan yang umum dihadapi oleh pemilik badan usaha, misalnya adanya kesulitan dalam penyediaan stok bahan makanan atau minuman, seperti banyaknya stok bahan makanan dan minuman yang kosong atau tidak laku terjual. Pada penulisan tugas akhir ini, penulis ingin membangun suatu sistem yang dapat memprediksi jumlah penjualan pada restoran GIOI Jakarta Selatan dengan menggunakan data penjualan harian yang ada, dengan pengimplementasian bidang ilmu data mining menggunakan algoritma K-Nearest Neighbor, dengan metode pengukuran jarak Euclidean Distance, serta atribut yang akan digunakan adalah sebagai berikut: menu, kategori menu, kategori hari, kategori tanggal dan jumlah terjual. Dataset yang digunakan adalah dataset penjualan selama bulan Maret 2019 yang berjumlah 3.414 data yang dibagi menjadi 2 bagian yakni: 3.307 dataset latih dan 107 dataset uji. Hasil yang diperoleh dari penelitian ini menghasilkan nilai akurasi terbaik dengan K = 3 sebesar 81.86%, dengan nilai Mean Absolute Error (MAE) sebesar 1.66 dan nilai Mean Percentage Error (MAPE) sebesar 18.14%. Kata Kunci : Data Mining, K-Nearest Neighbor, Euclidean Distance xiv+46 halaman; 32 gambar; 11 tabel; 1 lampiran</a:t>
            </a:r>
          </a:p>
        </p:txBody>
      </p:sp>
      <p:sp>
        <p:nvSpPr>
          <p:cNvPr id="36" name="Rectangle 35"/>
          <p:cNvSpPr/>
          <p:nvPr/>
        </p:nvSpPr>
        <p:spPr>
          <a:xfrm>
            <a:off x="469900" y="2494360"/>
            <a:ext cx="3060700" cy="369332"/>
          </a:xfrm>
          <a:prstGeom prst="rect">
            <a:avLst/>
          </a:prstGeom>
        </p:spPr>
        <p:txBody>
          <a:bodyPr wrap="square">
            <a:spAutoFit/>
          </a:bodyPr>
          <a:lstStyle/>
          <a:p>
            <a:r>
              <a:rPr lang="en-US" smtClean="0"/>
              <a:t>Contoh Dokumen Abstark :</a:t>
            </a:r>
            <a:endParaRPr lang="en-US"/>
          </a:p>
        </p:txBody>
      </p:sp>
    </p:spTree>
    <p:extLst>
      <p:ext uri="{BB962C8B-B14F-4D97-AF65-F5344CB8AC3E}">
        <p14:creationId xmlns:p14="http://schemas.microsoft.com/office/powerpoint/2010/main" val="190778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1000"/>
                                        <p:tgtEl>
                                          <p:spTgt spid="33"/>
                                        </p:tgtEl>
                                      </p:cBhvr>
                                    </p:animEffect>
                                    <p:anim calcmode="lin" valueType="num">
                                      <p:cBhvr>
                                        <p:cTn id="8" dur="1000" fill="hold"/>
                                        <p:tgtEl>
                                          <p:spTgt spid="33"/>
                                        </p:tgtEl>
                                        <p:attrNameLst>
                                          <p:attrName>ppt_x</p:attrName>
                                        </p:attrNameLst>
                                      </p:cBhvr>
                                      <p:tavLst>
                                        <p:tav tm="0">
                                          <p:val>
                                            <p:strVal val="#ppt_x"/>
                                          </p:val>
                                        </p:tav>
                                        <p:tav tm="100000">
                                          <p:val>
                                            <p:strVal val="#ppt_x"/>
                                          </p:val>
                                        </p:tav>
                                      </p:tavLst>
                                    </p:anim>
                                    <p:anim calcmode="lin" valueType="num">
                                      <p:cBhvr>
                                        <p:cTn id="9"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6"/>
                                        </p:tgtEl>
                                        <p:attrNameLst>
                                          <p:attrName>style.visibility</p:attrName>
                                        </p:attrNameLst>
                                      </p:cBhvr>
                                      <p:to>
                                        <p:strVal val="visible"/>
                                      </p:to>
                                    </p:set>
                                    <p:animEffect transition="in" filter="fade">
                                      <p:cBhvr>
                                        <p:cTn id="14" dur="1000"/>
                                        <p:tgtEl>
                                          <p:spTgt spid="36"/>
                                        </p:tgtEl>
                                      </p:cBhvr>
                                    </p:animEffect>
                                    <p:anim calcmode="lin" valueType="num">
                                      <p:cBhvr>
                                        <p:cTn id="15" dur="1000" fill="hold"/>
                                        <p:tgtEl>
                                          <p:spTgt spid="36"/>
                                        </p:tgtEl>
                                        <p:attrNameLst>
                                          <p:attrName>ppt_x</p:attrName>
                                        </p:attrNameLst>
                                      </p:cBhvr>
                                      <p:tavLst>
                                        <p:tav tm="0">
                                          <p:val>
                                            <p:strVal val="#ppt_x"/>
                                          </p:val>
                                        </p:tav>
                                        <p:tav tm="100000">
                                          <p:val>
                                            <p:strVal val="#ppt_x"/>
                                          </p:val>
                                        </p:tav>
                                      </p:tavLst>
                                    </p:anim>
                                    <p:anim calcmode="lin" valueType="num">
                                      <p:cBhvr>
                                        <p:cTn id="16"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fade">
                                      <p:cBhvr>
                                        <p:cTn id="21" dur="1000"/>
                                        <p:tgtEl>
                                          <p:spTgt spid="35"/>
                                        </p:tgtEl>
                                      </p:cBhvr>
                                    </p:animEffect>
                                    <p:anim calcmode="lin" valueType="num">
                                      <p:cBhvr>
                                        <p:cTn id="22" dur="1000" fill="hold"/>
                                        <p:tgtEl>
                                          <p:spTgt spid="35"/>
                                        </p:tgtEl>
                                        <p:attrNameLst>
                                          <p:attrName>ppt_x</p:attrName>
                                        </p:attrNameLst>
                                      </p:cBhvr>
                                      <p:tavLst>
                                        <p:tav tm="0">
                                          <p:val>
                                            <p:strVal val="#ppt_x"/>
                                          </p:val>
                                        </p:tav>
                                        <p:tav tm="100000">
                                          <p:val>
                                            <p:strVal val="#ppt_x"/>
                                          </p:val>
                                        </p:tav>
                                      </p:tavLst>
                                    </p:anim>
                                    <p:anim calcmode="lin" valueType="num">
                                      <p:cBhvr>
                                        <p:cTn id="23"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5" grpId="0"/>
      <p:bldP spid="3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735F7F3-C1B5-4B60-A00A-4EB618DDFB5A}"/>
              </a:ext>
            </a:extLst>
          </p:cNvPr>
          <p:cNvSpPr>
            <a:spLocks noGrp="1"/>
          </p:cNvSpPr>
          <p:nvPr>
            <p:ph type="body" sz="quarter" idx="10"/>
          </p:nvPr>
        </p:nvSpPr>
        <p:spPr/>
        <p:txBody>
          <a:bodyPr/>
          <a:lstStyle/>
          <a:p>
            <a:r>
              <a:rPr lang="en-US" smtClean="0"/>
              <a:t>Pembagian Data</a:t>
            </a:r>
            <a:endParaRPr lang="en-US"/>
          </a:p>
        </p:txBody>
      </p:sp>
      <p:grpSp>
        <p:nvGrpSpPr>
          <p:cNvPr id="3" name="Group 2">
            <a:extLst>
              <a:ext uri="{FF2B5EF4-FFF2-40B4-BE49-F238E27FC236}">
                <a16:creationId xmlns:a16="http://schemas.microsoft.com/office/drawing/2014/main" xmlns="" id="{5602EA9F-8611-4D7B-8B4A-4CEE2523423C}"/>
              </a:ext>
            </a:extLst>
          </p:cNvPr>
          <p:cNvGrpSpPr/>
          <p:nvPr/>
        </p:nvGrpSpPr>
        <p:grpSpPr>
          <a:xfrm>
            <a:off x="7971656" y="1847823"/>
            <a:ext cx="4037738" cy="4498206"/>
            <a:chOff x="4596745" y="501496"/>
            <a:chExt cx="3509062" cy="3909240"/>
          </a:xfrm>
          <a:solidFill>
            <a:schemeClr val="accent3"/>
          </a:solidFill>
        </p:grpSpPr>
        <p:sp>
          <p:nvSpPr>
            <p:cNvPr id="4" name="Freeform: Shape 3">
              <a:extLst>
                <a:ext uri="{FF2B5EF4-FFF2-40B4-BE49-F238E27FC236}">
                  <a16:creationId xmlns:a16="http://schemas.microsoft.com/office/drawing/2014/main" xmlns="" id="{BBFD4334-59A0-4ADB-8B78-6AD3175DAB08}"/>
                </a:ext>
              </a:extLst>
            </p:cNvPr>
            <p:cNvSpPr/>
            <p:nvPr/>
          </p:nvSpPr>
          <p:spPr>
            <a:xfrm>
              <a:off x="5382584" y="501496"/>
              <a:ext cx="1871286" cy="1317493"/>
            </a:xfrm>
            <a:custGeom>
              <a:avLst/>
              <a:gdLst>
                <a:gd name="connsiteX0" fmla="*/ 1376075 w 1871286"/>
                <a:gd name="connsiteY0" fmla="*/ 0 h 1317493"/>
                <a:gd name="connsiteX1" fmla="*/ 1460693 w 1871286"/>
                <a:gd name="connsiteY1" fmla="*/ 9645 h 1317493"/>
                <a:gd name="connsiteX2" fmla="*/ 1581895 w 1871286"/>
                <a:gd name="connsiteY2" fmla="*/ 32688 h 1317493"/>
                <a:gd name="connsiteX3" fmla="*/ 1592917 w 1871286"/>
                <a:gd name="connsiteY3" fmla="*/ 47226 h 1317493"/>
                <a:gd name="connsiteX4" fmla="*/ 1592822 w 1871286"/>
                <a:gd name="connsiteY4" fmla="*/ 163249 h 1317493"/>
                <a:gd name="connsiteX5" fmla="*/ 1604653 w 1871286"/>
                <a:gd name="connsiteY5" fmla="*/ 179023 h 1317493"/>
                <a:gd name="connsiteX6" fmla="*/ 1718965 w 1871286"/>
                <a:gd name="connsiteY6" fmla="*/ 220976 h 1317493"/>
                <a:gd name="connsiteX7" fmla="*/ 1732411 w 1871286"/>
                <a:gd name="connsiteY7" fmla="*/ 241453 h 1317493"/>
                <a:gd name="connsiteX8" fmla="*/ 1732126 w 1871286"/>
                <a:gd name="connsiteY8" fmla="*/ 286684 h 1317493"/>
                <a:gd name="connsiteX9" fmla="*/ 1871287 w 1871286"/>
                <a:gd name="connsiteY9" fmla="*/ 286684 h 1317493"/>
                <a:gd name="connsiteX10" fmla="*/ 1871287 w 1871286"/>
                <a:gd name="connsiteY10" fmla="*/ 1310557 h 1317493"/>
                <a:gd name="connsiteX11" fmla="*/ 0 w 1871286"/>
                <a:gd name="connsiteY11" fmla="*/ 1317493 h 1317493"/>
                <a:gd name="connsiteX12" fmla="*/ 0 w 1871286"/>
                <a:gd name="connsiteY12" fmla="*/ 293526 h 1317493"/>
                <a:gd name="connsiteX13" fmla="*/ 134030 w 1871286"/>
                <a:gd name="connsiteY13" fmla="*/ 293526 h 1317493"/>
                <a:gd name="connsiteX14" fmla="*/ 133697 w 1871286"/>
                <a:gd name="connsiteY14" fmla="*/ 249530 h 1317493"/>
                <a:gd name="connsiteX15" fmla="*/ 149091 w 1871286"/>
                <a:gd name="connsiteY15" fmla="*/ 225775 h 1317493"/>
                <a:gd name="connsiteX16" fmla="*/ 260268 w 1871286"/>
                <a:gd name="connsiteY16" fmla="*/ 184059 h 1317493"/>
                <a:gd name="connsiteX17" fmla="*/ 272621 w 1871286"/>
                <a:gd name="connsiteY17" fmla="*/ 167003 h 1317493"/>
                <a:gd name="connsiteX18" fmla="*/ 271148 w 1871286"/>
                <a:gd name="connsiteY18" fmla="*/ 54021 h 1317493"/>
                <a:gd name="connsiteX19" fmla="*/ 284689 w 1871286"/>
                <a:gd name="connsiteY19" fmla="*/ 36536 h 1317493"/>
                <a:gd name="connsiteX20" fmla="*/ 624966 w 1871286"/>
                <a:gd name="connsiteY20" fmla="*/ 3136 h 1317493"/>
                <a:gd name="connsiteX21" fmla="*/ 925809 w 1871286"/>
                <a:gd name="connsiteY21" fmla="*/ 61717 h 1317493"/>
                <a:gd name="connsiteX22" fmla="*/ 941487 w 1871286"/>
                <a:gd name="connsiteY22" fmla="*/ 61575 h 1317493"/>
                <a:gd name="connsiteX23" fmla="*/ 1216104 w 1871286"/>
                <a:gd name="connsiteY23" fmla="*/ 2803 h 1317493"/>
                <a:gd name="connsiteX24" fmla="*/ 1235583 w 1871286"/>
                <a:gd name="connsiteY24" fmla="*/ 0 h 1317493"/>
                <a:gd name="connsiteX25" fmla="*/ 1376075 w 1871286"/>
                <a:gd name="connsiteY25" fmla="*/ 0 h 1317493"/>
                <a:gd name="connsiteX26" fmla="*/ 909085 w 1871286"/>
                <a:gd name="connsiteY26" fmla="*/ 1022162 h 1317493"/>
                <a:gd name="connsiteX27" fmla="*/ 909085 w 1871286"/>
                <a:gd name="connsiteY27" fmla="*/ 1006341 h 1317493"/>
                <a:gd name="connsiteX28" fmla="*/ 904571 w 1871286"/>
                <a:gd name="connsiteY28" fmla="*/ 128709 h 1317493"/>
                <a:gd name="connsiteX29" fmla="*/ 885851 w 1871286"/>
                <a:gd name="connsiteY29" fmla="*/ 103242 h 1317493"/>
                <a:gd name="connsiteX30" fmla="*/ 585484 w 1871286"/>
                <a:gd name="connsiteY30" fmla="*/ 57869 h 1317493"/>
                <a:gd name="connsiteX31" fmla="*/ 331298 w 1871286"/>
                <a:gd name="connsiteY31" fmla="*/ 82812 h 1317493"/>
                <a:gd name="connsiteX32" fmla="*/ 331298 w 1871286"/>
                <a:gd name="connsiteY32" fmla="*/ 993465 h 1317493"/>
                <a:gd name="connsiteX33" fmla="*/ 909085 w 1871286"/>
                <a:gd name="connsiteY33" fmla="*/ 1022162 h 1317493"/>
                <a:gd name="connsiteX34" fmla="*/ 1540227 w 1871286"/>
                <a:gd name="connsiteY34" fmla="*/ 989997 h 1317493"/>
                <a:gd name="connsiteX35" fmla="*/ 1540940 w 1871286"/>
                <a:gd name="connsiteY35" fmla="*/ 975553 h 1317493"/>
                <a:gd name="connsiteX36" fmla="*/ 1537661 w 1871286"/>
                <a:gd name="connsiteY36" fmla="*/ 94785 h 1317493"/>
                <a:gd name="connsiteX37" fmla="*/ 1520652 w 1871286"/>
                <a:gd name="connsiteY37" fmla="*/ 76113 h 1317493"/>
                <a:gd name="connsiteX38" fmla="*/ 1379876 w 1871286"/>
                <a:gd name="connsiteY38" fmla="*/ 59817 h 1317493"/>
                <a:gd name="connsiteX39" fmla="*/ 976598 w 1871286"/>
                <a:gd name="connsiteY39" fmla="*/ 107899 h 1317493"/>
                <a:gd name="connsiteX40" fmla="*/ 960635 w 1871286"/>
                <a:gd name="connsiteY40" fmla="*/ 130324 h 1317493"/>
                <a:gd name="connsiteX41" fmla="*/ 963960 w 1871286"/>
                <a:gd name="connsiteY41" fmla="*/ 1008051 h 1317493"/>
                <a:gd name="connsiteX42" fmla="*/ 964768 w 1871286"/>
                <a:gd name="connsiteY42" fmla="*/ 1024062 h 1317493"/>
                <a:gd name="connsiteX43" fmla="*/ 1249314 w 1871286"/>
                <a:gd name="connsiteY43" fmla="*/ 969567 h 1317493"/>
                <a:gd name="connsiteX44" fmla="*/ 1540227 w 1871286"/>
                <a:gd name="connsiteY44" fmla="*/ 989997 h 1317493"/>
                <a:gd name="connsiteX45" fmla="*/ 274664 w 1871286"/>
                <a:gd name="connsiteY45" fmla="*/ 1059601 h 1317493"/>
                <a:gd name="connsiteX46" fmla="*/ 274664 w 1871286"/>
                <a:gd name="connsiteY46" fmla="*/ 235372 h 1317493"/>
                <a:gd name="connsiteX47" fmla="*/ 205345 w 1871286"/>
                <a:gd name="connsiteY47" fmla="*/ 260648 h 1317493"/>
                <a:gd name="connsiteX48" fmla="*/ 188145 w 1871286"/>
                <a:gd name="connsiteY48" fmla="*/ 285877 h 1317493"/>
                <a:gd name="connsiteX49" fmla="*/ 194322 w 1871286"/>
                <a:gd name="connsiteY49" fmla="*/ 1160658 h 1317493"/>
                <a:gd name="connsiteX50" fmla="*/ 194322 w 1871286"/>
                <a:gd name="connsiteY50" fmla="*/ 1175244 h 1317493"/>
                <a:gd name="connsiteX51" fmla="*/ 204157 w 1871286"/>
                <a:gd name="connsiteY51" fmla="*/ 1172678 h 1317493"/>
                <a:gd name="connsiteX52" fmla="*/ 466515 w 1871286"/>
                <a:gd name="connsiteY52" fmla="*/ 1113859 h 1317493"/>
                <a:gd name="connsiteX53" fmla="*/ 928564 w 1871286"/>
                <a:gd name="connsiteY53" fmla="*/ 1164221 h 1317493"/>
                <a:gd name="connsiteX54" fmla="*/ 945811 w 1871286"/>
                <a:gd name="connsiteY54" fmla="*/ 1164174 h 1317493"/>
                <a:gd name="connsiteX55" fmla="*/ 1247461 w 1871286"/>
                <a:gd name="connsiteY55" fmla="*/ 1108158 h 1317493"/>
                <a:gd name="connsiteX56" fmla="*/ 1596671 w 1871286"/>
                <a:gd name="connsiteY56" fmla="*/ 1142651 h 1317493"/>
                <a:gd name="connsiteX57" fmla="*/ 1679721 w 1871286"/>
                <a:gd name="connsiteY57" fmla="*/ 1168307 h 1317493"/>
                <a:gd name="connsiteX58" fmla="*/ 1679721 w 1871286"/>
                <a:gd name="connsiteY58" fmla="*/ 1149255 h 1317493"/>
                <a:gd name="connsiteX59" fmla="*/ 1678153 w 1871286"/>
                <a:gd name="connsiteY59" fmla="*/ 282123 h 1317493"/>
                <a:gd name="connsiteX60" fmla="*/ 1677963 w 1871286"/>
                <a:gd name="connsiteY60" fmla="*/ 269960 h 1317493"/>
                <a:gd name="connsiteX61" fmla="*/ 1673734 w 1871286"/>
                <a:gd name="connsiteY61" fmla="*/ 261361 h 1317493"/>
                <a:gd name="connsiteX62" fmla="*/ 1594628 w 1871286"/>
                <a:gd name="connsiteY62" fmla="*/ 231571 h 1317493"/>
                <a:gd name="connsiteX63" fmla="*/ 1594628 w 1871286"/>
                <a:gd name="connsiteY63" fmla="*/ 1059696 h 1317493"/>
                <a:gd name="connsiteX64" fmla="*/ 1436795 w 1871286"/>
                <a:gd name="connsiteY64" fmla="*/ 1032329 h 1317493"/>
                <a:gd name="connsiteX65" fmla="*/ 1190067 w 1871286"/>
                <a:gd name="connsiteY65" fmla="*/ 1029241 h 1317493"/>
                <a:gd name="connsiteX66" fmla="*/ 972512 w 1871286"/>
                <a:gd name="connsiteY66" fmla="*/ 1072524 h 1317493"/>
                <a:gd name="connsiteX67" fmla="*/ 902908 w 1871286"/>
                <a:gd name="connsiteY67" fmla="*/ 1072619 h 1317493"/>
                <a:gd name="connsiteX68" fmla="*/ 688251 w 1871286"/>
                <a:gd name="connsiteY68" fmla="*/ 1030714 h 1317493"/>
                <a:gd name="connsiteX69" fmla="*/ 379332 w 1871286"/>
                <a:gd name="connsiteY69" fmla="*/ 1040311 h 1317493"/>
                <a:gd name="connsiteX70" fmla="*/ 274664 w 1871286"/>
                <a:gd name="connsiteY70" fmla="*/ 1059601 h 1317493"/>
                <a:gd name="connsiteX71" fmla="*/ 145148 w 1871286"/>
                <a:gd name="connsiteY71" fmla="*/ 1256726 h 1317493"/>
                <a:gd name="connsiteX72" fmla="*/ 146573 w 1871286"/>
                <a:gd name="connsiteY72" fmla="*/ 1261430 h 1317493"/>
                <a:gd name="connsiteX73" fmla="*/ 1728515 w 1871286"/>
                <a:gd name="connsiteY73" fmla="*/ 1255348 h 1317493"/>
                <a:gd name="connsiteX74" fmla="*/ 1729418 w 1871286"/>
                <a:gd name="connsiteY74" fmla="*/ 1250835 h 1317493"/>
                <a:gd name="connsiteX75" fmla="*/ 1655537 w 1871286"/>
                <a:gd name="connsiteY75" fmla="*/ 1219335 h 1317493"/>
                <a:gd name="connsiteX76" fmla="*/ 1379923 w 1871286"/>
                <a:gd name="connsiteY76" fmla="*/ 1165171 h 1317493"/>
                <a:gd name="connsiteX77" fmla="*/ 947521 w 1871286"/>
                <a:gd name="connsiteY77" fmla="*/ 1221520 h 1317493"/>
                <a:gd name="connsiteX78" fmla="*/ 927471 w 1871286"/>
                <a:gd name="connsiteY78" fmla="*/ 1221615 h 1317493"/>
                <a:gd name="connsiteX79" fmla="*/ 820713 w 1871286"/>
                <a:gd name="connsiteY79" fmla="*/ 1190875 h 1317493"/>
                <a:gd name="connsiteX80" fmla="*/ 484142 w 1871286"/>
                <a:gd name="connsiteY80" fmla="*/ 1168687 h 1317493"/>
                <a:gd name="connsiteX81" fmla="*/ 228245 w 1871286"/>
                <a:gd name="connsiteY81" fmla="*/ 1221330 h 1317493"/>
                <a:gd name="connsiteX82" fmla="*/ 145148 w 1871286"/>
                <a:gd name="connsiteY82" fmla="*/ 1256726 h 1317493"/>
                <a:gd name="connsiteX83" fmla="*/ 1735642 w 1871286"/>
                <a:gd name="connsiteY83" fmla="*/ 343080 h 1317493"/>
                <a:gd name="connsiteX84" fmla="*/ 1735642 w 1871286"/>
                <a:gd name="connsiteY84" fmla="*/ 1254303 h 1317493"/>
                <a:gd name="connsiteX85" fmla="*/ 1815556 w 1871286"/>
                <a:gd name="connsiteY85" fmla="*/ 1254303 h 1317493"/>
                <a:gd name="connsiteX86" fmla="*/ 1815556 w 1871286"/>
                <a:gd name="connsiteY86" fmla="*/ 343080 h 1317493"/>
                <a:gd name="connsiteX87" fmla="*/ 1735642 w 1871286"/>
                <a:gd name="connsiteY87" fmla="*/ 343080 h 1317493"/>
                <a:gd name="connsiteX88" fmla="*/ 136025 w 1871286"/>
                <a:gd name="connsiteY88" fmla="*/ 1260955 h 1317493"/>
                <a:gd name="connsiteX89" fmla="*/ 136025 w 1871286"/>
                <a:gd name="connsiteY89" fmla="*/ 352298 h 1317493"/>
                <a:gd name="connsiteX90" fmla="*/ 56206 w 1871286"/>
                <a:gd name="connsiteY90" fmla="*/ 352298 h 1317493"/>
                <a:gd name="connsiteX91" fmla="*/ 56206 w 1871286"/>
                <a:gd name="connsiteY91" fmla="*/ 1260955 h 1317493"/>
                <a:gd name="connsiteX92" fmla="*/ 136025 w 1871286"/>
                <a:gd name="connsiteY92" fmla="*/ 1260955 h 131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1871286" h="1317493">
                  <a:moveTo>
                    <a:pt x="1376075" y="0"/>
                  </a:moveTo>
                  <a:cubicBezTo>
                    <a:pt x="1404297" y="3136"/>
                    <a:pt x="1432709" y="5036"/>
                    <a:pt x="1460693" y="9645"/>
                  </a:cubicBezTo>
                  <a:cubicBezTo>
                    <a:pt x="1501268" y="16344"/>
                    <a:pt x="1541462" y="25181"/>
                    <a:pt x="1581895" y="32688"/>
                  </a:cubicBezTo>
                  <a:cubicBezTo>
                    <a:pt x="1590827" y="34351"/>
                    <a:pt x="1593012" y="38627"/>
                    <a:pt x="1592917" y="47226"/>
                  </a:cubicBezTo>
                  <a:cubicBezTo>
                    <a:pt x="1592585" y="85901"/>
                    <a:pt x="1593250" y="124575"/>
                    <a:pt x="1592822" y="163249"/>
                  </a:cubicBezTo>
                  <a:cubicBezTo>
                    <a:pt x="1592727" y="172562"/>
                    <a:pt x="1595815" y="175935"/>
                    <a:pt x="1604653" y="179023"/>
                  </a:cubicBezTo>
                  <a:cubicBezTo>
                    <a:pt x="1642994" y="192374"/>
                    <a:pt x="1680861" y="206960"/>
                    <a:pt x="1718965" y="220976"/>
                  </a:cubicBezTo>
                  <a:cubicBezTo>
                    <a:pt x="1728705" y="224539"/>
                    <a:pt x="1733266" y="230241"/>
                    <a:pt x="1732411" y="241453"/>
                  </a:cubicBezTo>
                  <a:cubicBezTo>
                    <a:pt x="1731271" y="256039"/>
                    <a:pt x="1732126" y="270768"/>
                    <a:pt x="1732126" y="286684"/>
                  </a:cubicBezTo>
                  <a:cubicBezTo>
                    <a:pt x="1778449" y="286684"/>
                    <a:pt x="1823443" y="286684"/>
                    <a:pt x="1871287" y="286684"/>
                  </a:cubicBezTo>
                  <a:cubicBezTo>
                    <a:pt x="1871287" y="628149"/>
                    <a:pt x="1871287" y="968331"/>
                    <a:pt x="1871287" y="1310557"/>
                  </a:cubicBezTo>
                  <a:cubicBezTo>
                    <a:pt x="1249599" y="1312837"/>
                    <a:pt x="626534" y="1315165"/>
                    <a:pt x="0" y="1317493"/>
                  </a:cubicBezTo>
                  <a:cubicBezTo>
                    <a:pt x="0" y="975648"/>
                    <a:pt x="0" y="635513"/>
                    <a:pt x="0" y="293526"/>
                  </a:cubicBezTo>
                  <a:cubicBezTo>
                    <a:pt x="42760" y="293526"/>
                    <a:pt x="87754" y="293526"/>
                    <a:pt x="134030" y="293526"/>
                  </a:cubicBezTo>
                  <a:cubicBezTo>
                    <a:pt x="134030" y="277657"/>
                    <a:pt x="135075" y="263499"/>
                    <a:pt x="133697" y="249530"/>
                  </a:cubicBezTo>
                  <a:cubicBezTo>
                    <a:pt x="132415" y="236512"/>
                    <a:pt x="137546" y="230051"/>
                    <a:pt x="149091" y="225775"/>
                  </a:cubicBezTo>
                  <a:cubicBezTo>
                    <a:pt x="186197" y="211996"/>
                    <a:pt x="222971" y="197220"/>
                    <a:pt x="260268" y="184059"/>
                  </a:cubicBezTo>
                  <a:cubicBezTo>
                    <a:pt x="269818" y="180686"/>
                    <a:pt x="272811" y="176743"/>
                    <a:pt x="272621" y="167003"/>
                  </a:cubicBezTo>
                  <a:cubicBezTo>
                    <a:pt x="271813" y="129374"/>
                    <a:pt x="272193" y="91697"/>
                    <a:pt x="271148" y="54021"/>
                  </a:cubicBezTo>
                  <a:cubicBezTo>
                    <a:pt x="270863" y="43188"/>
                    <a:pt x="274616" y="39197"/>
                    <a:pt x="284689" y="36536"/>
                  </a:cubicBezTo>
                  <a:cubicBezTo>
                    <a:pt x="396341" y="6842"/>
                    <a:pt x="510036" y="-1805"/>
                    <a:pt x="624966" y="3136"/>
                  </a:cubicBezTo>
                  <a:cubicBezTo>
                    <a:pt x="728113" y="7602"/>
                    <a:pt x="829218" y="23091"/>
                    <a:pt x="925809" y="61717"/>
                  </a:cubicBezTo>
                  <a:cubicBezTo>
                    <a:pt x="930322" y="63523"/>
                    <a:pt x="936926" y="63428"/>
                    <a:pt x="941487" y="61575"/>
                  </a:cubicBezTo>
                  <a:cubicBezTo>
                    <a:pt x="1029526" y="25466"/>
                    <a:pt x="1121841" y="9740"/>
                    <a:pt x="1216104" y="2803"/>
                  </a:cubicBezTo>
                  <a:cubicBezTo>
                    <a:pt x="1222613" y="2328"/>
                    <a:pt x="1229074" y="950"/>
                    <a:pt x="1235583" y="0"/>
                  </a:cubicBezTo>
                  <a:cubicBezTo>
                    <a:pt x="1282430" y="0"/>
                    <a:pt x="1329276" y="0"/>
                    <a:pt x="1376075" y="0"/>
                  </a:cubicBezTo>
                  <a:close/>
                  <a:moveTo>
                    <a:pt x="909085" y="1022162"/>
                  </a:moveTo>
                  <a:cubicBezTo>
                    <a:pt x="909085" y="1016318"/>
                    <a:pt x="909132" y="1011329"/>
                    <a:pt x="909085" y="1006341"/>
                  </a:cubicBezTo>
                  <a:cubicBezTo>
                    <a:pt x="907469" y="713812"/>
                    <a:pt x="905711" y="421284"/>
                    <a:pt x="904571" y="128709"/>
                  </a:cubicBezTo>
                  <a:cubicBezTo>
                    <a:pt x="904523" y="113695"/>
                    <a:pt x="899440" y="107661"/>
                    <a:pt x="885851" y="103242"/>
                  </a:cubicBezTo>
                  <a:cubicBezTo>
                    <a:pt x="788215" y="71220"/>
                    <a:pt x="687586" y="59532"/>
                    <a:pt x="585484" y="57869"/>
                  </a:cubicBezTo>
                  <a:cubicBezTo>
                    <a:pt x="499298" y="56491"/>
                    <a:pt x="414205" y="66231"/>
                    <a:pt x="331298" y="82812"/>
                  </a:cubicBezTo>
                  <a:cubicBezTo>
                    <a:pt x="331298" y="386838"/>
                    <a:pt x="331298" y="689629"/>
                    <a:pt x="331298" y="993465"/>
                  </a:cubicBezTo>
                  <a:cubicBezTo>
                    <a:pt x="527615" y="958306"/>
                    <a:pt x="719324" y="959114"/>
                    <a:pt x="909085" y="1022162"/>
                  </a:cubicBezTo>
                  <a:close/>
                  <a:moveTo>
                    <a:pt x="1540227" y="989997"/>
                  </a:moveTo>
                  <a:cubicBezTo>
                    <a:pt x="1540512" y="984438"/>
                    <a:pt x="1540940" y="980019"/>
                    <a:pt x="1540940" y="975553"/>
                  </a:cubicBezTo>
                  <a:cubicBezTo>
                    <a:pt x="1539752" y="681980"/>
                    <a:pt x="1538422" y="388359"/>
                    <a:pt x="1537661" y="94785"/>
                  </a:cubicBezTo>
                  <a:cubicBezTo>
                    <a:pt x="1537614" y="81150"/>
                    <a:pt x="1532530" y="77444"/>
                    <a:pt x="1520652" y="76113"/>
                  </a:cubicBezTo>
                  <a:cubicBezTo>
                    <a:pt x="1473711" y="70840"/>
                    <a:pt x="1426960" y="62858"/>
                    <a:pt x="1379876" y="59817"/>
                  </a:cubicBezTo>
                  <a:cubicBezTo>
                    <a:pt x="1242663" y="50932"/>
                    <a:pt x="1107778" y="64378"/>
                    <a:pt x="976598" y="107899"/>
                  </a:cubicBezTo>
                  <a:cubicBezTo>
                    <a:pt x="964483" y="111890"/>
                    <a:pt x="960587" y="117401"/>
                    <a:pt x="960635" y="130324"/>
                  </a:cubicBezTo>
                  <a:cubicBezTo>
                    <a:pt x="962060" y="422900"/>
                    <a:pt x="962915" y="715475"/>
                    <a:pt x="963960" y="1008051"/>
                  </a:cubicBezTo>
                  <a:cubicBezTo>
                    <a:pt x="963960" y="1012850"/>
                    <a:pt x="964436" y="1017696"/>
                    <a:pt x="964768" y="1024062"/>
                  </a:cubicBezTo>
                  <a:cubicBezTo>
                    <a:pt x="1057463" y="989331"/>
                    <a:pt x="1152533" y="974413"/>
                    <a:pt x="1249314" y="969567"/>
                  </a:cubicBezTo>
                  <a:cubicBezTo>
                    <a:pt x="1346618" y="964625"/>
                    <a:pt x="1443351" y="970849"/>
                    <a:pt x="1540227" y="989997"/>
                  </a:cubicBezTo>
                  <a:close/>
                  <a:moveTo>
                    <a:pt x="274664" y="1059601"/>
                  </a:moveTo>
                  <a:cubicBezTo>
                    <a:pt x="274664" y="785792"/>
                    <a:pt x="274664" y="512364"/>
                    <a:pt x="274664" y="235372"/>
                  </a:cubicBezTo>
                  <a:cubicBezTo>
                    <a:pt x="248960" y="244827"/>
                    <a:pt x="227342" y="253379"/>
                    <a:pt x="205345" y="260648"/>
                  </a:cubicBezTo>
                  <a:cubicBezTo>
                    <a:pt x="192421" y="264924"/>
                    <a:pt x="188050" y="271528"/>
                    <a:pt x="188145" y="285877"/>
                  </a:cubicBezTo>
                  <a:cubicBezTo>
                    <a:pt x="190616" y="577454"/>
                    <a:pt x="192421" y="869032"/>
                    <a:pt x="194322" y="1160658"/>
                  </a:cubicBezTo>
                  <a:cubicBezTo>
                    <a:pt x="194369" y="1165171"/>
                    <a:pt x="194322" y="1169638"/>
                    <a:pt x="194322" y="1175244"/>
                  </a:cubicBezTo>
                  <a:cubicBezTo>
                    <a:pt x="198455" y="1174151"/>
                    <a:pt x="201449" y="1173723"/>
                    <a:pt x="204157" y="1172678"/>
                  </a:cubicBezTo>
                  <a:cubicBezTo>
                    <a:pt x="288727" y="1140228"/>
                    <a:pt x="376481" y="1121698"/>
                    <a:pt x="466515" y="1113859"/>
                  </a:cubicBezTo>
                  <a:cubicBezTo>
                    <a:pt x="623826" y="1100176"/>
                    <a:pt x="778333" y="1112434"/>
                    <a:pt x="928564" y="1164221"/>
                  </a:cubicBezTo>
                  <a:cubicBezTo>
                    <a:pt x="933743" y="1166027"/>
                    <a:pt x="940680" y="1166027"/>
                    <a:pt x="945811" y="1164174"/>
                  </a:cubicBezTo>
                  <a:cubicBezTo>
                    <a:pt x="1043352" y="1129205"/>
                    <a:pt x="1144314" y="1112956"/>
                    <a:pt x="1247461" y="1108158"/>
                  </a:cubicBezTo>
                  <a:cubicBezTo>
                    <a:pt x="1365575" y="1102694"/>
                    <a:pt x="1482215" y="1112006"/>
                    <a:pt x="1596671" y="1142651"/>
                  </a:cubicBezTo>
                  <a:cubicBezTo>
                    <a:pt x="1623990" y="1149968"/>
                    <a:pt x="1650786" y="1159328"/>
                    <a:pt x="1679721" y="1168307"/>
                  </a:cubicBezTo>
                  <a:cubicBezTo>
                    <a:pt x="1679721" y="1161228"/>
                    <a:pt x="1679721" y="1155242"/>
                    <a:pt x="1679721" y="1149255"/>
                  </a:cubicBezTo>
                  <a:cubicBezTo>
                    <a:pt x="1679198" y="860195"/>
                    <a:pt x="1678675" y="571135"/>
                    <a:pt x="1678153" y="282123"/>
                  </a:cubicBezTo>
                  <a:cubicBezTo>
                    <a:pt x="1678153" y="278037"/>
                    <a:pt x="1678675" y="273904"/>
                    <a:pt x="1677963" y="269960"/>
                  </a:cubicBezTo>
                  <a:cubicBezTo>
                    <a:pt x="1677393" y="266872"/>
                    <a:pt x="1675967" y="262263"/>
                    <a:pt x="1673734" y="261361"/>
                  </a:cubicBezTo>
                  <a:cubicBezTo>
                    <a:pt x="1647603" y="251146"/>
                    <a:pt x="1621282" y="241501"/>
                    <a:pt x="1594628" y="231571"/>
                  </a:cubicBezTo>
                  <a:cubicBezTo>
                    <a:pt x="1594628" y="510511"/>
                    <a:pt x="1594628" y="785982"/>
                    <a:pt x="1594628" y="1059696"/>
                  </a:cubicBezTo>
                  <a:cubicBezTo>
                    <a:pt x="1541795" y="1050431"/>
                    <a:pt x="1489532" y="1039694"/>
                    <a:pt x="1436795" y="1032329"/>
                  </a:cubicBezTo>
                  <a:cubicBezTo>
                    <a:pt x="1354837" y="1020927"/>
                    <a:pt x="1272357" y="1022162"/>
                    <a:pt x="1190067" y="1029241"/>
                  </a:cubicBezTo>
                  <a:cubicBezTo>
                    <a:pt x="1115997" y="1035655"/>
                    <a:pt x="1042117" y="1045110"/>
                    <a:pt x="972512" y="1072524"/>
                  </a:cubicBezTo>
                  <a:cubicBezTo>
                    <a:pt x="947569" y="1082359"/>
                    <a:pt x="927709" y="1082216"/>
                    <a:pt x="902908" y="1072619"/>
                  </a:cubicBezTo>
                  <a:cubicBezTo>
                    <a:pt x="834159" y="1045918"/>
                    <a:pt x="761324" y="1036795"/>
                    <a:pt x="688251" y="1030714"/>
                  </a:cubicBezTo>
                  <a:cubicBezTo>
                    <a:pt x="584914" y="1022114"/>
                    <a:pt x="481861" y="1024918"/>
                    <a:pt x="379332" y="1040311"/>
                  </a:cubicBezTo>
                  <a:cubicBezTo>
                    <a:pt x="345408" y="1045442"/>
                    <a:pt x="311675" y="1052759"/>
                    <a:pt x="274664" y="1059601"/>
                  </a:cubicBezTo>
                  <a:close/>
                  <a:moveTo>
                    <a:pt x="145148" y="1256726"/>
                  </a:moveTo>
                  <a:cubicBezTo>
                    <a:pt x="145623" y="1258294"/>
                    <a:pt x="146098" y="1259862"/>
                    <a:pt x="146573" y="1261430"/>
                  </a:cubicBezTo>
                  <a:cubicBezTo>
                    <a:pt x="673903" y="1259387"/>
                    <a:pt x="1201185" y="1257344"/>
                    <a:pt x="1728515" y="1255348"/>
                  </a:cubicBezTo>
                  <a:cubicBezTo>
                    <a:pt x="1728800" y="1253828"/>
                    <a:pt x="1729133" y="1252355"/>
                    <a:pt x="1729418" y="1250835"/>
                  </a:cubicBezTo>
                  <a:cubicBezTo>
                    <a:pt x="1704807" y="1240287"/>
                    <a:pt x="1680576" y="1228694"/>
                    <a:pt x="1655537" y="1219335"/>
                  </a:cubicBezTo>
                  <a:cubicBezTo>
                    <a:pt x="1566691" y="1186267"/>
                    <a:pt x="1474234" y="1170113"/>
                    <a:pt x="1379923" y="1165171"/>
                  </a:cubicBezTo>
                  <a:cubicBezTo>
                    <a:pt x="1232448" y="1157427"/>
                    <a:pt x="1087395" y="1169970"/>
                    <a:pt x="947521" y="1221520"/>
                  </a:cubicBezTo>
                  <a:cubicBezTo>
                    <a:pt x="941582" y="1223705"/>
                    <a:pt x="933696" y="1223325"/>
                    <a:pt x="927471" y="1221615"/>
                  </a:cubicBezTo>
                  <a:cubicBezTo>
                    <a:pt x="891790" y="1211685"/>
                    <a:pt x="856727" y="1199095"/>
                    <a:pt x="820713" y="1190875"/>
                  </a:cubicBezTo>
                  <a:cubicBezTo>
                    <a:pt x="709821" y="1165551"/>
                    <a:pt x="597409" y="1160135"/>
                    <a:pt x="484142" y="1168687"/>
                  </a:cubicBezTo>
                  <a:cubicBezTo>
                    <a:pt x="396531" y="1175291"/>
                    <a:pt x="310820" y="1190780"/>
                    <a:pt x="228245" y="1221330"/>
                  </a:cubicBezTo>
                  <a:cubicBezTo>
                    <a:pt x="200023" y="1231688"/>
                    <a:pt x="172799" y="1244801"/>
                    <a:pt x="145148" y="1256726"/>
                  </a:cubicBezTo>
                  <a:close/>
                  <a:moveTo>
                    <a:pt x="1735642" y="343080"/>
                  </a:moveTo>
                  <a:cubicBezTo>
                    <a:pt x="1735642" y="647391"/>
                    <a:pt x="1735642" y="950847"/>
                    <a:pt x="1735642" y="1254303"/>
                  </a:cubicBezTo>
                  <a:cubicBezTo>
                    <a:pt x="1764909" y="1254303"/>
                    <a:pt x="1791088" y="1254303"/>
                    <a:pt x="1815556" y="1254303"/>
                  </a:cubicBezTo>
                  <a:cubicBezTo>
                    <a:pt x="1815556" y="950134"/>
                    <a:pt x="1815556" y="647106"/>
                    <a:pt x="1815556" y="343080"/>
                  </a:cubicBezTo>
                  <a:cubicBezTo>
                    <a:pt x="1786717" y="343080"/>
                    <a:pt x="1760965" y="343080"/>
                    <a:pt x="1735642" y="343080"/>
                  </a:cubicBezTo>
                  <a:close/>
                  <a:moveTo>
                    <a:pt x="136025" y="1260955"/>
                  </a:moveTo>
                  <a:cubicBezTo>
                    <a:pt x="136025" y="956834"/>
                    <a:pt x="136025" y="654471"/>
                    <a:pt x="136025" y="352298"/>
                  </a:cubicBezTo>
                  <a:cubicBezTo>
                    <a:pt x="106996" y="352298"/>
                    <a:pt x="80817" y="352298"/>
                    <a:pt x="56206" y="352298"/>
                  </a:cubicBezTo>
                  <a:cubicBezTo>
                    <a:pt x="56206" y="655991"/>
                    <a:pt x="56206" y="958306"/>
                    <a:pt x="56206" y="1260955"/>
                  </a:cubicBezTo>
                  <a:cubicBezTo>
                    <a:pt x="84903" y="1260955"/>
                    <a:pt x="110702" y="1260955"/>
                    <a:pt x="136025" y="1260955"/>
                  </a:cubicBezTo>
                  <a:close/>
                </a:path>
              </a:pathLst>
            </a:custGeom>
            <a:solidFill>
              <a:schemeClr val="accent1"/>
            </a:solidFill>
            <a:ln w="4751"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xmlns="" id="{2C27E2EF-9754-4950-AF48-CDF3A6966E64}"/>
                </a:ext>
              </a:extLst>
            </p:cNvPr>
            <p:cNvSpPr/>
            <p:nvPr/>
          </p:nvSpPr>
          <p:spPr>
            <a:xfrm>
              <a:off x="4596745" y="2476691"/>
              <a:ext cx="422947" cy="1069625"/>
            </a:xfrm>
            <a:custGeom>
              <a:avLst/>
              <a:gdLst>
                <a:gd name="connsiteX0" fmla="*/ 0 w 422947"/>
                <a:gd name="connsiteY0" fmla="*/ 95308 h 1069625"/>
                <a:gd name="connsiteX1" fmla="*/ 6272 w 422947"/>
                <a:gd name="connsiteY1" fmla="*/ 27272 h 1069625"/>
                <a:gd name="connsiteX2" fmla="*/ 9075 w 422947"/>
                <a:gd name="connsiteY2" fmla="*/ 0 h 1069625"/>
                <a:gd name="connsiteX3" fmla="*/ 217127 w 422947"/>
                <a:gd name="connsiteY3" fmla="*/ 21285 h 1069625"/>
                <a:gd name="connsiteX4" fmla="*/ 245302 w 422947"/>
                <a:gd name="connsiteY4" fmla="*/ 509703 h 1069625"/>
                <a:gd name="connsiteX5" fmla="*/ 422947 w 422947"/>
                <a:gd name="connsiteY5" fmla="*/ 963770 h 1069625"/>
                <a:gd name="connsiteX6" fmla="*/ 243401 w 422947"/>
                <a:gd name="connsiteY6" fmla="*/ 1069626 h 1069625"/>
                <a:gd name="connsiteX7" fmla="*/ 236417 w 422947"/>
                <a:gd name="connsiteY7" fmla="*/ 1059696 h 1069625"/>
                <a:gd name="connsiteX8" fmla="*/ 18434 w 422947"/>
                <a:gd name="connsiteY8" fmla="*/ 429836 h 1069625"/>
                <a:gd name="connsiteX9" fmla="*/ 2471 w 422947"/>
                <a:gd name="connsiteY9" fmla="*/ 275139 h 1069625"/>
                <a:gd name="connsiteX10" fmla="*/ 0 w 422947"/>
                <a:gd name="connsiteY10" fmla="*/ 260220 h 1069625"/>
                <a:gd name="connsiteX11" fmla="*/ 0 w 422947"/>
                <a:gd name="connsiteY11" fmla="*/ 95308 h 106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2947" h="1069625">
                  <a:moveTo>
                    <a:pt x="0" y="95308"/>
                  </a:moveTo>
                  <a:cubicBezTo>
                    <a:pt x="2091" y="72645"/>
                    <a:pt x="4133" y="49935"/>
                    <a:pt x="6272" y="27272"/>
                  </a:cubicBezTo>
                  <a:cubicBezTo>
                    <a:pt x="7079" y="18767"/>
                    <a:pt x="8029" y="10310"/>
                    <a:pt x="9075" y="0"/>
                  </a:cubicBezTo>
                  <a:cubicBezTo>
                    <a:pt x="78822" y="7127"/>
                    <a:pt x="147333" y="14111"/>
                    <a:pt x="217127" y="21285"/>
                  </a:cubicBezTo>
                  <a:cubicBezTo>
                    <a:pt x="201354" y="186673"/>
                    <a:pt x="210096" y="349019"/>
                    <a:pt x="245302" y="509703"/>
                  </a:cubicBezTo>
                  <a:cubicBezTo>
                    <a:pt x="280365" y="669769"/>
                    <a:pt x="339137" y="820618"/>
                    <a:pt x="422947" y="963770"/>
                  </a:cubicBezTo>
                  <a:cubicBezTo>
                    <a:pt x="362893" y="999166"/>
                    <a:pt x="303551" y="1034135"/>
                    <a:pt x="243401" y="1069626"/>
                  </a:cubicBezTo>
                  <a:cubicBezTo>
                    <a:pt x="240836" y="1066015"/>
                    <a:pt x="238318" y="1063022"/>
                    <a:pt x="236417" y="1059696"/>
                  </a:cubicBezTo>
                  <a:cubicBezTo>
                    <a:pt x="123197" y="863759"/>
                    <a:pt x="49982" y="653900"/>
                    <a:pt x="18434" y="429836"/>
                  </a:cubicBezTo>
                  <a:cubicBezTo>
                    <a:pt x="11213" y="378524"/>
                    <a:pt x="7744" y="326689"/>
                    <a:pt x="2471" y="275139"/>
                  </a:cubicBezTo>
                  <a:cubicBezTo>
                    <a:pt x="1948" y="270150"/>
                    <a:pt x="855" y="265209"/>
                    <a:pt x="0" y="260220"/>
                  </a:cubicBezTo>
                  <a:cubicBezTo>
                    <a:pt x="0" y="205250"/>
                    <a:pt x="0" y="150279"/>
                    <a:pt x="0" y="95308"/>
                  </a:cubicBezTo>
                  <a:close/>
                </a:path>
              </a:pathLst>
            </a:custGeom>
            <a:grpFill/>
            <a:ln w="4751"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xmlns="" id="{959E1BD7-2C33-4C6E-BFC9-FF1FAC1DEEAC}"/>
                </a:ext>
              </a:extLst>
            </p:cNvPr>
            <p:cNvSpPr/>
            <p:nvPr/>
          </p:nvSpPr>
          <p:spPr>
            <a:xfrm>
              <a:off x="5435744" y="1934007"/>
              <a:ext cx="1864314" cy="1864980"/>
            </a:xfrm>
            <a:custGeom>
              <a:avLst/>
              <a:gdLst>
                <a:gd name="connsiteX0" fmla="*/ 931848 w 1864314"/>
                <a:gd name="connsiteY0" fmla="*/ 1864976 h 1864980"/>
                <a:gd name="connsiteX1" fmla="*/ 5 w 1864314"/>
                <a:gd name="connsiteY1" fmla="*/ 928334 h 1864980"/>
                <a:gd name="connsiteX2" fmla="*/ 941398 w 1864314"/>
                <a:gd name="connsiteY2" fmla="*/ 8 h 1864980"/>
                <a:gd name="connsiteX3" fmla="*/ 1864308 w 1864314"/>
                <a:gd name="connsiteY3" fmla="*/ 931755 h 1864980"/>
                <a:gd name="connsiteX4" fmla="*/ 931848 w 1864314"/>
                <a:gd name="connsiteY4" fmla="*/ 1864976 h 1864980"/>
                <a:gd name="connsiteX5" fmla="*/ 425328 w 1864314"/>
                <a:gd name="connsiteY5" fmla="*/ 979362 h 1864980"/>
                <a:gd name="connsiteX6" fmla="*/ 92463 w 1864314"/>
                <a:gd name="connsiteY6" fmla="*/ 979362 h 1864980"/>
                <a:gd name="connsiteX7" fmla="*/ 251911 w 1864314"/>
                <a:gd name="connsiteY7" fmla="*/ 1426777 h 1864980"/>
                <a:gd name="connsiteX8" fmla="*/ 487758 w 1864314"/>
                <a:gd name="connsiteY8" fmla="*/ 1304910 h 1864980"/>
                <a:gd name="connsiteX9" fmla="*/ 425328 w 1864314"/>
                <a:gd name="connsiteY9" fmla="*/ 979362 h 1864980"/>
                <a:gd name="connsiteX10" fmla="*/ 1387673 w 1864314"/>
                <a:gd name="connsiteY10" fmla="*/ 1309804 h 1864980"/>
                <a:gd name="connsiteX11" fmla="*/ 1611975 w 1864314"/>
                <a:gd name="connsiteY11" fmla="*/ 1427157 h 1864980"/>
                <a:gd name="connsiteX12" fmla="*/ 1771613 w 1864314"/>
                <a:gd name="connsiteY12" fmla="*/ 979124 h 1864980"/>
                <a:gd name="connsiteX13" fmla="*/ 1451433 w 1864314"/>
                <a:gd name="connsiteY13" fmla="*/ 979124 h 1864980"/>
                <a:gd name="connsiteX14" fmla="*/ 1387673 w 1864314"/>
                <a:gd name="connsiteY14" fmla="*/ 1309804 h 1864980"/>
                <a:gd name="connsiteX15" fmla="*/ 238893 w 1864314"/>
                <a:gd name="connsiteY15" fmla="*/ 456260 h 1864980"/>
                <a:gd name="connsiteX16" fmla="*/ 92558 w 1864314"/>
                <a:gd name="connsiteY16" fmla="*/ 885194 h 1864980"/>
                <a:gd name="connsiteX17" fmla="*/ 425185 w 1864314"/>
                <a:gd name="connsiteY17" fmla="*/ 885194 h 1864980"/>
                <a:gd name="connsiteX18" fmla="*/ 479159 w 1864314"/>
                <a:gd name="connsiteY18" fmla="*/ 583353 h 1864980"/>
                <a:gd name="connsiteX19" fmla="*/ 238893 w 1864314"/>
                <a:gd name="connsiteY19" fmla="*/ 456260 h 1864980"/>
                <a:gd name="connsiteX20" fmla="*/ 1771661 w 1864314"/>
                <a:gd name="connsiteY20" fmla="*/ 885241 h 1864980"/>
                <a:gd name="connsiteX21" fmla="*/ 1624945 w 1864314"/>
                <a:gd name="connsiteY21" fmla="*/ 455975 h 1864980"/>
                <a:gd name="connsiteX22" fmla="*/ 1394990 w 1864314"/>
                <a:gd name="connsiteY22" fmla="*/ 578935 h 1864980"/>
                <a:gd name="connsiteX23" fmla="*/ 1451386 w 1864314"/>
                <a:gd name="connsiteY23" fmla="*/ 885241 h 1864980"/>
                <a:gd name="connsiteX24" fmla="*/ 1771661 w 1864314"/>
                <a:gd name="connsiteY24" fmla="*/ 885241 h 1864980"/>
                <a:gd name="connsiteX25" fmla="*/ 1359499 w 1864314"/>
                <a:gd name="connsiteY25" fmla="*/ 979172 h 1864980"/>
                <a:gd name="connsiteX26" fmla="*/ 978742 w 1864314"/>
                <a:gd name="connsiteY26" fmla="*/ 979172 h 1864980"/>
                <a:gd name="connsiteX27" fmla="*/ 978742 w 1864314"/>
                <a:gd name="connsiteY27" fmla="*/ 1227609 h 1864980"/>
                <a:gd name="connsiteX28" fmla="*/ 1299872 w 1864314"/>
                <a:gd name="connsiteY28" fmla="*/ 1283102 h 1864980"/>
                <a:gd name="connsiteX29" fmla="*/ 1359499 w 1864314"/>
                <a:gd name="connsiteY29" fmla="*/ 979172 h 1864980"/>
                <a:gd name="connsiteX30" fmla="*/ 576129 w 1864314"/>
                <a:gd name="connsiteY30" fmla="*/ 1279682 h 1864980"/>
                <a:gd name="connsiteX31" fmla="*/ 885809 w 1864314"/>
                <a:gd name="connsiteY31" fmla="*/ 1227372 h 1864980"/>
                <a:gd name="connsiteX32" fmla="*/ 885809 w 1864314"/>
                <a:gd name="connsiteY32" fmla="*/ 979077 h 1864980"/>
                <a:gd name="connsiteX33" fmla="*/ 517263 w 1864314"/>
                <a:gd name="connsiteY33" fmla="*/ 979077 h 1864980"/>
                <a:gd name="connsiteX34" fmla="*/ 576129 w 1864314"/>
                <a:gd name="connsiteY34" fmla="*/ 1279682 h 1864980"/>
                <a:gd name="connsiteX35" fmla="*/ 978219 w 1864314"/>
                <a:gd name="connsiteY35" fmla="*/ 885004 h 1864980"/>
                <a:gd name="connsiteX36" fmla="*/ 1359404 w 1864314"/>
                <a:gd name="connsiteY36" fmla="*/ 885004 h 1864980"/>
                <a:gd name="connsiteX37" fmla="*/ 1307046 w 1864314"/>
                <a:gd name="connsiteY37" fmla="*/ 605969 h 1864980"/>
                <a:gd name="connsiteX38" fmla="*/ 978219 w 1864314"/>
                <a:gd name="connsiteY38" fmla="*/ 663743 h 1864980"/>
                <a:gd name="connsiteX39" fmla="*/ 978219 w 1864314"/>
                <a:gd name="connsiteY39" fmla="*/ 885004 h 1864980"/>
                <a:gd name="connsiteX40" fmla="*/ 885239 w 1864314"/>
                <a:gd name="connsiteY40" fmla="*/ 885431 h 1864980"/>
                <a:gd name="connsiteX41" fmla="*/ 885239 w 1864314"/>
                <a:gd name="connsiteY41" fmla="*/ 663505 h 1864980"/>
                <a:gd name="connsiteX42" fmla="*/ 567055 w 1864314"/>
                <a:gd name="connsiteY42" fmla="*/ 609342 h 1864980"/>
                <a:gd name="connsiteX43" fmla="*/ 517263 w 1864314"/>
                <a:gd name="connsiteY43" fmla="*/ 885431 h 1864980"/>
                <a:gd name="connsiteX44" fmla="*/ 885239 w 1864314"/>
                <a:gd name="connsiteY44" fmla="*/ 885431 h 1864980"/>
                <a:gd name="connsiteX45" fmla="*/ 1275213 w 1864314"/>
                <a:gd name="connsiteY45" fmla="*/ 519878 h 1864980"/>
                <a:gd name="connsiteX46" fmla="*/ 978884 w 1864314"/>
                <a:gd name="connsiteY46" fmla="*/ 91325 h 1864980"/>
                <a:gd name="connsiteX47" fmla="*/ 978884 w 1864314"/>
                <a:gd name="connsiteY47" fmla="*/ 571761 h 1864980"/>
                <a:gd name="connsiteX48" fmla="*/ 1275213 w 1864314"/>
                <a:gd name="connsiteY48" fmla="*/ 519878 h 1864980"/>
                <a:gd name="connsiteX49" fmla="*/ 885382 w 1864314"/>
                <a:gd name="connsiteY49" fmla="*/ 571666 h 1864980"/>
                <a:gd name="connsiteX50" fmla="*/ 885382 w 1864314"/>
                <a:gd name="connsiteY50" fmla="*/ 98119 h 1864980"/>
                <a:gd name="connsiteX51" fmla="*/ 598650 w 1864314"/>
                <a:gd name="connsiteY51" fmla="*/ 522966 h 1864980"/>
                <a:gd name="connsiteX52" fmla="*/ 885382 w 1864314"/>
                <a:gd name="connsiteY52" fmla="*/ 571666 h 1864980"/>
                <a:gd name="connsiteX53" fmla="*/ 979169 w 1864314"/>
                <a:gd name="connsiteY53" fmla="*/ 1321064 h 1864980"/>
                <a:gd name="connsiteX54" fmla="*/ 979169 w 1864314"/>
                <a:gd name="connsiteY54" fmla="*/ 1775511 h 1864980"/>
                <a:gd name="connsiteX55" fmla="*/ 1265236 w 1864314"/>
                <a:gd name="connsiteY55" fmla="*/ 1370096 h 1864980"/>
                <a:gd name="connsiteX56" fmla="*/ 979169 w 1864314"/>
                <a:gd name="connsiteY56" fmla="*/ 1321064 h 1864980"/>
                <a:gd name="connsiteX57" fmla="*/ 609768 w 1864314"/>
                <a:gd name="connsiteY57" fmla="*/ 1365392 h 1864980"/>
                <a:gd name="connsiteX58" fmla="*/ 885049 w 1864314"/>
                <a:gd name="connsiteY58" fmla="*/ 1763919 h 1864980"/>
                <a:gd name="connsiteX59" fmla="*/ 885049 w 1864314"/>
                <a:gd name="connsiteY59" fmla="*/ 1319544 h 1864980"/>
                <a:gd name="connsiteX60" fmla="*/ 609768 w 1864314"/>
                <a:gd name="connsiteY60" fmla="*/ 1365392 h 1864980"/>
                <a:gd name="connsiteX61" fmla="*/ 512131 w 1864314"/>
                <a:gd name="connsiteY61" fmla="*/ 492464 h 1864980"/>
                <a:gd name="connsiteX62" fmla="*/ 748786 w 1864314"/>
                <a:gd name="connsiteY62" fmla="*/ 111374 h 1864980"/>
                <a:gd name="connsiteX63" fmla="*/ 298235 w 1864314"/>
                <a:gd name="connsiteY63" fmla="*/ 379624 h 1864980"/>
                <a:gd name="connsiteX64" fmla="*/ 512131 w 1864314"/>
                <a:gd name="connsiteY64" fmla="*/ 492464 h 1864980"/>
                <a:gd name="connsiteX65" fmla="*/ 1361399 w 1864314"/>
                <a:gd name="connsiteY65" fmla="*/ 488663 h 1864980"/>
                <a:gd name="connsiteX66" fmla="*/ 1565889 w 1864314"/>
                <a:gd name="connsiteY66" fmla="*/ 379624 h 1864980"/>
                <a:gd name="connsiteX67" fmla="*/ 1129448 w 1864314"/>
                <a:gd name="connsiteY67" fmla="*/ 116316 h 1864980"/>
                <a:gd name="connsiteX68" fmla="*/ 1361399 w 1864314"/>
                <a:gd name="connsiteY68" fmla="*/ 488663 h 1864980"/>
                <a:gd name="connsiteX69" fmla="*/ 751114 w 1864314"/>
                <a:gd name="connsiteY69" fmla="*/ 1753704 h 1864980"/>
                <a:gd name="connsiteX70" fmla="*/ 522536 w 1864314"/>
                <a:gd name="connsiteY70" fmla="*/ 1394897 h 1864980"/>
                <a:gd name="connsiteX71" fmla="*/ 313486 w 1864314"/>
                <a:gd name="connsiteY71" fmla="*/ 1502035 h 1864980"/>
                <a:gd name="connsiteX72" fmla="*/ 751114 w 1864314"/>
                <a:gd name="connsiteY72" fmla="*/ 1753704 h 1864980"/>
                <a:gd name="connsiteX73" fmla="*/ 1127928 w 1864314"/>
                <a:gd name="connsiteY73" fmla="*/ 1750378 h 1864980"/>
                <a:gd name="connsiteX74" fmla="*/ 1550827 w 1864314"/>
                <a:gd name="connsiteY74" fmla="*/ 1501798 h 1864980"/>
                <a:gd name="connsiteX75" fmla="*/ 1352514 w 1864314"/>
                <a:gd name="connsiteY75" fmla="*/ 1399316 h 1864980"/>
                <a:gd name="connsiteX76" fmla="*/ 1127928 w 1864314"/>
                <a:gd name="connsiteY76" fmla="*/ 1750378 h 186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1864314" h="1864980">
                  <a:moveTo>
                    <a:pt x="931848" y="1864976"/>
                  </a:moveTo>
                  <a:cubicBezTo>
                    <a:pt x="413973" y="1863313"/>
                    <a:pt x="-1705" y="1445497"/>
                    <a:pt x="5" y="928334"/>
                  </a:cubicBezTo>
                  <a:cubicBezTo>
                    <a:pt x="1716" y="411409"/>
                    <a:pt x="421005" y="-2035"/>
                    <a:pt x="941398" y="8"/>
                  </a:cubicBezTo>
                  <a:cubicBezTo>
                    <a:pt x="1448915" y="2003"/>
                    <a:pt x="1866256" y="423382"/>
                    <a:pt x="1864308" y="931755"/>
                  </a:cubicBezTo>
                  <a:cubicBezTo>
                    <a:pt x="1862313" y="1449297"/>
                    <a:pt x="1445304" y="1866638"/>
                    <a:pt x="931848" y="1864976"/>
                  </a:cubicBezTo>
                  <a:close/>
                  <a:moveTo>
                    <a:pt x="425328" y="979362"/>
                  </a:moveTo>
                  <a:cubicBezTo>
                    <a:pt x="313391" y="979362"/>
                    <a:pt x="203354" y="979362"/>
                    <a:pt x="92463" y="979362"/>
                  </a:cubicBezTo>
                  <a:cubicBezTo>
                    <a:pt x="103010" y="1146269"/>
                    <a:pt x="156603" y="1295931"/>
                    <a:pt x="251911" y="1426777"/>
                  </a:cubicBezTo>
                  <a:cubicBezTo>
                    <a:pt x="331540" y="1385632"/>
                    <a:pt x="409032" y="1345580"/>
                    <a:pt x="487758" y="1304910"/>
                  </a:cubicBezTo>
                  <a:cubicBezTo>
                    <a:pt x="451887" y="1201905"/>
                    <a:pt x="430839" y="1092582"/>
                    <a:pt x="425328" y="979362"/>
                  </a:cubicBezTo>
                  <a:close/>
                  <a:moveTo>
                    <a:pt x="1387673" y="1309804"/>
                  </a:moveTo>
                  <a:cubicBezTo>
                    <a:pt x="1463454" y="1349429"/>
                    <a:pt x="1537049" y="1387960"/>
                    <a:pt x="1611975" y="1427157"/>
                  </a:cubicBezTo>
                  <a:cubicBezTo>
                    <a:pt x="1707853" y="1294980"/>
                    <a:pt x="1761398" y="1145319"/>
                    <a:pt x="1771613" y="979124"/>
                  </a:cubicBezTo>
                  <a:cubicBezTo>
                    <a:pt x="1664190" y="979124"/>
                    <a:pt x="1558097" y="979124"/>
                    <a:pt x="1451433" y="979124"/>
                  </a:cubicBezTo>
                  <a:cubicBezTo>
                    <a:pt x="1446160" y="1094054"/>
                    <a:pt x="1424494" y="1204851"/>
                    <a:pt x="1387673" y="1309804"/>
                  </a:cubicBezTo>
                  <a:close/>
                  <a:moveTo>
                    <a:pt x="238893" y="456260"/>
                  </a:moveTo>
                  <a:cubicBezTo>
                    <a:pt x="151519" y="583448"/>
                    <a:pt x="102250" y="726791"/>
                    <a:pt x="92558" y="885194"/>
                  </a:cubicBezTo>
                  <a:cubicBezTo>
                    <a:pt x="203924" y="885194"/>
                    <a:pt x="313961" y="885194"/>
                    <a:pt x="425185" y="885194"/>
                  </a:cubicBezTo>
                  <a:cubicBezTo>
                    <a:pt x="430174" y="780526"/>
                    <a:pt x="448324" y="678852"/>
                    <a:pt x="479159" y="583353"/>
                  </a:cubicBezTo>
                  <a:cubicBezTo>
                    <a:pt x="398959" y="540973"/>
                    <a:pt x="320138" y="499258"/>
                    <a:pt x="238893" y="456260"/>
                  </a:cubicBezTo>
                  <a:close/>
                  <a:moveTo>
                    <a:pt x="1771661" y="885241"/>
                  </a:moveTo>
                  <a:cubicBezTo>
                    <a:pt x="1761731" y="726600"/>
                    <a:pt x="1712604" y="582878"/>
                    <a:pt x="1624945" y="455975"/>
                  </a:cubicBezTo>
                  <a:cubicBezTo>
                    <a:pt x="1547359" y="497500"/>
                    <a:pt x="1471816" y="537838"/>
                    <a:pt x="1394990" y="578935"/>
                  </a:cubicBezTo>
                  <a:cubicBezTo>
                    <a:pt x="1427060" y="676191"/>
                    <a:pt x="1446160" y="779196"/>
                    <a:pt x="1451386" y="885241"/>
                  </a:cubicBezTo>
                  <a:cubicBezTo>
                    <a:pt x="1558524" y="885241"/>
                    <a:pt x="1664522" y="885241"/>
                    <a:pt x="1771661" y="885241"/>
                  </a:cubicBezTo>
                  <a:close/>
                  <a:moveTo>
                    <a:pt x="1359499" y="979172"/>
                  </a:moveTo>
                  <a:cubicBezTo>
                    <a:pt x="1231408" y="979172"/>
                    <a:pt x="1105027" y="979172"/>
                    <a:pt x="978742" y="979172"/>
                  </a:cubicBezTo>
                  <a:cubicBezTo>
                    <a:pt x="978742" y="1062507"/>
                    <a:pt x="978742" y="1144701"/>
                    <a:pt x="978742" y="1227609"/>
                  </a:cubicBezTo>
                  <a:cubicBezTo>
                    <a:pt x="1088636" y="1232360"/>
                    <a:pt x="1195346" y="1250605"/>
                    <a:pt x="1299872" y="1283102"/>
                  </a:cubicBezTo>
                  <a:cubicBezTo>
                    <a:pt x="1334650" y="1183898"/>
                    <a:pt x="1354652" y="1083744"/>
                    <a:pt x="1359499" y="979172"/>
                  </a:cubicBezTo>
                  <a:close/>
                  <a:moveTo>
                    <a:pt x="576129" y="1279682"/>
                  </a:moveTo>
                  <a:cubicBezTo>
                    <a:pt x="677756" y="1248657"/>
                    <a:pt x="780761" y="1232503"/>
                    <a:pt x="885809" y="1227372"/>
                  </a:cubicBezTo>
                  <a:cubicBezTo>
                    <a:pt x="885809" y="1143704"/>
                    <a:pt x="885809" y="1061937"/>
                    <a:pt x="885809" y="979077"/>
                  </a:cubicBezTo>
                  <a:cubicBezTo>
                    <a:pt x="762897" y="979077"/>
                    <a:pt x="640555" y="979077"/>
                    <a:pt x="517263" y="979077"/>
                  </a:cubicBezTo>
                  <a:cubicBezTo>
                    <a:pt x="522346" y="1082556"/>
                    <a:pt x="541779" y="1182141"/>
                    <a:pt x="576129" y="1279682"/>
                  </a:cubicBezTo>
                  <a:close/>
                  <a:moveTo>
                    <a:pt x="978219" y="885004"/>
                  </a:moveTo>
                  <a:cubicBezTo>
                    <a:pt x="1106025" y="885004"/>
                    <a:pt x="1232358" y="885004"/>
                    <a:pt x="1359404" y="885004"/>
                  </a:cubicBezTo>
                  <a:cubicBezTo>
                    <a:pt x="1354367" y="789078"/>
                    <a:pt x="1337596" y="696763"/>
                    <a:pt x="1307046" y="605969"/>
                  </a:cubicBezTo>
                  <a:cubicBezTo>
                    <a:pt x="1199052" y="640272"/>
                    <a:pt x="1089918" y="659182"/>
                    <a:pt x="978219" y="663743"/>
                  </a:cubicBezTo>
                  <a:cubicBezTo>
                    <a:pt x="978219" y="738573"/>
                    <a:pt x="978219" y="811171"/>
                    <a:pt x="978219" y="885004"/>
                  </a:cubicBezTo>
                  <a:close/>
                  <a:moveTo>
                    <a:pt x="885239" y="885431"/>
                  </a:moveTo>
                  <a:cubicBezTo>
                    <a:pt x="885239" y="810553"/>
                    <a:pt x="885239" y="737671"/>
                    <a:pt x="885239" y="663505"/>
                  </a:cubicBezTo>
                  <a:cubicBezTo>
                    <a:pt x="776390" y="659657"/>
                    <a:pt x="670915" y="640747"/>
                    <a:pt x="567055" y="609342"/>
                  </a:cubicBezTo>
                  <a:cubicBezTo>
                    <a:pt x="538073" y="700374"/>
                    <a:pt x="521301" y="791501"/>
                    <a:pt x="517263" y="885431"/>
                  </a:cubicBezTo>
                  <a:cubicBezTo>
                    <a:pt x="641078" y="885431"/>
                    <a:pt x="762849" y="885431"/>
                    <a:pt x="885239" y="885431"/>
                  </a:cubicBezTo>
                  <a:close/>
                  <a:moveTo>
                    <a:pt x="1275213" y="519878"/>
                  </a:moveTo>
                  <a:cubicBezTo>
                    <a:pt x="1205371" y="356439"/>
                    <a:pt x="1104790" y="217135"/>
                    <a:pt x="978884" y="91325"/>
                  </a:cubicBezTo>
                  <a:cubicBezTo>
                    <a:pt x="978884" y="254051"/>
                    <a:pt x="978884" y="412407"/>
                    <a:pt x="978884" y="571761"/>
                  </a:cubicBezTo>
                  <a:cubicBezTo>
                    <a:pt x="1080131" y="567770"/>
                    <a:pt x="1177720" y="550428"/>
                    <a:pt x="1275213" y="519878"/>
                  </a:cubicBezTo>
                  <a:close/>
                  <a:moveTo>
                    <a:pt x="885382" y="571666"/>
                  </a:moveTo>
                  <a:cubicBezTo>
                    <a:pt x="885382" y="413215"/>
                    <a:pt x="885382" y="257377"/>
                    <a:pt x="885382" y="98119"/>
                  </a:cubicBezTo>
                  <a:cubicBezTo>
                    <a:pt x="763182" y="223834"/>
                    <a:pt x="665593" y="362092"/>
                    <a:pt x="598650" y="522966"/>
                  </a:cubicBezTo>
                  <a:cubicBezTo>
                    <a:pt x="692960" y="551378"/>
                    <a:pt x="787460" y="568102"/>
                    <a:pt x="885382" y="571666"/>
                  </a:cubicBezTo>
                  <a:close/>
                  <a:moveTo>
                    <a:pt x="979169" y="1321064"/>
                  </a:moveTo>
                  <a:cubicBezTo>
                    <a:pt x="979169" y="1470963"/>
                    <a:pt x="979169" y="1620909"/>
                    <a:pt x="979169" y="1775511"/>
                  </a:cubicBezTo>
                  <a:cubicBezTo>
                    <a:pt x="1099991" y="1654642"/>
                    <a:pt x="1196629" y="1522370"/>
                    <a:pt x="1265236" y="1370096"/>
                  </a:cubicBezTo>
                  <a:cubicBezTo>
                    <a:pt x="1217914" y="1347623"/>
                    <a:pt x="1028581" y="1315315"/>
                    <a:pt x="979169" y="1321064"/>
                  </a:cubicBezTo>
                  <a:close/>
                  <a:moveTo>
                    <a:pt x="609768" y="1365392"/>
                  </a:moveTo>
                  <a:cubicBezTo>
                    <a:pt x="676616" y="1515861"/>
                    <a:pt x="770071" y="1645948"/>
                    <a:pt x="885049" y="1763919"/>
                  </a:cubicBezTo>
                  <a:cubicBezTo>
                    <a:pt x="885049" y="1614210"/>
                    <a:pt x="885049" y="1467209"/>
                    <a:pt x="885049" y="1319544"/>
                  </a:cubicBezTo>
                  <a:cubicBezTo>
                    <a:pt x="791024" y="1323725"/>
                    <a:pt x="700229" y="1338406"/>
                    <a:pt x="609768" y="1365392"/>
                  </a:cubicBezTo>
                  <a:close/>
                  <a:moveTo>
                    <a:pt x="512131" y="492464"/>
                  </a:moveTo>
                  <a:cubicBezTo>
                    <a:pt x="569573" y="352828"/>
                    <a:pt x="649107" y="228348"/>
                    <a:pt x="748786" y="111374"/>
                  </a:cubicBezTo>
                  <a:cubicBezTo>
                    <a:pt x="567672" y="154325"/>
                    <a:pt x="419579" y="243124"/>
                    <a:pt x="298235" y="379624"/>
                  </a:cubicBezTo>
                  <a:cubicBezTo>
                    <a:pt x="366414" y="425378"/>
                    <a:pt x="436303" y="462199"/>
                    <a:pt x="512131" y="492464"/>
                  </a:cubicBezTo>
                  <a:close/>
                  <a:moveTo>
                    <a:pt x="1361399" y="488663"/>
                  </a:moveTo>
                  <a:cubicBezTo>
                    <a:pt x="1434044" y="458873"/>
                    <a:pt x="1501083" y="423287"/>
                    <a:pt x="1565889" y="379624"/>
                  </a:cubicBezTo>
                  <a:cubicBezTo>
                    <a:pt x="1447110" y="246022"/>
                    <a:pt x="1302532" y="157841"/>
                    <a:pt x="1129448" y="116316"/>
                  </a:cubicBezTo>
                  <a:cubicBezTo>
                    <a:pt x="1224566" y="229108"/>
                    <a:pt x="1303673" y="351497"/>
                    <a:pt x="1361399" y="488663"/>
                  </a:cubicBezTo>
                  <a:close/>
                  <a:moveTo>
                    <a:pt x="751114" y="1753704"/>
                  </a:moveTo>
                  <a:cubicBezTo>
                    <a:pt x="656139" y="1643002"/>
                    <a:pt x="579503" y="1525173"/>
                    <a:pt x="522536" y="1394897"/>
                  </a:cubicBezTo>
                  <a:cubicBezTo>
                    <a:pt x="448466" y="1423831"/>
                    <a:pt x="379527" y="1458610"/>
                    <a:pt x="313486" y="1502035"/>
                  </a:cubicBezTo>
                  <a:cubicBezTo>
                    <a:pt x="433975" y="1630221"/>
                    <a:pt x="577697" y="1713509"/>
                    <a:pt x="751114" y="1753704"/>
                  </a:cubicBezTo>
                  <a:close/>
                  <a:moveTo>
                    <a:pt x="1127928" y="1750378"/>
                  </a:moveTo>
                  <a:cubicBezTo>
                    <a:pt x="1295738" y="1708093"/>
                    <a:pt x="1434567" y="1626040"/>
                    <a:pt x="1550827" y="1501798"/>
                  </a:cubicBezTo>
                  <a:cubicBezTo>
                    <a:pt x="1487304" y="1460843"/>
                    <a:pt x="1422451" y="1426920"/>
                    <a:pt x="1352514" y="1399316"/>
                  </a:cubicBezTo>
                  <a:cubicBezTo>
                    <a:pt x="1295976" y="1527026"/>
                    <a:pt x="1221003" y="1641814"/>
                    <a:pt x="1127928" y="1750378"/>
                  </a:cubicBezTo>
                  <a:close/>
                </a:path>
              </a:pathLst>
            </a:custGeom>
            <a:solidFill>
              <a:schemeClr val="accent1"/>
            </a:solidFill>
            <a:ln w="4751"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xmlns="" id="{51614991-FB79-4866-8017-CD0C3B641B3E}"/>
                </a:ext>
              </a:extLst>
            </p:cNvPr>
            <p:cNvSpPr/>
            <p:nvPr/>
          </p:nvSpPr>
          <p:spPr>
            <a:xfrm>
              <a:off x="7740151" y="2333396"/>
              <a:ext cx="365656" cy="1090673"/>
            </a:xfrm>
            <a:custGeom>
              <a:avLst/>
              <a:gdLst>
                <a:gd name="connsiteX0" fmla="*/ 188193 w 365656"/>
                <a:gd name="connsiteY0" fmla="*/ 1090673 h 1090673"/>
                <a:gd name="connsiteX1" fmla="*/ 0 w 365656"/>
                <a:gd name="connsiteY1" fmla="*/ 998834 h 1090673"/>
                <a:gd name="connsiteX2" fmla="*/ 142107 w 365656"/>
                <a:gd name="connsiteY2" fmla="*/ 528993 h 1090673"/>
                <a:gd name="connsiteX3" fmla="*/ 129231 w 365656"/>
                <a:gd name="connsiteY3" fmla="*/ 38579 h 1090673"/>
                <a:gd name="connsiteX4" fmla="*/ 335003 w 365656"/>
                <a:gd name="connsiteY4" fmla="*/ 0 h 1090673"/>
                <a:gd name="connsiteX5" fmla="*/ 360992 w 365656"/>
                <a:gd name="connsiteY5" fmla="*/ 450361 h 1090673"/>
                <a:gd name="connsiteX6" fmla="*/ 188193 w 365656"/>
                <a:gd name="connsiteY6" fmla="*/ 1090673 h 109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5656" h="1090673">
                  <a:moveTo>
                    <a:pt x="188193" y="1090673"/>
                  </a:moveTo>
                  <a:cubicBezTo>
                    <a:pt x="124718" y="1059696"/>
                    <a:pt x="63143" y="1029669"/>
                    <a:pt x="0" y="998834"/>
                  </a:cubicBezTo>
                  <a:cubicBezTo>
                    <a:pt x="72503" y="849030"/>
                    <a:pt x="120252" y="692812"/>
                    <a:pt x="142107" y="528993"/>
                  </a:cubicBezTo>
                  <a:cubicBezTo>
                    <a:pt x="163962" y="365411"/>
                    <a:pt x="159401" y="202399"/>
                    <a:pt x="129231" y="38579"/>
                  </a:cubicBezTo>
                  <a:cubicBezTo>
                    <a:pt x="198170" y="25656"/>
                    <a:pt x="265827" y="12971"/>
                    <a:pt x="335003" y="0"/>
                  </a:cubicBezTo>
                  <a:cubicBezTo>
                    <a:pt x="363558" y="149851"/>
                    <a:pt x="372015" y="299655"/>
                    <a:pt x="360992" y="450361"/>
                  </a:cubicBezTo>
                  <a:cubicBezTo>
                    <a:pt x="344553" y="674330"/>
                    <a:pt x="287065" y="887372"/>
                    <a:pt x="188193" y="1090673"/>
                  </a:cubicBezTo>
                  <a:close/>
                </a:path>
              </a:pathLst>
            </a:custGeom>
            <a:grpFill/>
            <a:ln w="4751"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xmlns="" id="{4D34CF21-228E-4238-AFC9-83CA26E7B241}"/>
                </a:ext>
              </a:extLst>
            </p:cNvPr>
            <p:cNvSpPr/>
            <p:nvPr/>
          </p:nvSpPr>
          <p:spPr>
            <a:xfrm>
              <a:off x="5869767" y="4103578"/>
              <a:ext cx="1094474" cy="307158"/>
            </a:xfrm>
            <a:custGeom>
              <a:avLst/>
              <a:gdLst>
                <a:gd name="connsiteX0" fmla="*/ 0 w 1094474"/>
                <a:gd name="connsiteY0" fmla="*/ 239790 h 307158"/>
                <a:gd name="connsiteX1" fmla="*/ 57631 w 1094474"/>
                <a:gd name="connsiteY1" fmla="*/ 38342 h 307158"/>
                <a:gd name="connsiteX2" fmla="*/ 541963 w 1094474"/>
                <a:gd name="connsiteY2" fmla="*/ 96116 h 307158"/>
                <a:gd name="connsiteX3" fmla="*/ 1021449 w 1094474"/>
                <a:gd name="connsiteY3" fmla="*/ 0 h 307158"/>
                <a:gd name="connsiteX4" fmla="*/ 1094474 w 1094474"/>
                <a:gd name="connsiteY4" fmla="*/ 196222 h 307158"/>
                <a:gd name="connsiteX5" fmla="*/ 666966 w 1094474"/>
                <a:gd name="connsiteY5" fmla="*/ 297042 h 307158"/>
                <a:gd name="connsiteX6" fmla="*/ 0 w 1094474"/>
                <a:gd name="connsiteY6" fmla="*/ 239790 h 307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4474" h="307158">
                  <a:moveTo>
                    <a:pt x="0" y="239790"/>
                  </a:moveTo>
                  <a:cubicBezTo>
                    <a:pt x="19480" y="171707"/>
                    <a:pt x="38294" y="105951"/>
                    <a:pt x="57631" y="38342"/>
                  </a:cubicBezTo>
                  <a:cubicBezTo>
                    <a:pt x="216557" y="83763"/>
                    <a:pt x="377859" y="102625"/>
                    <a:pt x="541963" y="96116"/>
                  </a:cubicBezTo>
                  <a:cubicBezTo>
                    <a:pt x="706116" y="89607"/>
                    <a:pt x="865374" y="57394"/>
                    <a:pt x="1021449" y="0"/>
                  </a:cubicBezTo>
                  <a:cubicBezTo>
                    <a:pt x="1045823" y="65423"/>
                    <a:pt x="1069816" y="129849"/>
                    <a:pt x="1094474" y="196222"/>
                  </a:cubicBezTo>
                  <a:cubicBezTo>
                    <a:pt x="955741" y="248247"/>
                    <a:pt x="813396" y="281505"/>
                    <a:pt x="666966" y="297042"/>
                  </a:cubicBezTo>
                  <a:cubicBezTo>
                    <a:pt x="441572" y="321035"/>
                    <a:pt x="219693" y="302505"/>
                    <a:pt x="0" y="239790"/>
                  </a:cubicBezTo>
                  <a:close/>
                </a:path>
              </a:pathLst>
            </a:custGeom>
            <a:grpFill/>
            <a:ln w="4751"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xmlns="" id="{FB160A6F-125E-40F8-B72E-9AF78272AA52}"/>
                </a:ext>
              </a:extLst>
            </p:cNvPr>
            <p:cNvSpPr/>
            <p:nvPr/>
          </p:nvSpPr>
          <p:spPr>
            <a:xfrm>
              <a:off x="4619883" y="1398085"/>
              <a:ext cx="654803" cy="1003299"/>
            </a:xfrm>
            <a:custGeom>
              <a:avLst/>
              <a:gdLst>
                <a:gd name="connsiteX0" fmla="*/ 654803 w 654803"/>
                <a:gd name="connsiteY0" fmla="*/ 149376 h 1003299"/>
                <a:gd name="connsiteX1" fmla="*/ 206770 w 654803"/>
                <a:gd name="connsiteY1" fmla="*/ 1003300 h 1003299"/>
                <a:gd name="connsiteX2" fmla="*/ 0 w 654803"/>
                <a:gd name="connsiteY2" fmla="*/ 968807 h 1003299"/>
                <a:gd name="connsiteX3" fmla="*/ 507755 w 654803"/>
                <a:gd name="connsiteY3" fmla="*/ 0 h 1003299"/>
                <a:gd name="connsiteX4" fmla="*/ 513789 w 654803"/>
                <a:gd name="connsiteY4" fmla="*/ 4609 h 1003299"/>
                <a:gd name="connsiteX5" fmla="*/ 654803 w 654803"/>
                <a:gd name="connsiteY5" fmla="*/ 149376 h 1003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4803" h="1003299">
                  <a:moveTo>
                    <a:pt x="654803" y="149376"/>
                  </a:moveTo>
                  <a:cubicBezTo>
                    <a:pt x="415678" y="386553"/>
                    <a:pt x="266017" y="670007"/>
                    <a:pt x="206770" y="1003300"/>
                  </a:cubicBezTo>
                  <a:cubicBezTo>
                    <a:pt x="138543" y="991945"/>
                    <a:pt x="70697" y="980589"/>
                    <a:pt x="0" y="968807"/>
                  </a:cubicBezTo>
                  <a:cubicBezTo>
                    <a:pt x="66754" y="591185"/>
                    <a:pt x="236417" y="269485"/>
                    <a:pt x="507755" y="0"/>
                  </a:cubicBezTo>
                  <a:cubicBezTo>
                    <a:pt x="510701" y="2233"/>
                    <a:pt x="512411" y="3231"/>
                    <a:pt x="513789" y="4609"/>
                  </a:cubicBezTo>
                  <a:cubicBezTo>
                    <a:pt x="560635" y="52643"/>
                    <a:pt x="607482" y="100772"/>
                    <a:pt x="654803" y="149376"/>
                  </a:cubicBezTo>
                  <a:close/>
                </a:path>
              </a:pathLst>
            </a:custGeom>
            <a:grpFill/>
            <a:ln w="4751"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xmlns="" id="{F6F21529-EAF3-4A58-B9CC-20E180DAA0AA}"/>
                </a:ext>
              </a:extLst>
            </p:cNvPr>
            <p:cNvSpPr/>
            <p:nvPr/>
          </p:nvSpPr>
          <p:spPr>
            <a:xfrm>
              <a:off x="4898965" y="3522941"/>
              <a:ext cx="935595" cy="785602"/>
            </a:xfrm>
            <a:custGeom>
              <a:avLst/>
              <a:gdLst>
                <a:gd name="connsiteX0" fmla="*/ 865849 w 935595"/>
                <a:gd name="connsiteY0" fmla="*/ 785602 h 785602"/>
                <a:gd name="connsiteX1" fmla="*/ 0 w 935595"/>
                <a:gd name="connsiteY1" fmla="*/ 116926 h 785602"/>
                <a:gd name="connsiteX2" fmla="*/ 85331 w 935595"/>
                <a:gd name="connsiteY2" fmla="*/ 59009 h 785602"/>
                <a:gd name="connsiteX3" fmla="*/ 172419 w 935595"/>
                <a:gd name="connsiteY3" fmla="*/ 0 h 785602"/>
                <a:gd name="connsiteX4" fmla="*/ 935596 w 935595"/>
                <a:gd name="connsiteY4" fmla="*/ 589712 h 785602"/>
                <a:gd name="connsiteX5" fmla="*/ 865849 w 935595"/>
                <a:gd name="connsiteY5" fmla="*/ 785602 h 785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5595" h="785602">
                  <a:moveTo>
                    <a:pt x="865849" y="785602"/>
                  </a:moveTo>
                  <a:cubicBezTo>
                    <a:pt x="540158" y="675898"/>
                    <a:pt x="208908" y="432402"/>
                    <a:pt x="0" y="116926"/>
                  </a:cubicBezTo>
                  <a:cubicBezTo>
                    <a:pt x="28412" y="97636"/>
                    <a:pt x="56871" y="78299"/>
                    <a:pt x="85331" y="59009"/>
                  </a:cubicBezTo>
                  <a:cubicBezTo>
                    <a:pt x="113932" y="39625"/>
                    <a:pt x="142487" y="20287"/>
                    <a:pt x="172419" y="0"/>
                  </a:cubicBezTo>
                  <a:cubicBezTo>
                    <a:pt x="364461" y="277324"/>
                    <a:pt x="618694" y="473500"/>
                    <a:pt x="935596" y="589712"/>
                  </a:cubicBezTo>
                  <a:cubicBezTo>
                    <a:pt x="912078" y="655801"/>
                    <a:pt x="888987" y="720702"/>
                    <a:pt x="865849" y="785602"/>
                  </a:cubicBezTo>
                  <a:close/>
                </a:path>
              </a:pathLst>
            </a:custGeom>
            <a:grpFill/>
            <a:ln w="4751"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xmlns="" id="{074FD44C-52B8-4412-B58F-AA00C0DC0A19}"/>
                </a:ext>
              </a:extLst>
            </p:cNvPr>
            <p:cNvSpPr/>
            <p:nvPr/>
          </p:nvSpPr>
          <p:spPr>
            <a:xfrm>
              <a:off x="7332218" y="1300734"/>
              <a:ext cx="719513" cy="975600"/>
            </a:xfrm>
            <a:custGeom>
              <a:avLst/>
              <a:gdLst>
                <a:gd name="connsiteX0" fmla="*/ 516450 w 719513"/>
                <a:gd name="connsiteY0" fmla="*/ 975601 h 975600"/>
                <a:gd name="connsiteX1" fmla="*/ 0 w 719513"/>
                <a:gd name="connsiteY1" fmla="*/ 161967 h 975600"/>
                <a:gd name="connsiteX2" fmla="*/ 133032 w 719513"/>
                <a:gd name="connsiteY2" fmla="*/ 0 h 975600"/>
                <a:gd name="connsiteX3" fmla="*/ 719514 w 719513"/>
                <a:gd name="connsiteY3" fmla="*/ 923718 h 975600"/>
                <a:gd name="connsiteX4" fmla="*/ 704310 w 719513"/>
                <a:gd name="connsiteY4" fmla="*/ 928279 h 975600"/>
                <a:gd name="connsiteX5" fmla="*/ 516450 w 719513"/>
                <a:gd name="connsiteY5" fmla="*/ 975601 h 97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9513" h="975600">
                  <a:moveTo>
                    <a:pt x="516450" y="975601"/>
                  </a:moveTo>
                  <a:cubicBezTo>
                    <a:pt x="430882" y="648579"/>
                    <a:pt x="258748" y="378239"/>
                    <a:pt x="0" y="161967"/>
                  </a:cubicBezTo>
                  <a:cubicBezTo>
                    <a:pt x="44376" y="107946"/>
                    <a:pt x="88181" y="54638"/>
                    <a:pt x="133032" y="0"/>
                  </a:cubicBezTo>
                  <a:cubicBezTo>
                    <a:pt x="427223" y="246109"/>
                    <a:pt x="622590" y="552986"/>
                    <a:pt x="719514" y="923718"/>
                  </a:cubicBezTo>
                  <a:cubicBezTo>
                    <a:pt x="712957" y="925713"/>
                    <a:pt x="708681" y="927186"/>
                    <a:pt x="704310" y="928279"/>
                  </a:cubicBezTo>
                  <a:cubicBezTo>
                    <a:pt x="642355" y="943910"/>
                    <a:pt x="580353" y="959542"/>
                    <a:pt x="516450" y="975601"/>
                  </a:cubicBezTo>
                  <a:close/>
                </a:path>
              </a:pathLst>
            </a:custGeom>
            <a:grpFill/>
            <a:ln w="4751"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xmlns="" id="{64E0BF3A-14EA-42F2-8837-434795FD2E3D}"/>
                </a:ext>
              </a:extLst>
            </p:cNvPr>
            <p:cNvSpPr/>
            <p:nvPr/>
          </p:nvSpPr>
          <p:spPr>
            <a:xfrm>
              <a:off x="6981393" y="3418415"/>
              <a:ext cx="895828" cy="840240"/>
            </a:xfrm>
            <a:custGeom>
              <a:avLst/>
              <a:gdLst>
                <a:gd name="connsiteX0" fmla="*/ 85521 w 895828"/>
                <a:gd name="connsiteY0" fmla="*/ 840241 h 840240"/>
                <a:gd name="connsiteX1" fmla="*/ 0 w 895828"/>
                <a:gd name="connsiteY1" fmla="*/ 648437 h 840240"/>
                <a:gd name="connsiteX2" fmla="*/ 408884 w 895828"/>
                <a:gd name="connsiteY2" fmla="*/ 380805 h 840240"/>
                <a:gd name="connsiteX3" fmla="*/ 713290 w 895828"/>
                <a:gd name="connsiteY3" fmla="*/ 0 h 840240"/>
                <a:gd name="connsiteX4" fmla="*/ 895829 w 895828"/>
                <a:gd name="connsiteY4" fmla="*/ 103718 h 840240"/>
                <a:gd name="connsiteX5" fmla="*/ 85521 w 895828"/>
                <a:gd name="connsiteY5" fmla="*/ 840241 h 84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95828" h="840240">
                  <a:moveTo>
                    <a:pt x="85521" y="840241"/>
                  </a:moveTo>
                  <a:cubicBezTo>
                    <a:pt x="56586" y="775340"/>
                    <a:pt x="28507" y="712387"/>
                    <a:pt x="0" y="648437"/>
                  </a:cubicBezTo>
                  <a:cubicBezTo>
                    <a:pt x="151134" y="580543"/>
                    <a:pt x="287207" y="491601"/>
                    <a:pt x="408884" y="380805"/>
                  </a:cubicBezTo>
                  <a:cubicBezTo>
                    <a:pt x="530181" y="270340"/>
                    <a:pt x="631142" y="143437"/>
                    <a:pt x="713290" y="0"/>
                  </a:cubicBezTo>
                  <a:cubicBezTo>
                    <a:pt x="774152" y="34588"/>
                    <a:pt x="834111" y="68654"/>
                    <a:pt x="895829" y="103718"/>
                  </a:cubicBezTo>
                  <a:cubicBezTo>
                    <a:pt x="703360" y="435015"/>
                    <a:pt x="434825" y="680317"/>
                    <a:pt x="85521" y="840241"/>
                  </a:cubicBezTo>
                  <a:close/>
                </a:path>
              </a:pathLst>
            </a:custGeom>
            <a:grpFill/>
            <a:ln w="4751" cap="flat">
              <a:noFill/>
              <a:prstDash val="solid"/>
              <a:miter/>
            </a:ln>
          </p:spPr>
          <p:txBody>
            <a:bodyPr rtlCol="0" anchor="ctr"/>
            <a:lstStyle/>
            <a:p>
              <a:endParaRPr lang="en-US"/>
            </a:p>
          </p:txBody>
        </p:sp>
      </p:grpSp>
      <p:sp>
        <p:nvSpPr>
          <p:cNvPr id="29" name="TextBox 28">
            <a:extLst>
              <a:ext uri="{FF2B5EF4-FFF2-40B4-BE49-F238E27FC236}">
                <a16:creationId xmlns:a16="http://schemas.microsoft.com/office/drawing/2014/main" xmlns="" id="{0F0A8FA3-18B1-4DE6-A938-B9CC74E34677}"/>
              </a:ext>
            </a:extLst>
          </p:cNvPr>
          <p:cNvSpPr txBox="1"/>
          <p:nvPr/>
        </p:nvSpPr>
        <p:spPr>
          <a:xfrm>
            <a:off x="362757" y="1662259"/>
            <a:ext cx="7701501" cy="492443"/>
          </a:xfrm>
          <a:prstGeom prst="rect">
            <a:avLst/>
          </a:prstGeom>
          <a:noFill/>
        </p:spPr>
        <p:txBody>
          <a:bodyPr wrap="square" lIns="48000" tIns="0" rIns="24000" bIns="0" rtlCol="0">
            <a:spAutoFit/>
          </a:bodyPr>
          <a:lstStyle/>
          <a:p>
            <a:pPr lvl="0">
              <a:spcAft>
                <a:spcPts val="1600"/>
              </a:spcAft>
            </a:pPr>
            <a:r>
              <a:rPr lang="id-ID" sz="1600" i="1"/>
              <a:t>Pembagian data </a:t>
            </a:r>
            <a:r>
              <a:rPr lang="id-ID" sz="1600"/>
              <a:t>merupakan </a:t>
            </a:r>
            <a:r>
              <a:rPr lang="id-ID" sz="1600"/>
              <a:t>proses </a:t>
            </a:r>
            <a:r>
              <a:rPr lang="en-US" sz="1600" smtClean="0"/>
              <a:t>penggunaan data abstrak apakah sebagai </a:t>
            </a:r>
            <a:r>
              <a:rPr lang="en-US" sz="1600" i="1" smtClean="0"/>
              <a:t>dataset </a:t>
            </a:r>
            <a:r>
              <a:rPr lang="en-US" sz="1600" smtClean="0"/>
              <a:t>atau sebagai data tes</a:t>
            </a:r>
            <a:r>
              <a:rPr lang="id-ID" sz="1600" smtClean="0"/>
              <a:t>. </a:t>
            </a:r>
            <a:endParaRPr lang="id-ID" sz="1600" dirty="0">
              <a:latin typeface="Anaheim"/>
              <a:ea typeface="Anaheim"/>
              <a:cs typeface="Anaheim"/>
              <a:sym typeface="Anaheim"/>
            </a:endParaRPr>
          </a:p>
        </p:txBody>
      </p:sp>
      <p:grpSp>
        <p:nvGrpSpPr>
          <p:cNvPr id="30" name="Group 29"/>
          <p:cNvGrpSpPr/>
          <p:nvPr/>
        </p:nvGrpSpPr>
        <p:grpSpPr>
          <a:xfrm>
            <a:off x="11188700" y="168095"/>
            <a:ext cx="871780" cy="873306"/>
            <a:chOff x="9639300" y="947037"/>
            <a:chExt cx="1385520" cy="1381278"/>
          </a:xfrm>
        </p:grpSpPr>
        <p:sp>
          <p:nvSpPr>
            <p:cNvPr id="31" name="Oval 30"/>
            <p:cNvSpPr/>
            <p:nvPr/>
          </p:nvSpPr>
          <p:spPr>
            <a:xfrm>
              <a:off x="9639300" y="947037"/>
              <a:ext cx="1385520" cy="138127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pic>
          <p:nvPicPr>
            <p:cNvPr id="32" name="Picture 31" descr="logo BL"/>
            <p:cNvPicPr/>
            <p:nvPr/>
          </p:nvPicPr>
          <p:blipFill>
            <a:blip r:embed="rId2"/>
            <a:stretch>
              <a:fillRect/>
            </a:stretch>
          </p:blipFill>
          <p:spPr>
            <a:xfrm>
              <a:off x="9708540" y="1039556"/>
              <a:ext cx="1221640" cy="1221640"/>
            </a:xfrm>
            <a:prstGeom prst="rect">
              <a:avLst/>
            </a:prstGeom>
          </p:spPr>
        </p:pic>
      </p:grpSp>
      <p:grpSp>
        <p:nvGrpSpPr>
          <p:cNvPr id="17" name="Group 16"/>
          <p:cNvGrpSpPr/>
          <p:nvPr/>
        </p:nvGrpSpPr>
        <p:grpSpPr>
          <a:xfrm>
            <a:off x="362757" y="4090549"/>
            <a:ext cx="7206444" cy="539491"/>
            <a:chOff x="628563" y="2181673"/>
            <a:chExt cx="3705146" cy="539491"/>
          </a:xfrm>
        </p:grpSpPr>
        <p:sp>
          <p:nvSpPr>
            <p:cNvPr id="18" name="Google Shape;2440;p41"/>
            <p:cNvSpPr/>
            <p:nvPr/>
          </p:nvSpPr>
          <p:spPr>
            <a:xfrm>
              <a:off x="628563" y="2183095"/>
              <a:ext cx="2956270" cy="538069"/>
            </a:xfrm>
            <a:prstGeom prst="roundRect">
              <a:avLst>
                <a:gd name="adj" fmla="val 1658"/>
              </a:avLst>
            </a:prstGeom>
            <a:solidFill>
              <a:schemeClr val="bg2">
                <a:lumMod val="5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mtClean="0"/>
                <a:t>90%</a:t>
              </a:r>
              <a:endParaRPr/>
            </a:p>
          </p:txBody>
        </p:sp>
        <p:sp>
          <p:nvSpPr>
            <p:cNvPr id="19" name="Google Shape;2441;p41"/>
            <p:cNvSpPr/>
            <p:nvPr/>
          </p:nvSpPr>
          <p:spPr>
            <a:xfrm>
              <a:off x="628563" y="2181673"/>
              <a:ext cx="3705146" cy="538069"/>
            </a:xfrm>
            <a:prstGeom prst="roundRect">
              <a:avLst>
                <a:gd name="adj" fmla="val 4313"/>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Rectangle 12"/>
          <p:cNvSpPr/>
          <p:nvPr/>
        </p:nvSpPr>
        <p:spPr>
          <a:xfrm>
            <a:off x="6545417" y="4174917"/>
            <a:ext cx="646331" cy="369332"/>
          </a:xfrm>
          <a:prstGeom prst="rect">
            <a:avLst/>
          </a:prstGeom>
        </p:spPr>
        <p:txBody>
          <a:bodyPr wrap="none">
            <a:spAutoFit/>
          </a:bodyPr>
          <a:lstStyle/>
          <a:p>
            <a:pPr lvl="0" algn="ctr"/>
            <a:r>
              <a:rPr lang="en-US" smtClean="0"/>
              <a:t>10</a:t>
            </a:r>
            <a:r>
              <a:rPr lang="en-US"/>
              <a:t>%</a:t>
            </a:r>
            <a:endParaRPr lang="en-US"/>
          </a:p>
        </p:txBody>
      </p:sp>
      <p:grpSp>
        <p:nvGrpSpPr>
          <p:cNvPr id="21" name="Group 20"/>
          <p:cNvGrpSpPr/>
          <p:nvPr/>
        </p:nvGrpSpPr>
        <p:grpSpPr>
          <a:xfrm>
            <a:off x="362757" y="4795140"/>
            <a:ext cx="7206444" cy="273755"/>
            <a:chOff x="1000124" y="3365944"/>
            <a:chExt cx="6823529" cy="273755"/>
          </a:xfrm>
        </p:grpSpPr>
        <p:cxnSp>
          <p:nvCxnSpPr>
            <p:cNvPr id="22" name="Straight Connector 21"/>
            <p:cNvCxnSpPr/>
            <p:nvPr/>
          </p:nvCxnSpPr>
          <p:spPr>
            <a:xfrm flipV="1">
              <a:off x="1000124" y="3622675"/>
              <a:ext cx="6823529" cy="3629"/>
            </a:xfrm>
            <a:prstGeom prst="line">
              <a:avLst/>
            </a:prstGeom>
            <a:ln/>
          </p:spPr>
          <p:style>
            <a:lnRef idx="3">
              <a:schemeClr val="dk1"/>
            </a:lnRef>
            <a:fillRef idx="0">
              <a:schemeClr val="dk1"/>
            </a:fillRef>
            <a:effectRef idx="2">
              <a:schemeClr val="dk1"/>
            </a:effectRef>
            <a:fontRef idx="minor">
              <a:schemeClr val="tx1"/>
            </a:fontRef>
          </p:style>
        </p:cxnSp>
        <p:cxnSp>
          <p:nvCxnSpPr>
            <p:cNvPr id="23" name="Straight Connector 22"/>
            <p:cNvCxnSpPr/>
            <p:nvPr/>
          </p:nvCxnSpPr>
          <p:spPr>
            <a:xfrm flipH="1" flipV="1">
              <a:off x="1019175" y="3365944"/>
              <a:ext cx="1" cy="271374"/>
            </a:xfrm>
            <a:prstGeom prst="line">
              <a:avLst/>
            </a:prstGeom>
            <a:ln/>
          </p:spPr>
          <p:style>
            <a:lnRef idx="3">
              <a:schemeClr val="dk1"/>
            </a:lnRef>
            <a:fillRef idx="0">
              <a:schemeClr val="dk1"/>
            </a:fillRef>
            <a:effectRef idx="2">
              <a:schemeClr val="dk1"/>
            </a:effectRef>
            <a:fontRef idx="minor">
              <a:schemeClr val="tx1"/>
            </a:fontRef>
          </p:style>
        </p:cxnSp>
        <p:cxnSp>
          <p:nvCxnSpPr>
            <p:cNvPr id="24" name="Straight Connector 23"/>
            <p:cNvCxnSpPr/>
            <p:nvPr/>
          </p:nvCxnSpPr>
          <p:spPr>
            <a:xfrm flipH="1" flipV="1">
              <a:off x="7807778" y="3368325"/>
              <a:ext cx="1" cy="271374"/>
            </a:xfrm>
            <a:prstGeom prst="line">
              <a:avLst/>
            </a:prstGeom>
            <a:ln/>
          </p:spPr>
          <p:style>
            <a:lnRef idx="3">
              <a:schemeClr val="dk1"/>
            </a:lnRef>
            <a:fillRef idx="0">
              <a:schemeClr val="dk1"/>
            </a:fillRef>
            <a:effectRef idx="2">
              <a:schemeClr val="dk1"/>
            </a:effectRef>
            <a:fontRef idx="minor">
              <a:schemeClr val="tx1"/>
            </a:fontRef>
          </p:style>
        </p:cxnSp>
      </p:grpSp>
      <p:sp>
        <p:nvSpPr>
          <p:cNvPr id="25" name="Google Shape;2444;p41"/>
          <p:cNvSpPr txBox="1">
            <a:spLocks/>
          </p:cNvSpPr>
          <p:nvPr/>
        </p:nvSpPr>
        <p:spPr>
          <a:xfrm>
            <a:off x="382879" y="5146014"/>
            <a:ext cx="7287922" cy="496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2D406A"/>
              </a:buClr>
              <a:buSzPts val="2400"/>
              <a:buFont typeface="Staatliches"/>
              <a:buNone/>
              <a:defRPr sz="1800" b="0" i="0" u="none" strike="noStrike" cap="none">
                <a:solidFill>
                  <a:schemeClr val="accent3"/>
                </a:solidFill>
                <a:latin typeface="Staatliches"/>
                <a:ea typeface="Staatliches"/>
                <a:cs typeface="Staatliches"/>
                <a:sym typeface="Staatliches"/>
              </a:defRPr>
            </a:lvl1pPr>
            <a:lvl2pPr marR="0" lvl="1" algn="ctr" rtl="0">
              <a:lnSpc>
                <a:spcPct val="100000"/>
              </a:lnSpc>
              <a:spcBef>
                <a:spcPts val="0"/>
              </a:spcBef>
              <a:spcAft>
                <a:spcPts val="0"/>
              </a:spcAft>
              <a:buClr>
                <a:srgbClr val="338987"/>
              </a:buClr>
              <a:buSzPts val="1800"/>
              <a:buFont typeface="Josefin Sans"/>
              <a:buNone/>
              <a:defRPr sz="1800" b="0" i="0" u="none" strike="noStrike" cap="none">
                <a:solidFill>
                  <a:srgbClr val="338987"/>
                </a:solidFill>
                <a:latin typeface="Josefin Sans"/>
                <a:ea typeface="Josefin Sans"/>
                <a:cs typeface="Josefin Sans"/>
                <a:sym typeface="Josefin Sans"/>
              </a:defRPr>
            </a:lvl2pPr>
            <a:lvl3pPr marR="0" lvl="2" algn="ctr" rtl="0">
              <a:lnSpc>
                <a:spcPct val="100000"/>
              </a:lnSpc>
              <a:spcBef>
                <a:spcPts val="0"/>
              </a:spcBef>
              <a:spcAft>
                <a:spcPts val="0"/>
              </a:spcAft>
              <a:buClr>
                <a:srgbClr val="338987"/>
              </a:buClr>
              <a:buSzPts val="1800"/>
              <a:buFont typeface="Josefin Sans"/>
              <a:buNone/>
              <a:defRPr sz="1800" b="0" i="0" u="none" strike="noStrike" cap="none">
                <a:solidFill>
                  <a:srgbClr val="338987"/>
                </a:solidFill>
                <a:latin typeface="Josefin Sans"/>
                <a:ea typeface="Josefin Sans"/>
                <a:cs typeface="Josefin Sans"/>
                <a:sym typeface="Josefin Sans"/>
              </a:defRPr>
            </a:lvl3pPr>
            <a:lvl4pPr marR="0" lvl="3" algn="ctr" rtl="0">
              <a:lnSpc>
                <a:spcPct val="100000"/>
              </a:lnSpc>
              <a:spcBef>
                <a:spcPts val="0"/>
              </a:spcBef>
              <a:spcAft>
                <a:spcPts val="0"/>
              </a:spcAft>
              <a:buClr>
                <a:srgbClr val="338987"/>
              </a:buClr>
              <a:buSzPts val="1800"/>
              <a:buFont typeface="Josefin Sans"/>
              <a:buNone/>
              <a:defRPr sz="1800" b="0" i="0" u="none" strike="noStrike" cap="none">
                <a:solidFill>
                  <a:srgbClr val="338987"/>
                </a:solidFill>
                <a:latin typeface="Josefin Sans"/>
                <a:ea typeface="Josefin Sans"/>
                <a:cs typeface="Josefin Sans"/>
                <a:sym typeface="Josefin Sans"/>
              </a:defRPr>
            </a:lvl4pPr>
            <a:lvl5pPr marR="0" lvl="4" algn="ctr" rtl="0">
              <a:lnSpc>
                <a:spcPct val="100000"/>
              </a:lnSpc>
              <a:spcBef>
                <a:spcPts val="0"/>
              </a:spcBef>
              <a:spcAft>
                <a:spcPts val="0"/>
              </a:spcAft>
              <a:buClr>
                <a:srgbClr val="338987"/>
              </a:buClr>
              <a:buSzPts val="1800"/>
              <a:buFont typeface="Josefin Sans"/>
              <a:buNone/>
              <a:defRPr sz="1800" b="0" i="0" u="none" strike="noStrike" cap="none">
                <a:solidFill>
                  <a:srgbClr val="338987"/>
                </a:solidFill>
                <a:latin typeface="Josefin Sans"/>
                <a:ea typeface="Josefin Sans"/>
                <a:cs typeface="Josefin Sans"/>
                <a:sym typeface="Josefin Sans"/>
              </a:defRPr>
            </a:lvl5pPr>
            <a:lvl6pPr marR="0" lvl="5" algn="ctr" rtl="0">
              <a:lnSpc>
                <a:spcPct val="100000"/>
              </a:lnSpc>
              <a:spcBef>
                <a:spcPts val="0"/>
              </a:spcBef>
              <a:spcAft>
                <a:spcPts val="0"/>
              </a:spcAft>
              <a:buClr>
                <a:srgbClr val="338987"/>
              </a:buClr>
              <a:buSzPts val="1800"/>
              <a:buFont typeface="Josefin Sans"/>
              <a:buNone/>
              <a:defRPr sz="1800" b="0" i="0" u="none" strike="noStrike" cap="none">
                <a:solidFill>
                  <a:srgbClr val="338987"/>
                </a:solidFill>
                <a:latin typeface="Josefin Sans"/>
                <a:ea typeface="Josefin Sans"/>
                <a:cs typeface="Josefin Sans"/>
                <a:sym typeface="Josefin Sans"/>
              </a:defRPr>
            </a:lvl6pPr>
            <a:lvl7pPr marR="0" lvl="6" algn="ctr" rtl="0">
              <a:lnSpc>
                <a:spcPct val="100000"/>
              </a:lnSpc>
              <a:spcBef>
                <a:spcPts val="0"/>
              </a:spcBef>
              <a:spcAft>
                <a:spcPts val="0"/>
              </a:spcAft>
              <a:buClr>
                <a:srgbClr val="338987"/>
              </a:buClr>
              <a:buSzPts val="1800"/>
              <a:buFont typeface="Josefin Sans"/>
              <a:buNone/>
              <a:defRPr sz="1800" b="0" i="0" u="none" strike="noStrike" cap="none">
                <a:solidFill>
                  <a:srgbClr val="338987"/>
                </a:solidFill>
                <a:latin typeface="Josefin Sans"/>
                <a:ea typeface="Josefin Sans"/>
                <a:cs typeface="Josefin Sans"/>
                <a:sym typeface="Josefin Sans"/>
              </a:defRPr>
            </a:lvl7pPr>
            <a:lvl8pPr marR="0" lvl="7" algn="ctr" rtl="0">
              <a:lnSpc>
                <a:spcPct val="100000"/>
              </a:lnSpc>
              <a:spcBef>
                <a:spcPts val="0"/>
              </a:spcBef>
              <a:spcAft>
                <a:spcPts val="0"/>
              </a:spcAft>
              <a:buClr>
                <a:srgbClr val="338987"/>
              </a:buClr>
              <a:buSzPts val="1800"/>
              <a:buFont typeface="Josefin Sans"/>
              <a:buNone/>
              <a:defRPr sz="1800" b="0" i="0" u="none" strike="noStrike" cap="none">
                <a:solidFill>
                  <a:srgbClr val="338987"/>
                </a:solidFill>
                <a:latin typeface="Josefin Sans"/>
                <a:ea typeface="Josefin Sans"/>
                <a:cs typeface="Josefin Sans"/>
                <a:sym typeface="Josefin Sans"/>
              </a:defRPr>
            </a:lvl8pPr>
            <a:lvl9pPr marR="0" lvl="8" algn="ctr" rtl="0">
              <a:lnSpc>
                <a:spcPct val="100000"/>
              </a:lnSpc>
              <a:spcBef>
                <a:spcPts val="0"/>
              </a:spcBef>
              <a:spcAft>
                <a:spcPts val="0"/>
              </a:spcAft>
              <a:buClr>
                <a:srgbClr val="338987"/>
              </a:buClr>
              <a:buSzPts val="1800"/>
              <a:buFont typeface="Josefin Sans"/>
              <a:buNone/>
              <a:defRPr sz="1800" b="0" i="0" u="none" strike="noStrike" cap="none">
                <a:solidFill>
                  <a:srgbClr val="338987"/>
                </a:solidFill>
                <a:latin typeface="Josefin Sans"/>
                <a:ea typeface="Josefin Sans"/>
                <a:cs typeface="Josefin Sans"/>
                <a:sym typeface="Josefin Sans"/>
              </a:defRPr>
            </a:lvl9pPr>
          </a:lstStyle>
          <a:p>
            <a:pPr algn="ctr"/>
            <a:r>
              <a:rPr lang="en-US" b="1" smtClean="0">
                <a:solidFill>
                  <a:schemeClr val="tx1"/>
                </a:solidFill>
              </a:rPr>
              <a:t>Dokumen Abstrak</a:t>
            </a:r>
            <a:endParaRPr lang="id-ID" sz="1600" b="1" dirty="0">
              <a:solidFill>
                <a:schemeClr val="tx1"/>
              </a:solidFill>
            </a:endParaRPr>
          </a:p>
        </p:txBody>
      </p:sp>
      <p:sp>
        <p:nvSpPr>
          <p:cNvPr id="26" name="Google Shape;2444;p41"/>
          <p:cNvSpPr txBox="1">
            <a:spLocks/>
          </p:cNvSpPr>
          <p:nvPr/>
        </p:nvSpPr>
        <p:spPr>
          <a:xfrm>
            <a:off x="382879" y="3331082"/>
            <a:ext cx="5729771" cy="64286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2D406A"/>
              </a:buClr>
              <a:buSzPts val="2400"/>
              <a:buFont typeface="Staatliches"/>
              <a:buNone/>
              <a:defRPr sz="1800" b="0" i="0" u="none" strike="noStrike" cap="none">
                <a:solidFill>
                  <a:schemeClr val="accent3"/>
                </a:solidFill>
                <a:latin typeface="Staatliches"/>
                <a:ea typeface="Staatliches"/>
                <a:cs typeface="Staatliches"/>
                <a:sym typeface="Staatliches"/>
              </a:defRPr>
            </a:lvl1pPr>
            <a:lvl2pPr marR="0" lvl="1" algn="ctr" rtl="0">
              <a:lnSpc>
                <a:spcPct val="100000"/>
              </a:lnSpc>
              <a:spcBef>
                <a:spcPts val="0"/>
              </a:spcBef>
              <a:spcAft>
                <a:spcPts val="0"/>
              </a:spcAft>
              <a:buClr>
                <a:srgbClr val="338987"/>
              </a:buClr>
              <a:buSzPts val="1800"/>
              <a:buFont typeface="Josefin Sans"/>
              <a:buNone/>
              <a:defRPr sz="1800" b="0" i="0" u="none" strike="noStrike" cap="none">
                <a:solidFill>
                  <a:srgbClr val="338987"/>
                </a:solidFill>
                <a:latin typeface="Josefin Sans"/>
                <a:ea typeface="Josefin Sans"/>
                <a:cs typeface="Josefin Sans"/>
                <a:sym typeface="Josefin Sans"/>
              </a:defRPr>
            </a:lvl2pPr>
            <a:lvl3pPr marR="0" lvl="2" algn="ctr" rtl="0">
              <a:lnSpc>
                <a:spcPct val="100000"/>
              </a:lnSpc>
              <a:spcBef>
                <a:spcPts val="0"/>
              </a:spcBef>
              <a:spcAft>
                <a:spcPts val="0"/>
              </a:spcAft>
              <a:buClr>
                <a:srgbClr val="338987"/>
              </a:buClr>
              <a:buSzPts val="1800"/>
              <a:buFont typeface="Josefin Sans"/>
              <a:buNone/>
              <a:defRPr sz="1800" b="0" i="0" u="none" strike="noStrike" cap="none">
                <a:solidFill>
                  <a:srgbClr val="338987"/>
                </a:solidFill>
                <a:latin typeface="Josefin Sans"/>
                <a:ea typeface="Josefin Sans"/>
                <a:cs typeface="Josefin Sans"/>
                <a:sym typeface="Josefin Sans"/>
              </a:defRPr>
            </a:lvl3pPr>
            <a:lvl4pPr marR="0" lvl="3" algn="ctr" rtl="0">
              <a:lnSpc>
                <a:spcPct val="100000"/>
              </a:lnSpc>
              <a:spcBef>
                <a:spcPts val="0"/>
              </a:spcBef>
              <a:spcAft>
                <a:spcPts val="0"/>
              </a:spcAft>
              <a:buClr>
                <a:srgbClr val="338987"/>
              </a:buClr>
              <a:buSzPts val="1800"/>
              <a:buFont typeface="Josefin Sans"/>
              <a:buNone/>
              <a:defRPr sz="1800" b="0" i="0" u="none" strike="noStrike" cap="none">
                <a:solidFill>
                  <a:srgbClr val="338987"/>
                </a:solidFill>
                <a:latin typeface="Josefin Sans"/>
                <a:ea typeface="Josefin Sans"/>
                <a:cs typeface="Josefin Sans"/>
                <a:sym typeface="Josefin Sans"/>
              </a:defRPr>
            </a:lvl4pPr>
            <a:lvl5pPr marR="0" lvl="4" algn="ctr" rtl="0">
              <a:lnSpc>
                <a:spcPct val="100000"/>
              </a:lnSpc>
              <a:spcBef>
                <a:spcPts val="0"/>
              </a:spcBef>
              <a:spcAft>
                <a:spcPts val="0"/>
              </a:spcAft>
              <a:buClr>
                <a:srgbClr val="338987"/>
              </a:buClr>
              <a:buSzPts val="1800"/>
              <a:buFont typeface="Josefin Sans"/>
              <a:buNone/>
              <a:defRPr sz="1800" b="0" i="0" u="none" strike="noStrike" cap="none">
                <a:solidFill>
                  <a:srgbClr val="338987"/>
                </a:solidFill>
                <a:latin typeface="Josefin Sans"/>
                <a:ea typeface="Josefin Sans"/>
                <a:cs typeface="Josefin Sans"/>
                <a:sym typeface="Josefin Sans"/>
              </a:defRPr>
            </a:lvl5pPr>
            <a:lvl6pPr marR="0" lvl="5" algn="ctr" rtl="0">
              <a:lnSpc>
                <a:spcPct val="100000"/>
              </a:lnSpc>
              <a:spcBef>
                <a:spcPts val="0"/>
              </a:spcBef>
              <a:spcAft>
                <a:spcPts val="0"/>
              </a:spcAft>
              <a:buClr>
                <a:srgbClr val="338987"/>
              </a:buClr>
              <a:buSzPts val="1800"/>
              <a:buFont typeface="Josefin Sans"/>
              <a:buNone/>
              <a:defRPr sz="1800" b="0" i="0" u="none" strike="noStrike" cap="none">
                <a:solidFill>
                  <a:srgbClr val="338987"/>
                </a:solidFill>
                <a:latin typeface="Josefin Sans"/>
                <a:ea typeface="Josefin Sans"/>
                <a:cs typeface="Josefin Sans"/>
                <a:sym typeface="Josefin Sans"/>
              </a:defRPr>
            </a:lvl6pPr>
            <a:lvl7pPr marR="0" lvl="6" algn="ctr" rtl="0">
              <a:lnSpc>
                <a:spcPct val="100000"/>
              </a:lnSpc>
              <a:spcBef>
                <a:spcPts val="0"/>
              </a:spcBef>
              <a:spcAft>
                <a:spcPts val="0"/>
              </a:spcAft>
              <a:buClr>
                <a:srgbClr val="338987"/>
              </a:buClr>
              <a:buSzPts val="1800"/>
              <a:buFont typeface="Josefin Sans"/>
              <a:buNone/>
              <a:defRPr sz="1800" b="0" i="0" u="none" strike="noStrike" cap="none">
                <a:solidFill>
                  <a:srgbClr val="338987"/>
                </a:solidFill>
                <a:latin typeface="Josefin Sans"/>
                <a:ea typeface="Josefin Sans"/>
                <a:cs typeface="Josefin Sans"/>
                <a:sym typeface="Josefin Sans"/>
              </a:defRPr>
            </a:lvl7pPr>
            <a:lvl8pPr marR="0" lvl="7" algn="ctr" rtl="0">
              <a:lnSpc>
                <a:spcPct val="100000"/>
              </a:lnSpc>
              <a:spcBef>
                <a:spcPts val="0"/>
              </a:spcBef>
              <a:spcAft>
                <a:spcPts val="0"/>
              </a:spcAft>
              <a:buClr>
                <a:srgbClr val="338987"/>
              </a:buClr>
              <a:buSzPts val="1800"/>
              <a:buFont typeface="Josefin Sans"/>
              <a:buNone/>
              <a:defRPr sz="1800" b="0" i="0" u="none" strike="noStrike" cap="none">
                <a:solidFill>
                  <a:srgbClr val="338987"/>
                </a:solidFill>
                <a:latin typeface="Josefin Sans"/>
                <a:ea typeface="Josefin Sans"/>
                <a:cs typeface="Josefin Sans"/>
                <a:sym typeface="Josefin Sans"/>
              </a:defRPr>
            </a:lvl8pPr>
            <a:lvl9pPr marR="0" lvl="8" algn="ctr" rtl="0">
              <a:lnSpc>
                <a:spcPct val="100000"/>
              </a:lnSpc>
              <a:spcBef>
                <a:spcPts val="0"/>
              </a:spcBef>
              <a:spcAft>
                <a:spcPts val="0"/>
              </a:spcAft>
              <a:buClr>
                <a:srgbClr val="338987"/>
              </a:buClr>
              <a:buSzPts val="1800"/>
              <a:buFont typeface="Josefin Sans"/>
              <a:buNone/>
              <a:defRPr sz="1800" b="0" i="0" u="none" strike="noStrike" cap="none">
                <a:solidFill>
                  <a:srgbClr val="338987"/>
                </a:solidFill>
                <a:latin typeface="Josefin Sans"/>
                <a:ea typeface="Josefin Sans"/>
                <a:cs typeface="Josefin Sans"/>
                <a:sym typeface="Josefin Sans"/>
              </a:defRPr>
            </a:lvl9pPr>
          </a:lstStyle>
          <a:p>
            <a:pPr algn="ctr"/>
            <a:r>
              <a:rPr lang="en-US" sz="1600" i="1" smtClean="0">
                <a:solidFill>
                  <a:schemeClr val="tx1"/>
                </a:solidFill>
              </a:rPr>
              <a:t>Dataset</a:t>
            </a:r>
            <a:r>
              <a:rPr lang="id-ID" sz="1600" smtClean="0">
                <a:solidFill>
                  <a:schemeClr val="tx1"/>
                </a:solidFill>
              </a:rPr>
              <a:t> </a:t>
            </a:r>
            <a:endParaRPr lang="id-ID" sz="1600" dirty="0" smtClean="0">
              <a:solidFill>
                <a:schemeClr val="tx1"/>
              </a:solidFill>
            </a:endParaRPr>
          </a:p>
          <a:p>
            <a:pPr algn="ctr"/>
            <a:r>
              <a:rPr lang="id-ID" sz="1600" smtClean="0">
                <a:solidFill>
                  <a:schemeClr val="tx1"/>
                </a:solidFill>
              </a:rPr>
              <a:t>(</a:t>
            </a:r>
            <a:r>
              <a:rPr lang="en-US" sz="1600" smtClean="0">
                <a:solidFill>
                  <a:schemeClr val="tx1"/>
                </a:solidFill>
              </a:rPr>
              <a:t>200 Dokumen</a:t>
            </a:r>
            <a:r>
              <a:rPr lang="id-ID" sz="1600" smtClean="0">
                <a:solidFill>
                  <a:schemeClr val="tx1"/>
                </a:solidFill>
              </a:rPr>
              <a:t>)</a:t>
            </a:r>
            <a:endParaRPr lang="id-ID" sz="1600" dirty="0">
              <a:solidFill>
                <a:schemeClr val="tx1"/>
              </a:solidFill>
            </a:endParaRPr>
          </a:p>
        </p:txBody>
      </p:sp>
      <p:sp>
        <p:nvSpPr>
          <p:cNvPr id="27" name="Google Shape;2444;p41"/>
          <p:cNvSpPr txBox="1">
            <a:spLocks/>
          </p:cNvSpPr>
          <p:nvPr/>
        </p:nvSpPr>
        <p:spPr>
          <a:xfrm>
            <a:off x="6082846" y="3363809"/>
            <a:ext cx="1486355" cy="64286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2D406A"/>
              </a:buClr>
              <a:buSzPts val="2400"/>
              <a:buFont typeface="Staatliches"/>
              <a:buNone/>
              <a:defRPr sz="1800" b="0" i="0" u="none" strike="noStrike" cap="none">
                <a:solidFill>
                  <a:schemeClr val="accent3"/>
                </a:solidFill>
                <a:latin typeface="Staatliches"/>
                <a:ea typeface="Staatliches"/>
                <a:cs typeface="Staatliches"/>
                <a:sym typeface="Staatliches"/>
              </a:defRPr>
            </a:lvl1pPr>
            <a:lvl2pPr marR="0" lvl="1" algn="ctr" rtl="0">
              <a:lnSpc>
                <a:spcPct val="100000"/>
              </a:lnSpc>
              <a:spcBef>
                <a:spcPts val="0"/>
              </a:spcBef>
              <a:spcAft>
                <a:spcPts val="0"/>
              </a:spcAft>
              <a:buClr>
                <a:srgbClr val="338987"/>
              </a:buClr>
              <a:buSzPts val="1800"/>
              <a:buFont typeface="Josefin Sans"/>
              <a:buNone/>
              <a:defRPr sz="1800" b="0" i="0" u="none" strike="noStrike" cap="none">
                <a:solidFill>
                  <a:srgbClr val="338987"/>
                </a:solidFill>
                <a:latin typeface="Josefin Sans"/>
                <a:ea typeface="Josefin Sans"/>
                <a:cs typeface="Josefin Sans"/>
                <a:sym typeface="Josefin Sans"/>
              </a:defRPr>
            </a:lvl2pPr>
            <a:lvl3pPr marR="0" lvl="2" algn="ctr" rtl="0">
              <a:lnSpc>
                <a:spcPct val="100000"/>
              </a:lnSpc>
              <a:spcBef>
                <a:spcPts val="0"/>
              </a:spcBef>
              <a:spcAft>
                <a:spcPts val="0"/>
              </a:spcAft>
              <a:buClr>
                <a:srgbClr val="338987"/>
              </a:buClr>
              <a:buSzPts val="1800"/>
              <a:buFont typeface="Josefin Sans"/>
              <a:buNone/>
              <a:defRPr sz="1800" b="0" i="0" u="none" strike="noStrike" cap="none">
                <a:solidFill>
                  <a:srgbClr val="338987"/>
                </a:solidFill>
                <a:latin typeface="Josefin Sans"/>
                <a:ea typeface="Josefin Sans"/>
                <a:cs typeface="Josefin Sans"/>
                <a:sym typeface="Josefin Sans"/>
              </a:defRPr>
            </a:lvl3pPr>
            <a:lvl4pPr marR="0" lvl="3" algn="ctr" rtl="0">
              <a:lnSpc>
                <a:spcPct val="100000"/>
              </a:lnSpc>
              <a:spcBef>
                <a:spcPts val="0"/>
              </a:spcBef>
              <a:spcAft>
                <a:spcPts val="0"/>
              </a:spcAft>
              <a:buClr>
                <a:srgbClr val="338987"/>
              </a:buClr>
              <a:buSzPts val="1800"/>
              <a:buFont typeface="Josefin Sans"/>
              <a:buNone/>
              <a:defRPr sz="1800" b="0" i="0" u="none" strike="noStrike" cap="none">
                <a:solidFill>
                  <a:srgbClr val="338987"/>
                </a:solidFill>
                <a:latin typeface="Josefin Sans"/>
                <a:ea typeface="Josefin Sans"/>
                <a:cs typeface="Josefin Sans"/>
                <a:sym typeface="Josefin Sans"/>
              </a:defRPr>
            </a:lvl4pPr>
            <a:lvl5pPr marR="0" lvl="4" algn="ctr" rtl="0">
              <a:lnSpc>
                <a:spcPct val="100000"/>
              </a:lnSpc>
              <a:spcBef>
                <a:spcPts val="0"/>
              </a:spcBef>
              <a:spcAft>
                <a:spcPts val="0"/>
              </a:spcAft>
              <a:buClr>
                <a:srgbClr val="338987"/>
              </a:buClr>
              <a:buSzPts val="1800"/>
              <a:buFont typeface="Josefin Sans"/>
              <a:buNone/>
              <a:defRPr sz="1800" b="0" i="0" u="none" strike="noStrike" cap="none">
                <a:solidFill>
                  <a:srgbClr val="338987"/>
                </a:solidFill>
                <a:latin typeface="Josefin Sans"/>
                <a:ea typeface="Josefin Sans"/>
                <a:cs typeface="Josefin Sans"/>
                <a:sym typeface="Josefin Sans"/>
              </a:defRPr>
            </a:lvl5pPr>
            <a:lvl6pPr marR="0" lvl="5" algn="ctr" rtl="0">
              <a:lnSpc>
                <a:spcPct val="100000"/>
              </a:lnSpc>
              <a:spcBef>
                <a:spcPts val="0"/>
              </a:spcBef>
              <a:spcAft>
                <a:spcPts val="0"/>
              </a:spcAft>
              <a:buClr>
                <a:srgbClr val="338987"/>
              </a:buClr>
              <a:buSzPts val="1800"/>
              <a:buFont typeface="Josefin Sans"/>
              <a:buNone/>
              <a:defRPr sz="1800" b="0" i="0" u="none" strike="noStrike" cap="none">
                <a:solidFill>
                  <a:srgbClr val="338987"/>
                </a:solidFill>
                <a:latin typeface="Josefin Sans"/>
                <a:ea typeface="Josefin Sans"/>
                <a:cs typeface="Josefin Sans"/>
                <a:sym typeface="Josefin Sans"/>
              </a:defRPr>
            </a:lvl6pPr>
            <a:lvl7pPr marR="0" lvl="6" algn="ctr" rtl="0">
              <a:lnSpc>
                <a:spcPct val="100000"/>
              </a:lnSpc>
              <a:spcBef>
                <a:spcPts val="0"/>
              </a:spcBef>
              <a:spcAft>
                <a:spcPts val="0"/>
              </a:spcAft>
              <a:buClr>
                <a:srgbClr val="338987"/>
              </a:buClr>
              <a:buSzPts val="1800"/>
              <a:buFont typeface="Josefin Sans"/>
              <a:buNone/>
              <a:defRPr sz="1800" b="0" i="0" u="none" strike="noStrike" cap="none">
                <a:solidFill>
                  <a:srgbClr val="338987"/>
                </a:solidFill>
                <a:latin typeface="Josefin Sans"/>
                <a:ea typeface="Josefin Sans"/>
                <a:cs typeface="Josefin Sans"/>
                <a:sym typeface="Josefin Sans"/>
              </a:defRPr>
            </a:lvl7pPr>
            <a:lvl8pPr marR="0" lvl="7" algn="ctr" rtl="0">
              <a:lnSpc>
                <a:spcPct val="100000"/>
              </a:lnSpc>
              <a:spcBef>
                <a:spcPts val="0"/>
              </a:spcBef>
              <a:spcAft>
                <a:spcPts val="0"/>
              </a:spcAft>
              <a:buClr>
                <a:srgbClr val="338987"/>
              </a:buClr>
              <a:buSzPts val="1800"/>
              <a:buFont typeface="Josefin Sans"/>
              <a:buNone/>
              <a:defRPr sz="1800" b="0" i="0" u="none" strike="noStrike" cap="none">
                <a:solidFill>
                  <a:srgbClr val="338987"/>
                </a:solidFill>
                <a:latin typeface="Josefin Sans"/>
                <a:ea typeface="Josefin Sans"/>
                <a:cs typeface="Josefin Sans"/>
                <a:sym typeface="Josefin Sans"/>
              </a:defRPr>
            </a:lvl8pPr>
            <a:lvl9pPr marR="0" lvl="8" algn="ctr" rtl="0">
              <a:lnSpc>
                <a:spcPct val="100000"/>
              </a:lnSpc>
              <a:spcBef>
                <a:spcPts val="0"/>
              </a:spcBef>
              <a:spcAft>
                <a:spcPts val="0"/>
              </a:spcAft>
              <a:buClr>
                <a:srgbClr val="338987"/>
              </a:buClr>
              <a:buSzPts val="1800"/>
              <a:buFont typeface="Josefin Sans"/>
              <a:buNone/>
              <a:defRPr sz="1800" b="0" i="0" u="none" strike="noStrike" cap="none">
                <a:solidFill>
                  <a:srgbClr val="338987"/>
                </a:solidFill>
                <a:latin typeface="Josefin Sans"/>
                <a:ea typeface="Josefin Sans"/>
                <a:cs typeface="Josefin Sans"/>
                <a:sym typeface="Josefin Sans"/>
              </a:defRPr>
            </a:lvl9pPr>
          </a:lstStyle>
          <a:p>
            <a:pPr algn="ctr"/>
            <a:r>
              <a:rPr lang="id-ID" sz="1600" smtClean="0">
                <a:solidFill>
                  <a:schemeClr val="tx1"/>
                </a:solidFill>
              </a:rPr>
              <a:t>Data </a:t>
            </a:r>
            <a:r>
              <a:rPr lang="en-US" sz="1600" smtClean="0">
                <a:solidFill>
                  <a:schemeClr val="tx1"/>
                </a:solidFill>
              </a:rPr>
              <a:t>Tes</a:t>
            </a:r>
            <a:r>
              <a:rPr lang="id-ID" sz="1600" smtClean="0">
                <a:solidFill>
                  <a:schemeClr val="tx1"/>
                </a:solidFill>
              </a:rPr>
              <a:t> </a:t>
            </a:r>
            <a:endParaRPr lang="id-ID" sz="1600" dirty="0" smtClean="0">
              <a:solidFill>
                <a:schemeClr val="tx1"/>
              </a:solidFill>
            </a:endParaRPr>
          </a:p>
          <a:p>
            <a:pPr algn="ctr"/>
            <a:r>
              <a:rPr lang="id-ID" sz="1600" smtClean="0">
                <a:solidFill>
                  <a:schemeClr val="tx1"/>
                </a:solidFill>
              </a:rPr>
              <a:t>(</a:t>
            </a:r>
            <a:r>
              <a:rPr lang="en-US" sz="1600" smtClean="0">
                <a:solidFill>
                  <a:schemeClr val="tx1"/>
                </a:solidFill>
              </a:rPr>
              <a:t>20 Dokumen</a:t>
            </a:r>
            <a:r>
              <a:rPr lang="id-ID" sz="1600" smtClean="0">
                <a:solidFill>
                  <a:schemeClr val="tx1"/>
                </a:solidFill>
              </a:rPr>
              <a:t>)</a:t>
            </a:r>
            <a:endParaRPr lang="id-ID" sz="1600" dirty="0">
              <a:solidFill>
                <a:schemeClr val="tx1"/>
              </a:solidFill>
            </a:endParaRPr>
          </a:p>
        </p:txBody>
      </p:sp>
    </p:spTree>
    <p:extLst>
      <p:ext uri="{BB962C8B-B14F-4D97-AF65-F5344CB8AC3E}">
        <p14:creationId xmlns:p14="http://schemas.microsoft.com/office/powerpoint/2010/main" val="21259708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735F7F3-C1B5-4B60-A00A-4EB618DDFB5A}"/>
              </a:ext>
            </a:extLst>
          </p:cNvPr>
          <p:cNvSpPr>
            <a:spLocks noGrp="1"/>
          </p:cNvSpPr>
          <p:nvPr>
            <p:ph type="body" sz="quarter" idx="10"/>
          </p:nvPr>
        </p:nvSpPr>
        <p:spPr/>
        <p:txBody>
          <a:bodyPr/>
          <a:lstStyle/>
          <a:p>
            <a:r>
              <a:rPr lang="en-US" i="1" smtClean="0"/>
              <a:t>Preprocessing</a:t>
            </a:r>
            <a:endParaRPr lang="en-US" i="1"/>
          </a:p>
        </p:txBody>
      </p:sp>
      <p:sp>
        <p:nvSpPr>
          <p:cNvPr id="13" name="Rectangle 12">
            <a:extLst>
              <a:ext uri="{FF2B5EF4-FFF2-40B4-BE49-F238E27FC236}">
                <a16:creationId xmlns:a16="http://schemas.microsoft.com/office/drawing/2014/main" xmlns="" id="{95776450-697E-47DC-AC00-D95447B51814}"/>
              </a:ext>
            </a:extLst>
          </p:cNvPr>
          <p:cNvSpPr/>
          <p:nvPr/>
        </p:nvSpPr>
        <p:spPr>
          <a:xfrm>
            <a:off x="0" y="1700953"/>
            <a:ext cx="12192000" cy="2101047"/>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aphicFrame>
        <p:nvGraphicFramePr>
          <p:cNvPr id="14" name="Chart 13">
            <a:extLst>
              <a:ext uri="{FF2B5EF4-FFF2-40B4-BE49-F238E27FC236}">
                <a16:creationId xmlns:a16="http://schemas.microsoft.com/office/drawing/2014/main" xmlns="" id="{8FB85061-47B8-46A5-A756-AB301FFF0D3F}"/>
              </a:ext>
            </a:extLst>
          </p:cNvPr>
          <p:cNvGraphicFramePr/>
          <p:nvPr>
            <p:extLst>
              <p:ext uri="{D42A27DB-BD31-4B8C-83A1-F6EECF244321}">
                <p14:modId xmlns:p14="http://schemas.microsoft.com/office/powerpoint/2010/main" val="3550289521"/>
              </p:ext>
            </p:extLst>
          </p:nvPr>
        </p:nvGraphicFramePr>
        <p:xfrm>
          <a:off x="80638" y="1768791"/>
          <a:ext cx="1776017" cy="172819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5" name="Chart 2">
            <a:extLst>
              <a:ext uri="{FF2B5EF4-FFF2-40B4-BE49-F238E27FC236}">
                <a16:creationId xmlns:a16="http://schemas.microsoft.com/office/drawing/2014/main" xmlns="" id="{B2E5AC94-B6EA-4EA6-A86B-0BFD7F7F4080}"/>
              </a:ext>
            </a:extLst>
          </p:cNvPr>
          <p:cNvGraphicFramePr/>
          <p:nvPr>
            <p:extLst>
              <p:ext uri="{D42A27DB-BD31-4B8C-83A1-F6EECF244321}">
                <p14:modId xmlns:p14="http://schemas.microsoft.com/office/powerpoint/2010/main" val="1478594913"/>
              </p:ext>
            </p:extLst>
          </p:nvPr>
        </p:nvGraphicFramePr>
        <p:xfrm>
          <a:off x="2667832" y="1768791"/>
          <a:ext cx="1776017" cy="172819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6" name="Chart 2">
            <a:extLst>
              <a:ext uri="{FF2B5EF4-FFF2-40B4-BE49-F238E27FC236}">
                <a16:creationId xmlns:a16="http://schemas.microsoft.com/office/drawing/2014/main" xmlns="" id="{460FE8E7-BB01-4508-9B7B-9F2912CE00E7}"/>
              </a:ext>
            </a:extLst>
          </p:cNvPr>
          <p:cNvGraphicFramePr/>
          <p:nvPr>
            <p:extLst>
              <p:ext uri="{D42A27DB-BD31-4B8C-83A1-F6EECF244321}">
                <p14:modId xmlns:p14="http://schemas.microsoft.com/office/powerpoint/2010/main" val="1528262841"/>
              </p:ext>
            </p:extLst>
          </p:nvPr>
        </p:nvGraphicFramePr>
        <p:xfrm>
          <a:off x="5255026" y="1768791"/>
          <a:ext cx="1776017" cy="172819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7" name="Chart 2">
            <a:extLst>
              <a:ext uri="{FF2B5EF4-FFF2-40B4-BE49-F238E27FC236}">
                <a16:creationId xmlns:a16="http://schemas.microsoft.com/office/drawing/2014/main" xmlns="" id="{52862E87-4743-434B-9FB5-371BDF11D7FB}"/>
              </a:ext>
            </a:extLst>
          </p:cNvPr>
          <p:cNvGraphicFramePr/>
          <p:nvPr>
            <p:extLst>
              <p:ext uri="{D42A27DB-BD31-4B8C-83A1-F6EECF244321}">
                <p14:modId xmlns:p14="http://schemas.microsoft.com/office/powerpoint/2010/main" val="2852765150"/>
              </p:ext>
            </p:extLst>
          </p:nvPr>
        </p:nvGraphicFramePr>
        <p:xfrm>
          <a:off x="7842219" y="1768791"/>
          <a:ext cx="1776017" cy="1728192"/>
        </p:xfrm>
        <a:graphic>
          <a:graphicData uri="http://schemas.openxmlformats.org/drawingml/2006/chart">
            <c:chart xmlns:c="http://schemas.openxmlformats.org/drawingml/2006/chart" xmlns:r="http://schemas.openxmlformats.org/officeDocument/2006/relationships" r:id="rId5"/>
          </a:graphicData>
        </a:graphic>
      </p:graphicFrame>
      <p:grpSp>
        <p:nvGrpSpPr>
          <p:cNvPr id="18" name="Group 17">
            <a:extLst>
              <a:ext uri="{FF2B5EF4-FFF2-40B4-BE49-F238E27FC236}">
                <a16:creationId xmlns:a16="http://schemas.microsoft.com/office/drawing/2014/main" xmlns="" id="{479E43D1-472E-4501-8B7E-8E8394BD4A13}"/>
              </a:ext>
            </a:extLst>
          </p:cNvPr>
          <p:cNvGrpSpPr/>
          <p:nvPr/>
        </p:nvGrpSpPr>
        <p:grpSpPr>
          <a:xfrm>
            <a:off x="119929" y="4226564"/>
            <a:ext cx="11881002" cy="248647"/>
            <a:chOff x="-429947" y="3284984"/>
            <a:chExt cx="10359751" cy="216024"/>
          </a:xfrm>
          <a:solidFill>
            <a:schemeClr val="accent4"/>
          </a:solidFill>
        </p:grpSpPr>
        <p:sp>
          <p:nvSpPr>
            <p:cNvPr id="19" name="Right Arrow 12">
              <a:extLst>
                <a:ext uri="{FF2B5EF4-FFF2-40B4-BE49-F238E27FC236}">
                  <a16:creationId xmlns:a16="http://schemas.microsoft.com/office/drawing/2014/main" xmlns="" id="{AD783D4B-6263-46C0-A7EE-7D2E68F0EE40}"/>
                </a:ext>
              </a:extLst>
            </p:cNvPr>
            <p:cNvSpPr/>
            <p:nvPr/>
          </p:nvSpPr>
          <p:spPr>
            <a:xfrm>
              <a:off x="-260984" y="3284984"/>
              <a:ext cx="10190788" cy="216024"/>
            </a:xfrm>
            <a:prstGeom prst="rightArrow">
              <a:avLst>
                <a:gd name="adj1" fmla="val 45068"/>
                <a:gd name="adj2" fmla="val 9229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0" name="Oval 19">
              <a:extLst>
                <a:ext uri="{FF2B5EF4-FFF2-40B4-BE49-F238E27FC236}">
                  <a16:creationId xmlns:a16="http://schemas.microsoft.com/office/drawing/2014/main" xmlns="" id="{002199F8-0C4D-44E3-9014-578FD2D948D9}"/>
                </a:ext>
              </a:extLst>
            </p:cNvPr>
            <p:cNvSpPr/>
            <p:nvPr/>
          </p:nvSpPr>
          <p:spPr>
            <a:xfrm>
              <a:off x="-429947" y="3284984"/>
              <a:ext cx="216024" cy="21602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21" name="Rectangle 29">
            <a:extLst>
              <a:ext uri="{FF2B5EF4-FFF2-40B4-BE49-F238E27FC236}">
                <a16:creationId xmlns:a16="http://schemas.microsoft.com/office/drawing/2014/main" xmlns="" id="{BBA318E7-CE38-4E26-805E-012C79684F23}"/>
              </a:ext>
            </a:extLst>
          </p:cNvPr>
          <p:cNvSpPr/>
          <p:nvPr/>
        </p:nvSpPr>
        <p:spPr>
          <a:xfrm rot="10800000">
            <a:off x="108177" y="3516034"/>
            <a:ext cx="1720936" cy="561182"/>
          </a:xfrm>
          <a:custGeom>
            <a:avLst/>
            <a:gdLst/>
            <a:ahLst/>
            <a:cxnLst/>
            <a:rect l="l" t="t" r="r" b="b"/>
            <a:pathLst>
              <a:path w="1574677" h="561182">
                <a:moveTo>
                  <a:pt x="0" y="0"/>
                </a:moveTo>
                <a:lnTo>
                  <a:pt x="1574677" y="0"/>
                </a:lnTo>
                <a:lnTo>
                  <a:pt x="1574677" y="360040"/>
                </a:lnTo>
                <a:lnTo>
                  <a:pt x="887910" y="360040"/>
                </a:lnTo>
                <a:lnTo>
                  <a:pt x="787339" y="561182"/>
                </a:lnTo>
                <a:lnTo>
                  <a:pt x="686768" y="360040"/>
                </a:lnTo>
                <a:lnTo>
                  <a:pt x="0" y="36004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2" name="TextBox 21">
            <a:extLst>
              <a:ext uri="{FF2B5EF4-FFF2-40B4-BE49-F238E27FC236}">
                <a16:creationId xmlns:a16="http://schemas.microsoft.com/office/drawing/2014/main" xmlns="" id="{C29D76AA-D3FC-4AFA-ABC1-ECAFEBC8E046}"/>
              </a:ext>
            </a:extLst>
          </p:cNvPr>
          <p:cNvSpPr txBox="1"/>
          <p:nvPr/>
        </p:nvSpPr>
        <p:spPr>
          <a:xfrm>
            <a:off x="119928" y="3723633"/>
            <a:ext cx="1699527" cy="307777"/>
          </a:xfrm>
          <a:prstGeom prst="rect">
            <a:avLst/>
          </a:prstGeom>
          <a:noFill/>
        </p:spPr>
        <p:txBody>
          <a:bodyPr wrap="square" rtlCol="0" anchor="ctr">
            <a:spAutoFit/>
          </a:bodyPr>
          <a:lstStyle/>
          <a:p>
            <a:pPr algn="ctr"/>
            <a:r>
              <a:rPr lang="en-US" altLang="ko-KR" sz="1400" b="1" i="1" smtClean="0">
                <a:solidFill>
                  <a:schemeClr val="bg1"/>
                </a:solidFill>
              </a:rPr>
              <a:t>Case Folding</a:t>
            </a:r>
            <a:endParaRPr lang="ko-KR" altLang="en-US" sz="1400" b="1" i="1">
              <a:solidFill>
                <a:schemeClr val="bg1"/>
              </a:solidFill>
            </a:endParaRPr>
          </a:p>
        </p:txBody>
      </p:sp>
      <p:sp>
        <p:nvSpPr>
          <p:cNvPr id="23" name="Rectangle 29">
            <a:extLst>
              <a:ext uri="{FF2B5EF4-FFF2-40B4-BE49-F238E27FC236}">
                <a16:creationId xmlns:a16="http://schemas.microsoft.com/office/drawing/2014/main" xmlns="" id="{9E4CE6D0-6D27-4886-9682-30E4FDDB3052}"/>
              </a:ext>
            </a:extLst>
          </p:cNvPr>
          <p:cNvSpPr/>
          <p:nvPr/>
        </p:nvSpPr>
        <p:spPr>
          <a:xfrm rot="10800000">
            <a:off x="2695371" y="3516034"/>
            <a:ext cx="1720936" cy="561182"/>
          </a:xfrm>
          <a:custGeom>
            <a:avLst/>
            <a:gdLst/>
            <a:ahLst/>
            <a:cxnLst/>
            <a:rect l="l" t="t" r="r" b="b"/>
            <a:pathLst>
              <a:path w="1574677" h="561182">
                <a:moveTo>
                  <a:pt x="0" y="0"/>
                </a:moveTo>
                <a:lnTo>
                  <a:pt x="1574677" y="0"/>
                </a:lnTo>
                <a:lnTo>
                  <a:pt x="1574677" y="360040"/>
                </a:lnTo>
                <a:lnTo>
                  <a:pt x="887910" y="360040"/>
                </a:lnTo>
                <a:lnTo>
                  <a:pt x="787339" y="561182"/>
                </a:lnTo>
                <a:lnTo>
                  <a:pt x="686768" y="360040"/>
                </a:lnTo>
                <a:lnTo>
                  <a:pt x="0" y="36004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4" name="TextBox 23">
            <a:extLst>
              <a:ext uri="{FF2B5EF4-FFF2-40B4-BE49-F238E27FC236}">
                <a16:creationId xmlns:a16="http://schemas.microsoft.com/office/drawing/2014/main" xmlns="" id="{2C200B68-7088-4A7F-BE5E-FA4FB7579ABD}"/>
              </a:ext>
            </a:extLst>
          </p:cNvPr>
          <p:cNvSpPr txBox="1"/>
          <p:nvPr/>
        </p:nvSpPr>
        <p:spPr>
          <a:xfrm>
            <a:off x="2929014" y="3723633"/>
            <a:ext cx="1253654" cy="307777"/>
          </a:xfrm>
          <a:prstGeom prst="rect">
            <a:avLst/>
          </a:prstGeom>
          <a:noFill/>
        </p:spPr>
        <p:txBody>
          <a:bodyPr wrap="square" rtlCol="0" anchor="ctr">
            <a:spAutoFit/>
          </a:bodyPr>
          <a:lstStyle/>
          <a:p>
            <a:pPr algn="ctr"/>
            <a:r>
              <a:rPr lang="en-US" altLang="ko-KR" sz="1400" b="1" i="1" smtClean="0">
                <a:solidFill>
                  <a:schemeClr val="bg1"/>
                </a:solidFill>
              </a:rPr>
              <a:t>Cleaning</a:t>
            </a:r>
            <a:endParaRPr lang="ko-KR" altLang="en-US" sz="1400" b="1" i="1">
              <a:solidFill>
                <a:schemeClr val="bg1"/>
              </a:solidFill>
            </a:endParaRPr>
          </a:p>
        </p:txBody>
      </p:sp>
      <p:sp>
        <p:nvSpPr>
          <p:cNvPr id="25" name="Rectangle 29">
            <a:extLst>
              <a:ext uri="{FF2B5EF4-FFF2-40B4-BE49-F238E27FC236}">
                <a16:creationId xmlns:a16="http://schemas.microsoft.com/office/drawing/2014/main" xmlns="" id="{18460DBD-7317-4DE7-AA2D-48CB4835F0BF}"/>
              </a:ext>
            </a:extLst>
          </p:cNvPr>
          <p:cNvSpPr/>
          <p:nvPr/>
        </p:nvSpPr>
        <p:spPr>
          <a:xfrm rot="10800000">
            <a:off x="5282565" y="3516034"/>
            <a:ext cx="1720936" cy="561182"/>
          </a:xfrm>
          <a:custGeom>
            <a:avLst/>
            <a:gdLst/>
            <a:ahLst/>
            <a:cxnLst/>
            <a:rect l="l" t="t" r="r" b="b"/>
            <a:pathLst>
              <a:path w="1574677" h="561182">
                <a:moveTo>
                  <a:pt x="0" y="0"/>
                </a:moveTo>
                <a:lnTo>
                  <a:pt x="1574677" y="0"/>
                </a:lnTo>
                <a:lnTo>
                  <a:pt x="1574677" y="360040"/>
                </a:lnTo>
                <a:lnTo>
                  <a:pt x="887910" y="360040"/>
                </a:lnTo>
                <a:lnTo>
                  <a:pt x="787339" y="561182"/>
                </a:lnTo>
                <a:lnTo>
                  <a:pt x="686768" y="360040"/>
                </a:lnTo>
                <a:lnTo>
                  <a:pt x="0" y="36004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6" name="TextBox 25">
            <a:extLst>
              <a:ext uri="{FF2B5EF4-FFF2-40B4-BE49-F238E27FC236}">
                <a16:creationId xmlns:a16="http://schemas.microsoft.com/office/drawing/2014/main" xmlns="" id="{655E2119-AC3C-4C37-B974-F69D8D574AE4}"/>
              </a:ext>
            </a:extLst>
          </p:cNvPr>
          <p:cNvSpPr txBox="1"/>
          <p:nvPr/>
        </p:nvSpPr>
        <p:spPr>
          <a:xfrm>
            <a:off x="5282565" y="3723633"/>
            <a:ext cx="1720936" cy="307777"/>
          </a:xfrm>
          <a:prstGeom prst="rect">
            <a:avLst/>
          </a:prstGeom>
          <a:noFill/>
        </p:spPr>
        <p:txBody>
          <a:bodyPr wrap="square" rtlCol="0" anchor="ctr">
            <a:spAutoFit/>
          </a:bodyPr>
          <a:lstStyle/>
          <a:p>
            <a:pPr algn="ctr"/>
            <a:r>
              <a:rPr lang="en-US" altLang="ko-KR" sz="1400" b="1" i="1" smtClean="0">
                <a:solidFill>
                  <a:schemeClr val="bg1"/>
                </a:solidFill>
              </a:rPr>
              <a:t>Slang Word</a:t>
            </a:r>
            <a:endParaRPr lang="ko-KR" altLang="en-US" sz="1400" b="1" i="1">
              <a:solidFill>
                <a:schemeClr val="bg1"/>
              </a:solidFill>
            </a:endParaRPr>
          </a:p>
        </p:txBody>
      </p:sp>
      <p:sp>
        <p:nvSpPr>
          <p:cNvPr id="27" name="Rectangle 29">
            <a:extLst>
              <a:ext uri="{FF2B5EF4-FFF2-40B4-BE49-F238E27FC236}">
                <a16:creationId xmlns:a16="http://schemas.microsoft.com/office/drawing/2014/main" xmlns="" id="{D447CE72-5895-409C-95FB-35360A1227A2}"/>
              </a:ext>
            </a:extLst>
          </p:cNvPr>
          <p:cNvSpPr/>
          <p:nvPr/>
        </p:nvSpPr>
        <p:spPr>
          <a:xfrm rot="10800000">
            <a:off x="7869758" y="3516034"/>
            <a:ext cx="1720936" cy="561182"/>
          </a:xfrm>
          <a:custGeom>
            <a:avLst/>
            <a:gdLst/>
            <a:ahLst/>
            <a:cxnLst/>
            <a:rect l="l" t="t" r="r" b="b"/>
            <a:pathLst>
              <a:path w="1574677" h="561182">
                <a:moveTo>
                  <a:pt x="0" y="0"/>
                </a:moveTo>
                <a:lnTo>
                  <a:pt x="1574677" y="0"/>
                </a:lnTo>
                <a:lnTo>
                  <a:pt x="1574677" y="360040"/>
                </a:lnTo>
                <a:lnTo>
                  <a:pt x="887910" y="360040"/>
                </a:lnTo>
                <a:lnTo>
                  <a:pt x="787339" y="561182"/>
                </a:lnTo>
                <a:lnTo>
                  <a:pt x="686768" y="360040"/>
                </a:lnTo>
                <a:lnTo>
                  <a:pt x="0" y="36004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8" name="TextBox 27">
            <a:extLst>
              <a:ext uri="{FF2B5EF4-FFF2-40B4-BE49-F238E27FC236}">
                <a16:creationId xmlns:a16="http://schemas.microsoft.com/office/drawing/2014/main" xmlns="" id="{13738E2A-4F59-41E5-B363-F18546043681}"/>
              </a:ext>
            </a:extLst>
          </p:cNvPr>
          <p:cNvSpPr txBox="1"/>
          <p:nvPr/>
        </p:nvSpPr>
        <p:spPr>
          <a:xfrm>
            <a:off x="8103400" y="3723633"/>
            <a:ext cx="1253654" cy="307777"/>
          </a:xfrm>
          <a:prstGeom prst="rect">
            <a:avLst/>
          </a:prstGeom>
          <a:noFill/>
        </p:spPr>
        <p:txBody>
          <a:bodyPr wrap="square" rtlCol="0" anchor="ctr">
            <a:spAutoFit/>
          </a:bodyPr>
          <a:lstStyle/>
          <a:p>
            <a:pPr algn="ctr"/>
            <a:r>
              <a:rPr lang="en-US" altLang="ko-KR" sz="1400" b="1" i="1" smtClean="0">
                <a:solidFill>
                  <a:schemeClr val="bg1"/>
                </a:solidFill>
              </a:rPr>
              <a:t>Stop Word</a:t>
            </a:r>
            <a:endParaRPr lang="ko-KR" altLang="en-US" sz="1400" b="1" i="1">
              <a:solidFill>
                <a:schemeClr val="bg1"/>
              </a:solidFill>
            </a:endParaRPr>
          </a:p>
        </p:txBody>
      </p:sp>
      <p:grpSp>
        <p:nvGrpSpPr>
          <p:cNvPr id="29" name="그룹 4">
            <a:extLst>
              <a:ext uri="{FF2B5EF4-FFF2-40B4-BE49-F238E27FC236}">
                <a16:creationId xmlns:a16="http://schemas.microsoft.com/office/drawing/2014/main" xmlns="" id="{2B50AE8B-7729-4669-971D-3BB66A3BE7FB}"/>
              </a:ext>
            </a:extLst>
          </p:cNvPr>
          <p:cNvGrpSpPr/>
          <p:nvPr/>
        </p:nvGrpSpPr>
        <p:grpSpPr>
          <a:xfrm>
            <a:off x="243801" y="4750461"/>
            <a:ext cx="1720936" cy="1288837"/>
            <a:chOff x="818058" y="4693898"/>
            <a:chExt cx="1720936" cy="1288837"/>
          </a:xfrm>
        </p:grpSpPr>
        <p:sp>
          <p:nvSpPr>
            <p:cNvPr id="30" name="TextBox 29">
              <a:extLst>
                <a:ext uri="{FF2B5EF4-FFF2-40B4-BE49-F238E27FC236}">
                  <a16:creationId xmlns:a16="http://schemas.microsoft.com/office/drawing/2014/main" xmlns="" id="{E35BDA73-9292-422D-91E1-EC8C493E23E0}"/>
                </a:ext>
              </a:extLst>
            </p:cNvPr>
            <p:cNvSpPr txBox="1"/>
            <p:nvPr/>
          </p:nvSpPr>
          <p:spPr>
            <a:xfrm>
              <a:off x="818190" y="4693898"/>
              <a:ext cx="1720804" cy="307777"/>
            </a:xfrm>
            <a:prstGeom prst="rect">
              <a:avLst/>
            </a:prstGeom>
            <a:noFill/>
          </p:spPr>
          <p:txBody>
            <a:bodyPr wrap="square" rtlCol="0" anchor="ctr">
              <a:spAutoFit/>
            </a:bodyPr>
            <a:lstStyle/>
            <a:p>
              <a:r>
                <a:rPr lang="en-US" altLang="ko-KR" sz="1400" b="1">
                  <a:solidFill>
                    <a:schemeClr val="tx1">
                      <a:lumMod val="75000"/>
                      <a:lumOff val="25000"/>
                    </a:schemeClr>
                  </a:solidFill>
                </a:rPr>
                <a:t>Content  Here</a:t>
              </a:r>
              <a:endParaRPr lang="ko-KR" altLang="en-US" sz="1400" b="1">
                <a:solidFill>
                  <a:schemeClr val="tx1">
                    <a:lumMod val="75000"/>
                    <a:lumOff val="25000"/>
                  </a:schemeClr>
                </a:solidFill>
              </a:endParaRPr>
            </a:p>
          </p:txBody>
        </p:sp>
        <p:sp>
          <p:nvSpPr>
            <p:cNvPr id="31" name="TextBox 30">
              <a:extLst>
                <a:ext uri="{FF2B5EF4-FFF2-40B4-BE49-F238E27FC236}">
                  <a16:creationId xmlns:a16="http://schemas.microsoft.com/office/drawing/2014/main" xmlns="" id="{143431C7-D985-4E8B-B72D-C365EA694A95}"/>
                </a:ext>
              </a:extLst>
            </p:cNvPr>
            <p:cNvSpPr txBox="1"/>
            <p:nvPr/>
          </p:nvSpPr>
          <p:spPr>
            <a:xfrm>
              <a:off x="818058" y="4967072"/>
              <a:ext cx="1711279" cy="1015663"/>
            </a:xfrm>
            <a:prstGeom prst="rect">
              <a:avLst/>
            </a:prstGeom>
            <a:noFill/>
          </p:spPr>
          <p:txBody>
            <a:bodyPr wrap="square" rtlCol="0">
              <a:spAutoFit/>
            </a:bodyPr>
            <a:lstStyle/>
            <a:p>
              <a:r>
                <a:rPr lang="en-US" altLang="ko-KR" sz="1200">
                  <a:solidFill>
                    <a:schemeClr val="tx1">
                      <a:lumMod val="75000"/>
                      <a:lumOff val="25000"/>
                    </a:schemeClr>
                  </a:solidFill>
                  <a:cs typeface="Arial" pitchFamily="34" charset="0"/>
                </a:rPr>
                <a:t>You can simply impress your audience and add a unique zing and appeal to your Presentations.</a:t>
              </a:r>
              <a:endParaRPr lang="en-US" altLang="ko-KR" sz="1200">
                <a:solidFill>
                  <a:schemeClr val="tx1">
                    <a:lumMod val="75000"/>
                    <a:lumOff val="25000"/>
                  </a:schemeClr>
                </a:solidFill>
              </a:endParaRPr>
            </a:p>
          </p:txBody>
        </p:sp>
      </p:grpSp>
      <p:grpSp>
        <p:nvGrpSpPr>
          <p:cNvPr id="33" name="그룹 5">
            <a:extLst>
              <a:ext uri="{FF2B5EF4-FFF2-40B4-BE49-F238E27FC236}">
                <a16:creationId xmlns:a16="http://schemas.microsoft.com/office/drawing/2014/main" xmlns="" id="{920DF361-1681-402D-875E-AE86680E5B6C}"/>
              </a:ext>
            </a:extLst>
          </p:cNvPr>
          <p:cNvGrpSpPr/>
          <p:nvPr/>
        </p:nvGrpSpPr>
        <p:grpSpPr>
          <a:xfrm>
            <a:off x="2699739" y="4801261"/>
            <a:ext cx="1720936" cy="1288837"/>
            <a:chOff x="2743225" y="4693897"/>
            <a:chExt cx="1720936" cy="1288837"/>
          </a:xfrm>
        </p:grpSpPr>
        <p:sp>
          <p:nvSpPr>
            <p:cNvPr id="34" name="TextBox 33">
              <a:extLst>
                <a:ext uri="{FF2B5EF4-FFF2-40B4-BE49-F238E27FC236}">
                  <a16:creationId xmlns:a16="http://schemas.microsoft.com/office/drawing/2014/main" xmlns="" id="{DCAA47E7-CF69-416C-BFF2-BC0122DF5FB8}"/>
                </a:ext>
              </a:extLst>
            </p:cNvPr>
            <p:cNvSpPr txBox="1"/>
            <p:nvPr/>
          </p:nvSpPr>
          <p:spPr>
            <a:xfrm>
              <a:off x="2743357" y="4693897"/>
              <a:ext cx="1720804" cy="307777"/>
            </a:xfrm>
            <a:prstGeom prst="rect">
              <a:avLst/>
            </a:prstGeom>
            <a:noFill/>
          </p:spPr>
          <p:txBody>
            <a:bodyPr wrap="square" rtlCol="0" anchor="ctr">
              <a:spAutoFit/>
            </a:bodyPr>
            <a:lstStyle/>
            <a:p>
              <a:r>
                <a:rPr lang="en-US" altLang="ko-KR" sz="1400" b="1">
                  <a:solidFill>
                    <a:schemeClr val="tx1">
                      <a:lumMod val="75000"/>
                      <a:lumOff val="25000"/>
                    </a:schemeClr>
                  </a:solidFill>
                </a:rPr>
                <a:t>Content  Here</a:t>
              </a:r>
              <a:endParaRPr lang="ko-KR" altLang="en-US" sz="1400" b="1">
                <a:solidFill>
                  <a:schemeClr val="tx1">
                    <a:lumMod val="75000"/>
                    <a:lumOff val="25000"/>
                  </a:schemeClr>
                </a:solidFill>
              </a:endParaRPr>
            </a:p>
          </p:txBody>
        </p:sp>
        <p:sp>
          <p:nvSpPr>
            <p:cNvPr id="35" name="TextBox 34">
              <a:extLst>
                <a:ext uri="{FF2B5EF4-FFF2-40B4-BE49-F238E27FC236}">
                  <a16:creationId xmlns:a16="http://schemas.microsoft.com/office/drawing/2014/main" xmlns="" id="{CE0F8A47-1E4B-4565-95CB-758E8005DC40}"/>
                </a:ext>
              </a:extLst>
            </p:cNvPr>
            <p:cNvSpPr txBox="1"/>
            <p:nvPr/>
          </p:nvSpPr>
          <p:spPr>
            <a:xfrm>
              <a:off x="2743225" y="4967071"/>
              <a:ext cx="1711279" cy="1015663"/>
            </a:xfrm>
            <a:prstGeom prst="rect">
              <a:avLst/>
            </a:prstGeom>
            <a:noFill/>
          </p:spPr>
          <p:txBody>
            <a:bodyPr wrap="square" rtlCol="0">
              <a:spAutoFit/>
            </a:bodyPr>
            <a:lstStyle/>
            <a:p>
              <a:r>
                <a:rPr lang="en-US" altLang="ko-KR" sz="1200">
                  <a:solidFill>
                    <a:schemeClr val="tx1">
                      <a:lumMod val="75000"/>
                      <a:lumOff val="25000"/>
                    </a:schemeClr>
                  </a:solidFill>
                  <a:cs typeface="Arial" pitchFamily="34" charset="0"/>
                </a:rPr>
                <a:t>You can simply impress your audience and add a unique zing and appeal to your Presentations.</a:t>
              </a:r>
              <a:endParaRPr lang="en-US" altLang="ko-KR" sz="1200">
                <a:solidFill>
                  <a:schemeClr val="tx1">
                    <a:lumMod val="75000"/>
                    <a:lumOff val="25000"/>
                  </a:schemeClr>
                </a:solidFill>
              </a:endParaRPr>
            </a:p>
          </p:txBody>
        </p:sp>
      </p:grpSp>
      <p:grpSp>
        <p:nvGrpSpPr>
          <p:cNvPr id="37" name="그룹 6">
            <a:extLst>
              <a:ext uri="{FF2B5EF4-FFF2-40B4-BE49-F238E27FC236}">
                <a16:creationId xmlns:a16="http://schemas.microsoft.com/office/drawing/2014/main" xmlns="" id="{53D9E310-5F25-49FB-BCBA-2F7425946C60}"/>
              </a:ext>
            </a:extLst>
          </p:cNvPr>
          <p:cNvGrpSpPr/>
          <p:nvPr/>
        </p:nvGrpSpPr>
        <p:grpSpPr>
          <a:xfrm>
            <a:off x="5282564" y="4801261"/>
            <a:ext cx="1720936" cy="1288837"/>
            <a:chOff x="4773167" y="4693896"/>
            <a:chExt cx="1720936" cy="1288837"/>
          </a:xfrm>
        </p:grpSpPr>
        <p:sp>
          <p:nvSpPr>
            <p:cNvPr id="38" name="TextBox 37">
              <a:extLst>
                <a:ext uri="{FF2B5EF4-FFF2-40B4-BE49-F238E27FC236}">
                  <a16:creationId xmlns:a16="http://schemas.microsoft.com/office/drawing/2014/main" xmlns="" id="{F0DD1E8B-3DF4-404F-91F9-18385B1A9653}"/>
                </a:ext>
              </a:extLst>
            </p:cNvPr>
            <p:cNvSpPr txBox="1"/>
            <p:nvPr/>
          </p:nvSpPr>
          <p:spPr>
            <a:xfrm>
              <a:off x="4773299" y="4693896"/>
              <a:ext cx="1720804" cy="307777"/>
            </a:xfrm>
            <a:prstGeom prst="rect">
              <a:avLst/>
            </a:prstGeom>
            <a:noFill/>
          </p:spPr>
          <p:txBody>
            <a:bodyPr wrap="square" rtlCol="0" anchor="ctr">
              <a:spAutoFit/>
            </a:bodyPr>
            <a:lstStyle/>
            <a:p>
              <a:r>
                <a:rPr lang="en-US" altLang="ko-KR" sz="1400" b="1">
                  <a:solidFill>
                    <a:schemeClr val="tx1">
                      <a:lumMod val="75000"/>
                      <a:lumOff val="25000"/>
                    </a:schemeClr>
                  </a:solidFill>
                </a:rPr>
                <a:t>Content  Here</a:t>
              </a:r>
              <a:endParaRPr lang="ko-KR" altLang="en-US" sz="1400" b="1">
                <a:solidFill>
                  <a:schemeClr val="tx1">
                    <a:lumMod val="75000"/>
                    <a:lumOff val="25000"/>
                  </a:schemeClr>
                </a:solidFill>
              </a:endParaRPr>
            </a:p>
          </p:txBody>
        </p:sp>
        <p:sp>
          <p:nvSpPr>
            <p:cNvPr id="39" name="TextBox 38">
              <a:extLst>
                <a:ext uri="{FF2B5EF4-FFF2-40B4-BE49-F238E27FC236}">
                  <a16:creationId xmlns:a16="http://schemas.microsoft.com/office/drawing/2014/main" xmlns="" id="{AAFE0692-326A-4EEF-B122-F992FA6DA0AC}"/>
                </a:ext>
              </a:extLst>
            </p:cNvPr>
            <p:cNvSpPr txBox="1"/>
            <p:nvPr/>
          </p:nvSpPr>
          <p:spPr>
            <a:xfrm>
              <a:off x="4773167" y="4967070"/>
              <a:ext cx="1711279" cy="1015663"/>
            </a:xfrm>
            <a:prstGeom prst="rect">
              <a:avLst/>
            </a:prstGeom>
            <a:noFill/>
          </p:spPr>
          <p:txBody>
            <a:bodyPr wrap="square" rtlCol="0">
              <a:spAutoFit/>
            </a:bodyPr>
            <a:lstStyle/>
            <a:p>
              <a:r>
                <a:rPr lang="en-US" altLang="ko-KR" sz="1200">
                  <a:solidFill>
                    <a:schemeClr val="tx1">
                      <a:lumMod val="75000"/>
                      <a:lumOff val="25000"/>
                    </a:schemeClr>
                  </a:solidFill>
                  <a:cs typeface="Arial" pitchFamily="34" charset="0"/>
                </a:rPr>
                <a:t>You can simply impress your audience and add a unique zing and appeal to your Presentations.</a:t>
              </a:r>
              <a:endParaRPr lang="en-US" altLang="ko-KR" sz="1200">
                <a:solidFill>
                  <a:schemeClr val="tx1">
                    <a:lumMod val="75000"/>
                    <a:lumOff val="25000"/>
                  </a:schemeClr>
                </a:solidFill>
              </a:endParaRPr>
            </a:p>
          </p:txBody>
        </p:sp>
      </p:grpSp>
      <p:grpSp>
        <p:nvGrpSpPr>
          <p:cNvPr id="41" name="그룹 7">
            <a:extLst>
              <a:ext uri="{FF2B5EF4-FFF2-40B4-BE49-F238E27FC236}">
                <a16:creationId xmlns:a16="http://schemas.microsoft.com/office/drawing/2014/main" xmlns="" id="{2EBE57DC-9CB7-481D-B200-287820D3DD2C}"/>
              </a:ext>
            </a:extLst>
          </p:cNvPr>
          <p:cNvGrpSpPr/>
          <p:nvPr/>
        </p:nvGrpSpPr>
        <p:grpSpPr>
          <a:xfrm>
            <a:off x="7991184" y="4847647"/>
            <a:ext cx="1720936" cy="1288837"/>
            <a:chOff x="6803109" y="4693895"/>
            <a:chExt cx="1720936" cy="1288837"/>
          </a:xfrm>
        </p:grpSpPr>
        <p:sp>
          <p:nvSpPr>
            <p:cNvPr id="42" name="TextBox 41">
              <a:extLst>
                <a:ext uri="{FF2B5EF4-FFF2-40B4-BE49-F238E27FC236}">
                  <a16:creationId xmlns:a16="http://schemas.microsoft.com/office/drawing/2014/main" xmlns="" id="{416FCE20-F8DE-4F4B-99A1-63D701881E64}"/>
                </a:ext>
              </a:extLst>
            </p:cNvPr>
            <p:cNvSpPr txBox="1"/>
            <p:nvPr/>
          </p:nvSpPr>
          <p:spPr>
            <a:xfrm>
              <a:off x="6803241" y="4693895"/>
              <a:ext cx="1720804" cy="307777"/>
            </a:xfrm>
            <a:prstGeom prst="rect">
              <a:avLst/>
            </a:prstGeom>
            <a:noFill/>
          </p:spPr>
          <p:txBody>
            <a:bodyPr wrap="square" rtlCol="0" anchor="ctr">
              <a:spAutoFit/>
            </a:bodyPr>
            <a:lstStyle/>
            <a:p>
              <a:r>
                <a:rPr lang="en-US" altLang="ko-KR" sz="1400" b="1">
                  <a:solidFill>
                    <a:schemeClr val="tx1">
                      <a:lumMod val="75000"/>
                      <a:lumOff val="25000"/>
                    </a:schemeClr>
                  </a:solidFill>
                </a:rPr>
                <a:t>Content  Here</a:t>
              </a:r>
              <a:endParaRPr lang="ko-KR" altLang="en-US" sz="1400" b="1">
                <a:solidFill>
                  <a:schemeClr val="tx1">
                    <a:lumMod val="75000"/>
                    <a:lumOff val="25000"/>
                  </a:schemeClr>
                </a:solidFill>
              </a:endParaRPr>
            </a:p>
          </p:txBody>
        </p:sp>
        <p:sp>
          <p:nvSpPr>
            <p:cNvPr id="43" name="TextBox 42">
              <a:extLst>
                <a:ext uri="{FF2B5EF4-FFF2-40B4-BE49-F238E27FC236}">
                  <a16:creationId xmlns:a16="http://schemas.microsoft.com/office/drawing/2014/main" xmlns="" id="{97FD7A6E-22EF-441D-BCC8-3B4FD1E8A568}"/>
                </a:ext>
              </a:extLst>
            </p:cNvPr>
            <p:cNvSpPr txBox="1"/>
            <p:nvPr/>
          </p:nvSpPr>
          <p:spPr>
            <a:xfrm>
              <a:off x="6803109" y="4967069"/>
              <a:ext cx="1711279" cy="1015663"/>
            </a:xfrm>
            <a:prstGeom prst="rect">
              <a:avLst/>
            </a:prstGeom>
            <a:noFill/>
          </p:spPr>
          <p:txBody>
            <a:bodyPr wrap="square" rtlCol="0">
              <a:spAutoFit/>
            </a:bodyPr>
            <a:lstStyle/>
            <a:p>
              <a:r>
                <a:rPr lang="en-US" altLang="ko-KR" sz="1200">
                  <a:solidFill>
                    <a:schemeClr val="tx1">
                      <a:lumMod val="75000"/>
                      <a:lumOff val="25000"/>
                    </a:schemeClr>
                  </a:solidFill>
                  <a:cs typeface="Arial" pitchFamily="34" charset="0"/>
                </a:rPr>
                <a:t>You can simply impress your audience and add a unique zing and appeal to your Presentations.</a:t>
              </a:r>
              <a:endParaRPr lang="en-US" altLang="ko-KR" sz="1200">
                <a:solidFill>
                  <a:schemeClr val="tx1">
                    <a:lumMod val="75000"/>
                    <a:lumOff val="25000"/>
                  </a:schemeClr>
                </a:solidFill>
              </a:endParaRPr>
            </a:p>
          </p:txBody>
        </p:sp>
      </p:grpSp>
      <p:sp>
        <p:nvSpPr>
          <p:cNvPr id="61" name="Rectangle 9">
            <a:extLst>
              <a:ext uri="{FF2B5EF4-FFF2-40B4-BE49-F238E27FC236}">
                <a16:creationId xmlns:a16="http://schemas.microsoft.com/office/drawing/2014/main" xmlns="" id="{FE5FD7E0-6825-4AD5-AE20-F61C272482DC}"/>
              </a:ext>
            </a:extLst>
          </p:cNvPr>
          <p:cNvSpPr/>
          <p:nvPr/>
        </p:nvSpPr>
        <p:spPr>
          <a:xfrm>
            <a:off x="761573" y="2443873"/>
            <a:ext cx="433307" cy="405614"/>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62" name="Group 61">
            <a:extLst>
              <a:ext uri="{FF2B5EF4-FFF2-40B4-BE49-F238E27FC236}">
                <a16:creationId xmlns:a16="http://schemas.microsoft.com/office/drawing/2014/main" xmlns="" id="{07B1B0F8-6E8E-48DB-9928-2300B28484C0}"/>
              </a:ext>
            </a:extLst>
          </p:cNvPr>
          <p:cNvGrpSpPr/>
          <p:nvPr/>
        </p:nvGrpSpPr>
        <p:grpSpPr>
          <a:xfrm>
            <a:off x="3281759" y="2418960"/>
            <a:ext cx="538501" cy="427851"/>
            <a:chOff x="4002843" y="1987306"/>
            <a:chExt cx="832443" cy="661394"/>
          </a:xfrm>
        </p:grpSpPr>
        <p:sp>
          <p:nvSpPr>
            <p:cNvPr id="63" name="Rectangle 18">
              <a:extLst>
                <a:ext uri="{FF2B5EF4-FFF2-40B4-BE49-F238E27FC236}">
                  <a16:creationId xmlns:a16="http://schemas.microsoft.com/office/drawing/2014/main" xmlns="" id="{339274A3-0F7B-46EE-8BB8-CF74563B3620}"/>
                </a:ext>
              </a:extLst>
            </p:cNvPr>
            <p:cNvSpPr/>
            <p:nvPr/>
          </p:nvSpPr>
          <p:spPr>
            <a:xfrm>
              <a:off x="4002843" y="1987306"/>
              <a:ext cx="832443" cy="661394"/>
            </a:xfrm>
            <a:custGeom>
              <a:avLst/>
              <a:gdLst/>
              <a:ahLst/>
              <a:cxnLst/>
              <a:rect l="l" t="t" r="r" b="b"/>
              <a:pathLst>
                <a:path w="3240000" h="2574247">
                  <a:moveTo>
                    <a:pt x="2393400" y="1814089"/>
                  </a:moveTo>
                  <a:cubicBezTo>
                    <a:pt x="2363577" y="1814089"/>
                    <a:pt x="2339400" y="1838266"/>
                    <a:pt x="2339400" y="1868089"/>
                  </a:cubicBezTo>
                  <a:cubicBezTo>
                    <a:pt x="2339400" y="1897912"/>
                    <a:pt x="2363577" y="1922089"/>
                    <a:pt x="2393400" y="1922089"/>
                  </a:cubicBezTo>
                  <a:lnTo>
                    <a:pt x="2573400" y="1922089"/>
                  </a:lnTo>
                  <a:cubicBezTo>
                    <a:pt x="2603223" y="1922089"/>
                    <a:pt x="2627400" y="1897912"/>
                    <a:pt x="2627400" y="1868089"/>
                  </a:cubicBezTo>
                  <a:cubicBezTo>
                    <a:pt x="2627400" y="1838266"/>
                    <a:pt x="2603223" y="1814089"/>
                    <a:pt x="2573400" y="1814089"/>
                  </a:cubicBezTo>
                  <a:close/>
                  <a:moveTo>
                    <a:pt x="173344" y="1814089"/>
                  </a:moveTo>
                  <a:cubicBezTo>
                    <a:pt x="143521" y="1814089"/>
                    <a:pt x="119344" y="1838266"/>
                    <a:pt x="119344" y="1868089"/>
                  </a:cubicBezTo>
                  <a:cubicBezTo>
                    <a:pt x="119344" y="1897912"/>
                    <a:pt x="143521" y="1922089"/>
                    <a:pt x="173344" y="1922089"/>
                  </a:cubicBezTo>
                  <a:lnTo>
                    <a:pt x="353344" y="1922089"/>
                  </a:lnTo>
                  <a:cubicBezTo>
                    <a:pt x="383167" y="1922089"/>
                    <a:pt x="407344" y="1897912"/>
                    <a:pt x="407344" y="1868089"/>
                  </a:cubicBezTo>
                  <a:cubicBezTo>
                    <a:pt x="407344" y="1838266"/>
                    <a:pt x="383167" y="1814089"/>
                    <a:pt x="353344" y="1814089"/>
                  </a:cubicBezTo>
                  <a:close/>
                  <a:moveTo>
                    <a:pt x="2933496" y="1796081"/>
                  </a:moveTo>
                  <a:cubicBezTo>
                    <a:pt x="2893727" y="1796081"/>
                    <a:pt x="2861488" y="1828320"/>
                    <a:pt x="2861488" y="1868089"/>
                  </a:cubicBezTo>
                  <a:cubicBezTo>
                    <a:pt x="2861488" y="1907858"/>
                    <a:pt x="2893727" y="1940097"/>
                    <a:pt x="2933496" y="1940097"/>
                  </a:cubicBezTo>
                  <a:cubicBezTo>
                    <a:pt x="2973265" y="1940097"/>
                    <a:pt x="3005504" y="1907858"/>
                    <a:pt x="3005504" y="1868089"/>
                  </a:cubicBezTo>
                  <a:cubicBezTo>
                    <a:pt x="3005504" y="1828320"/>
                    <a:pt x="2973265" y="1796081"/>
                    <a:pt x="2933496" y="1796081"/>
                  </a:cubicBezTo>
                  <a:close/>
                  <a:moveTo>
                    <a:pt x="119344" y="122856"/>
                  </a:moveTo>
                  <a:lnTo>
                    <a:pt x="119344" y="1728192"/>
                  </a:lnTo>
                  <a:lnTo>
                    <a:pt x="3120656" y="1728192"/>
                  </a:lnTo>
                  <a:lnTo>
                    <a:pt x="3120656" y="122856"/>
                  </a:lnTo>
                  <a:close/>
                  <a:moveTo>
                    <a:pt x="0" y="0"/>
                  </a:moveTo>
                  <a:lnTo>
                    <a:pt x="3240000" y="0"/>
                  </a:lnTo>
                  <a:lnTo>
                    <a:pt x="3240000" y="2016224"/>
                  </a:lnTo>
                  <a:lnTo>
                    <a:pt x="1812079" y="2016224"/>
                  </a:lnTo>
                  <a:lnTo>
                    <a:pt x="1857107" y="2320159"/>
                  </a:lnTo>
                  <a:lnTo>
                    <a:pt x="2357140" y="2320159"/>
                  </a:lnTo>
                  <a:cubicBezTo>
                    <a:pt x="2427304" y="2320159"/>
                    <a:pt x="2484184" y="2377039"/>
                    <a:pt x="2484184" y="2447203"/>
                  </a:cubicBezTo>
                  <a:lnTo>
                    <a:pt x="2484184" y="2574247"/>
                  </a:lnTo>
                  <a:lnTo>
                    <a:pt x="755992" y="2574247"/>
                  </a:lnTo>
                  <a:lnTo>
                    <a:pt x="755992" y="2447203"/>
                  </a:lnTo>
                  <a:cubicBezTo>
                    <a:pt x="755992" y="2377039"/>
                    <a:pt x="812872" y="2320159"/>
                    <a:pt x="883036" y="2320159"/>
                  </a:cubicBezTo>
                  <a:lnTo>
                    <a:pt x="1382894" y="2320159"/>
                  </a:lnTo>
                  <a:lnTo>
                    <a:pt x="1427922" y="2016224"/>
                  </a:lnTo>
                  <a:lnTo>
                    <a:pt x="0" y="201622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4" name="Freeform: Shape 63">
              <a:extLst>
                <a:ext uri="{FF2B5EF4-FFF2-40B4-BE49-F238E27FC236}">
                  <a16:creationId xmlns:a16="http://schemas.microsoft.com/office/drawing/2014/main" xmlns="" id="{07AACA3A-04EB-4513-8308-BB0E2291C582}"/>
                </a:ext>
              </a:extLst>
            </p:cNvPr>
            <p:cNvSpPr>
              <a:spLocks noChangeArrowheads="1"/>
            </p:cNvSpPr>
            <p:nvPr/>
          </p:nvSpPr>
          <p:spPr bwMode="auto">
            <a:xfrm>
              <a:off x="4116776" y="2182747"/>
              <a:ext cx="589749" cy="110877"/>
            </a:xfrm>
            <a:custGeom>
              <a:avLst/>
              <a:gdLst/>
              <a:ahLst/>
              <a:cxnLst/>
              <a:rect l="l" t="t" r="r" b="b"/>
              <a:pathLst>
                <a:path w="589749" h="110877">
                  <a:moveTo>
                    <a:pt x="553417" y="44276"/>
                  </a:moveTo>
                  <a:cubicBezTo>
                    <a:pt x="548853" y="44276"/>
                    <a:pt x="545083" y="45938"/>
                    <a:pt x="542106" y="49262"/>
                  </a:cubicBezTo>
                  <a:cubicBezTo>
                    <a:pt x="539130" y="52586"/>
                    <a:pt x="537666" y="57101"/>
                    <a:pt x="537716" y="62806"/>
                  </a:cubicBezTo>
                  <a:lnTo>
                    <a:pt x="568970" y="62806"/>
                  </a:lnTo>
                  <a:cubicBezTo>
                    <a:pt x="568821" y="56753"/>
                    <a:pt x="567258" y="52152"/>
                    <a:pt x="564282" y="49002"/>
                  </a:cubicBezTo>
                  <a:cubicBezTo>
                    <a:pt x="561305" y="45852"/>
                    <a:pt x="557684" y="44276"/>
                    <a:pt x="553417" y="44276"/>
                  </a:cubicBezTo>
                  <a:close/>
                  <a:moveTo>
                    <a:pt x="124792" y="44276"/>
                  </a:moveTo>
                  <a:cubicBezTo>
                    <a:pt x="120228" y="44276"/>
                    <a:pt x="116458" y="45938"/>
                    <a:pt x="113481" y="49262"/>
                  </a:cubicBezTo>
                  <a:cubicBezTo>
                    <a:pt x="110505" y="52586"/>
                    <a:pt x="109041" y="57101"/>
                    <a:pt x="109091" y="62806"/>
                  </a:cubicBezTo>
                  <a:lnTo>
                    <a:pt x="140345" y="62806"/>
                  </a:lnTo>
                  <a:cubicBezTo>
                    <a:pt x="140196" y="56753"/>
                    <a:pt x="138633" y="52152"/>
                    <a:pt x="135657" y="49002"/>
                  </a:cubicBezTo>
                  <a:cubicBezTo>
                    <a:pt x="132680" y="45852"/>
                    <a:pt x="129059" y="44276"/>
                    <a:pt x="124792" y="44276"/>
                  </a:cubicBezTo>
                  <a:close/>
                  <a:moveTo>
                    <a:pt x="445815" y="30063"/>
                  </a:moveTo>
                  <a:lnTo>
                    <a:pt x="466725" y="30063"/>
                  </a:lnTo>
                  <a:lnTo>
                    <a:pt x="466725" y="109091"/>
                  </a:lnTo>
                  <a:lnTo>
                    <a:pt x="445815" y="109091"/>
                  </a:lnTo>
                  <a:close/>
                  <a:moveTo>
                    <a:pt x="170259" y="30063"/>
                  </a:moveTo>
                  <a:lnTo>
                    <a:pt x="195783" y="30063"/>
                  </a:lnTo>
                  <a:lnTo>
                    <a:pt x="209773" y="51792"/>
                  </a:lnTo>
                  <a:lnTo>
                    <a:pt x="224507" y="30063"/>
                  </a:lnTo>
                  <a:lnTo>
                    <a:pt x="249064" y="30063"/>
                  </a:lnTo>
                  <a:lnTo>
                    <a:pt x="222275" y="67494"/>
                  </a:lnTo>
                  <a:lnTo>
                    <a:pt x="251519" y="109091"/>
                  </a:lnTo>
                  <a:lnTo>
                    <a:pt x="225847" y="109091"/>
                  </a:lnTo>
                  <a:lnTo>
                    <a:pt x="209773" y="84609"/>
                  </a:lnTo>
                  <a:lnTo>
                    <a:pt x="193551" y="109091"/>
                  </a:lnTo>
                  <a:lnTo>
                    <a:pt x="169069" y="109091"/>
                  </a:lnTo>
                  <a:lnTo>
                    <a:pt x="197569" y="68387"/>
                  </a:lnTo>
                  <a:close/>
                  <a:moveTo>
                    <a:pt x="552152" y="28277"/>
                  </a:moveTo>
                  <a:cubicBezTo>
                    <a:pt x="563910" y="28277"/>
                    <a:pt x="573187" y="32159"/>
                    <a:pt x="579983" y="39923"/>
                  </a:cubicBezTo>
                  <a:cubicBezTo>
                    <a:pt x="586780" y="47687"/>
                    <a:pt x="590029" y="59581"/>
                    <a:pt x="589731" y="75605"/>
                  </a:cubicBezTo>
                  <a:lnTo>
                    <a:pt x="537344" y="75605"/>
                  </a:lnTo>
                  <a:cubicBezTo>
                    <a:pt x="537493" y="81806"/>
                    <a:pt x="539179" y="86630"/>
                    <a:pt x="542404" y="90078"/>
                  </a:cubicBezTo>
                  <a:cubicBezTo>
                    <a:pt x="545629" y="93526"/>
                    <a:pt x="549647" y="95250"/>
                    <a:pt x="554459" y="95250"/>
                  </a:cubicBezTo>
                  <a:cubicBezTo>
                    <a:pt x="557733" y="95250"/>
                    <a:pt x="560487" y="94357"/>
                    <a:pt x="562719" y="92571"/>
                  </a:cubicBezTo>
                  <a:cubicBezTo>
                    <a:pt x="564952" y="90785"/>
                    <a:pt x="566638" y="87908"/>
                    <a:pt x="567779" y="83939"/>
                  </a:cubicBezTo>
                  <a:lnTo>
                    <a:pt x="588615" y="87437"/>
                  </a:lnTo>
                  <a:cubicBezTo>
                    <a:pt x="585936" y="95076"/>
                    <a:pt x="581707" y="100893"/>
                    <a:pt x="575928" y="104887"/>
                  </a:cubicBezTo>
                  <a:cubicBezTo>
                    <a:pt x="570148" y="108880"/>
                    <a:pt x="562917" y="110877"/>
                    <a:pt x="554236" y="110877"/>
                  </a:cubicBezTo>
                  <a:cubicBezTo>
                    <a:pt x="540494" y="110877"/>
                    <a:pt x="530324" y="106387"/>
                    <a:pt x="523726" y="97408"/>
                  </a:cubicBezTo>
                  <a:cubicBezTo>
                    <a:pt x="518517" y="90215"/>
                    <a:pt x="515913" y="81136"/>
                    <a:pt x="515913" y="70173"/>
                  </a:cubicBezTo>
                  <a:cubicBezTo>
                    <a:pt x="515913" y="57076"/>
                    <a:pt x="519336" y="46819"/>
                    <a:pt x="526182" y="39402"/>
                  </a:cubicBezTo>
                  <a:cubicBezTo>
                    <a:pt x="533028" y="31986"/>
                    <a:pt x="541685" y="28277"/>
                    <a:pt x="552152" y="28277"/>
                  </a:cubicBezTo>
                  <a:close/>
                  <a:moveTo>
                    <a:pt x="123527" y="28277"/>
                  </a:moveTo>
                  <a:cubicBezTo>
                    <a:pt x="135285" y="28277"/>
                    <a:pt x="144562" y="32159"/>
                    <a:pt x="151358" y="39923"/>
                  </a:cubicBezTo>
                  <a:cubicBezTo>
                    <a:pt x="158155" y="47687"/>
                    <a:pt x="161404" y="59581"/>
                    <a:pt x="161106" y="75605"/>
                  </a:cubicBezTo>
                  <a:lnTo>
                    <a:pt x="108719" y="75605"/>
                  </a:lnTo>
                  <a:cubicBezTo>
                    <a:pt x="108868" y="81806"/>
                    <a:pt x="110554" y="86630"/>
                    <a:pt x="113779" y="90078"/>
                  </a:cubicBezTo>
                  <a:cubicBezTo>
                    <a:pt x="117004" y="93526"/>
                    <a:pt x="121022" y="95250"/>
                    <a:pt x="125834" y="95250"/>
                  </a:cubicBezTo>
                  <a:cubicBezTo>
                    <a:pt x="129108" y="95250"/>
                    <a:pt x="131862" y="94357"/>
                    <a:pt x="134094" y="92571"/>
                  </a:cubicBezTo>
                  <a:cubicBezTo>
                    <a:pt x="136327" y="90785"/>
                    <a:pt x="138013" y="87908"/>
                    <a:pt x="139154" y="83939"/>
                  </a:cubicBezTo>
                  <a:lnTo>
                    <a:pt x="159990" y="87437"/>
                  </a:lnTo>
                  <a:cubicBezTo>
                    <a:pt x="157311" y="95076"/>
                    <a:pt x="153082" y="100893"/>
                    <a:pt x="147303" y="104887"/>
                  </a:cubicBezTo>
                  <a:cubicBezTo>
                    <a:pt x="141523" y="108880"/>
                    <a:pt x="134293" y="110877"/>
                    <a:pt x="125611" y="110877"/>
                  </a:cubicBezTo>
                  <a:cubicBezTo>
                    <a:pt x="111869" y="110877"/>
                    <a:pt x="101699" y="106387"/>
                    <a:pt x="95101" y="97408"/>
                  </a:cubicBezTo>
                  <a:cubicBezTo>
                    <a:pt x="89892" y="90215"/>
                    <a:pt x="87288" y="81136"/>
                    <a:pt x="87288" y="70173"/>
                  </a:cubicBezTo>
                  <a:cubicBezTo>
                    <a:pt x="87288" y="57076"/>
                    <a:pt x="90711" y="46819"/>
                    <a:pt x="97557" y="39402"/>
                  </a:cubicBezTo>
                  <a:cubicBezTo>
                    <a:pt x="104403" y="31986"/>
                    <a:pt x="113060" y="28277"/>
                    <a:pt x="123527" y="28277"/>
                  </a:cubicBezTo>
                  <a:close/>
                  <a:moveTo>
                    <a:pt x="286792" y="2158"/>
                  </a:moveTo>
                  <a:lnTo>
                    <a:pt x="286792" y="30063"/>
                  </a:lnTo>
                  <a:lnTo>
                    <a:pt x="301079" y="30063"/>
                  </a:lnTo>
                  <a:lnTo>
                    <a:pt x="301079" y="46732"/>
                  </a:lnTo>
                  <a:lnTo>
                    <a:pt x="286792" y="46732"/>
                  </a:lnTo>
                  <a:lnTo>
                    <a:pt x="286792" y="78581"/>
                  </a:lnTo>
                  <a:cubicBezTo>
                    <a:pt x="286792" y="85031"/>
                    <a:pt x="286928" y="88788"/>
                    <a:pt x="287201" y="89855"/>
                  </a:cubicBezTo>
                  <a:cubicBezTo>
                    <a:pt x="287474" y="90922"/>
                    <a:pt x="288094" y="91802"/>
                    <a:pt x="289061" y="92497"/>
                  </a:cubicBezTo>
                  <a:cubicBezTo>
                    <a:pt x="290029" y="93191"/>
                    <a:pt x="291207" y="93539"/>
                    <a:pt x="292596" y="93539"/>
                  </a:cubicBezTo>
                  <a:cubicBezTo>
                    <a:pt x="294531" y="93539"/>
                    <a:pt x="297334" y="92869"/>
                    <a:pt x="301005" y="91529"/>
                  </a:cubicBezTo>
                  <a:lnTo>
                    <a:pt x="302791" y="107752"/>
                  </a:lnTo>
                  <a:cubicBezTo>
                    <a:pt x="297929" y="109835"/>
                    <a:pt x="292422" y="110877"/>
                    <a:pt x="286271" y="110877"/>
                  </a:cubicBezTo>
                  <a:cubicBezTo>
                    <a:pt x="282501" y="110877"/>
                    <a:pt x="279102" y="110245"/>
                    <a:pt x="276076" y="108980"/>
                  </a:cubicBezTo>
                  <a:cubicBezTo>
                    <a:pt x="273050" y="107714"/>
                    <a:pt x="270830" y="106077"/>
                    <a:pt x="269416" y="104068"/>
                  </a:cubicBezTo>
                  <a:cubicBezTo>
                    <a:pt x="268002" y="102059"/>
                    <a:pt x="267022" y="99343"/>
                    <a:pt x="266477" y="95920"/>
                  </a:cubicBezTo>
                  <a:cubicBezTo>
                    <a:pt x="266030" y="93489"/>
                    <a:pt x="265807" y="88578"/>
                    <a:pt x="265807" y="81186"/>
                  </a:cubicBezTo>
                  <a:lnTo>
                    <a:pt x="265807" y="46732"/>
                  </a:lnTo>
                  <a:lnTo>
                    <a:pt x="256208" y="46732"/>
                  </a:lnTo>
                  <a:lnTo>
                    <a:pt x="256208" y="30063"/>
                  </a:lnTo>
                  <a:lnTo>
                    <a:pt x="265807" y="30063"/>
                  </a:lnTo>
                  <a:lnTo>
                    <a:pt x="265807" y="14362"/>
                  </a:lnTo>
                  <a:close/>
                  <a:moveTo>
                    <a:pt x="483915" y="0"/>
                  </a:moveTo>
                  <a:lnTo>
                    <a:pt x="504825" y="0"/>
                  </a:lnTo>
                  <a:lnTo>
                    <a:pt x="504825" y="109091"/>
                  </a:lnTo>
                  <a:lnTo>
                    <a:pt x="483915" y="109091"/>
                  </a:lnTo>
                  <a:close/>
                  <a:moveTo>
                    <a:pt x="445815" y="0"/>
                  </a:moveTo>
                  <a:lnTo>
                    <a:pt x="466725" y="0"/>
                  </a:lnTo>
                  <a:lnTo>
                    <a:pt x="466725" y="19348"/>
                  </a:lnTo>
                  <a:lnTo>
                    <a:pt x="445815" y="19348"/>
                  </a:lnTo>
                  <a:close/>
                  <a:moveTo>
                    <a:pt x="350862" y="0"/>
                  </a:moveTo>
                  <a:lnTo>
                    <a:pt x="425648" y="0"/>
                  </a:lnTo>
                  <a:lnTo>
                    <a:pt x="425648" y="18455"/>
                  </a:lnTo>
                  <a:lnTo>
                    <a:pt x="372889" y="18455"/>
                  </a:lnTo>
                  <a:lnTo>
                    <a:pt x="372889" y="44276"/>
                  </a:lnTo>
                  <a:lnTo>
                    <a:pt x="418430" y="44276"/>
                  </a:lnTo>
                  <a:lnTo>
                    <a:pt x="418430" y="62731"/>
                  </a:lnTo>
                  <a:lnTo>
                    <a:pt x="372889" y="62731"/>
                  </a:lnTo>
                  <a:lnTo>
                    <a:pt x="372889" y="109091"/>
                  </a:lnTo>
                  <a:lnTo>
                    <a:pt x="350862" y="109091"/>
                  </a:lnTo>
                  <a:close/>
                  <a:moveTo>
                    <a:pt x="0" y="0"/>
                  </a:moveTo>
                  <a:lnTo>
                    <a:pt x="86692" y="0"/>
                  </a:lnTo>
                  <a:lnTo>
                    <a:pt x="86692" y="18455"/>
                  </a:lnTo>
                  <a:lnTo>
                    <a:pt x="54397" y="18455"/>
                  </a:lnTo>
                  <a:lnTo>
                    <a:pt x="54397" y="109091"/>
                  </a:lnTo>
                  <a:lnTo>
                    <a:pt x="32370" y="109091"/>
                  </a:lnTo>
                  <a:lnTo>
                    <a:pt x="32370" y="18455"/>
                  </a:lnTo>
                  <a:lnTo>
                    <a:pt x="0" y="18455"/>
                  </a:ln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endParaRPr lang="ko-KR" altLang="en-US" sz="1200">
                <a:solidFill>
                  <a:schemeClr val="accent2"/>
                </a:solidFill>
              </a:endParaRPr>
            </a:p>
          </p:txBody>
        </p:sp>
      </p:grpSp>
      <p:grpSp>
        <p:nvGrpSpPr>
          <p:cNvPr id="65" name="Group 64">
            <a:extLst>
              <a:ext uri="{FF2B5EF4-FFF2-40B4-BE49-F238E27FC236}">
                <a16:creationId xmlns:a16="http://schemas.microsoft.com/office/drawing/2014/main" xmlns="" id="{139C0A0F-5BF6-4158-8A39-141BAEB252D8}"/>
              </a:ext>
            </a:extLst>
          </p:cNvPr>
          <p:cNvGrpSpPr/>
          <p:nvPr/>
        </p:nvGrpSpPr>
        <p:grpSpPr>
          <a:xfrm>
            <a:off x="5927390" y="2357295"/>
            <a:ext cx="462526" cy="551183"/>
            <a:chOff x="5683857" y="1993534"/>
            <a:chExt cx="596412" cy="710732"/>
          </a:xfrm>
        </p:grpSpPr>
        <p:sp>
          <p:nvSpPr>
            <p:cNvPr id="66" name="Rounded Rectangle 12">
              <a:extLst>
                <a:ext uri="{FF2B5EF4-FFF2-40B4-BE49-F238E27FC236}">
                  <a16:creationId xmlns:a16="http://schemas.microsoft.com/office/drawing/2014/main" xmlns="" id="{98FCF561-9993-42FB-BB3E-F93275FDFE8A}"/>
                </a:ext>
              </a:extLst>
            </p:cNvPr>
            <p:cNvSpPr>
              <a:spLocks noChangeAspect="1"/>
            </p:cNvSpPr>
            <p:nvPr/>
          </p:nvSpPr>
          <p:spPr>
            <a:xfrm>
              <a:off x="5683857" y="1993534"/>
              <a:ext cx="596412" cy="710732"/>
            </a:xfrm>
            <a:custGeom>
              <a:avLst/>
              <a:gdLst/>
              <a:ahLst/>
              <a:cxnLst/>
              <a:rect l="l" t="t" r="r" b="b"/>
              <a:pathLst>
                <a:path w="3312367" h="3947283">
                  <a:moveTo>
                    <a:pt x="2537615" y="3705909"/>
                  </a:moveTo>
                  <a:cubicBezTo>
                    <a:pt x="2512344" y="3705909"/>
                    <a:pt x="2491857" y="3726396"/>
                    <a:pt x="2491857" y="3751667"/>
                  </a:cubicBezTo>
                  <a:cubicBezTo>
                    <a:pt x="2491857" y="3776938"/>
                    <a:pt x="2512344" y="3797425"/>
                    <a:pt x="2537615" y="3797425"/>
                  </a:cubicBezTo>
                  <a:lnTo>
                    <a:pt x="2762175" y="3797425"/>
                  </a:lnTo>
                  <a:cubicBezTo>
                    <a:pt x="2787446" y="3797425"/>
                    <a:pt x="2807933" y="3776938"/>
                    <a:pt x="2807933" y="3751667"/>
                  </a:cubicBezTo>
                  <a:cubicBezTo>
                    <a:pt x="2807933" y="3726396"/>
                    <a:pt x="2787446" y="3705909"/>
                    <a:pt x="2762175" y="3705909"/>
                  </a:cubicBezTo>
                  <a:close/>
                  <a:moveTo>
                    <a:pt x="1141114" y="3408594"/>
                  </a:moveTo>
                  <a:cubicBezTo>
                    <a:pt x="1097903" y="3408594"/>
                    <a:pt x="1062874" y="3443623"/>
                    <a:pt x="1062874" y="3486834"/>
                  </a:cubicBezTo>
                  <a:cubicBezTo>
                    <a:pt x="1062874" y="3530045"/>
                    <a:pt x="1097903" y="3565073"/>
                    <a:pt x="1141114" y="3565073"/>
                  </a:cubicBezTo>
                  <a:lnTo>
                    <a:pt x="1525078" y="3565074"/>
                  </a:lnTo>
                  <a:cubicBezTo>
                    <a:pt x="1568289" y="3565074"/>
                    <a:pt x="1603318" y="3530045"/>
                    <a:pt x="1603318" y="3486834"/>
                  </a:cubicBezTo>
                  <a:lnTo>
                    <a:pt x="1603319" y="3486834"/>
                  </a:lnTo>
                  <a:cubicBezTo>
                    <a:pt x="1603319" y="3443623"/>
                    <a:pt x="1568290" y="3408594"/>
                    <a:pt x="1525079" y="3408594"/>
                  </a:cubicBezTo>
                  <a:close/>
                  <a:moveTo>
                    <a:pt x="2129393" y="1705414"/>
                  </a:moveTo>
                  <a:lnTo>
                    <a:pt x="2129393" y="3580170"/>
                  </a:lnTo>
                  <a:lnTo>
                    <a:pt x="3126216" y="3580170"/>
                  </a:lnTo>
                  <a:lnTo>
                    <a:pt x="3126216" y="1705414"/>
                  </a:lnTo>
                  <a:close/>
                  <a:moveTo>
                    <a:pt x="2481193" y="1533789"/>
                  </a:moveTo>
                  <a:cubicBezTo>
                    <a:pt x="2462682" y="1533789"/>
                    <a:pt x="2447676" y="1548795"/>
                    <a:pt x="2447676" y="1567306"/>
                  </a:cubicBezTo>
                  <a:lnTo>
                    <a:pt x="2447676" y="1572258"/>
                  </a:lnTo>
                  <a:cubicBezTo>
                    <a:pt x="2447676" y="1590769"/>
                    <a:pt x="2462682" y="1605775"/>
                    <a:pt x="2481193" y="1605775"/>
                  </a:cubicBezTo>
                  <a:lnTo>
                    <a:pt x="2774415" y="1605775"/>
                  </a:lnTo>
                  <a:cubicBezTo>
                    <a:pt x="2792926" y="1605775"/>
                    <a:pt x="2807932" y="1590769"/>
                    <a:pt x="2807932" y="1572258"/>
                  </a:cubicBezTo>
                  <a:lnTo>
                    <a:pt x="2807932" y="1567306"/>
                  </a:lnTo>
                  <a:cubicBezTo>
                    <a:pt x="2807932" y="1548795"/>
                    <a:pt x="2792926" y="1533789"/>
                    <a:pt x="2774415" y="1533789"/>
                  </a:cubicBezTo>
                  <a:close/>
                  <a:moveTo>
                    <a:pt x="2113478" y="1418392"/>
                  </a:moveTo>
                  <a:lnTo>
                    <a:pt x="3142130" y="1418392"/>
                  </a:lnTo>
                  <a:cubicBezTo>
                    <a:pt x="3236149" y="1418392"/>
                    <a:pt x="3312367" y="1494610"/>
                    <a:pt x="3312367" y="1588629"/>
                  </a:cubicBezTo>
                  <a:lnTo>
                    <a:pt x="3312367" y="3777046"/>
                  </a:lnTo>
                  <a:cubicBezTo>
                    <a:pt x="3312367" y="3871065"/>
                    <a:pt x="3236149" y="3947283"/>
                    <a:pt x="3142130" y="3947283"/>
                  </a:cubicBezTo>
                  <a:lnTo>
                    <a:pt x="2113478" y="3947283"/>
                  </a:lnTo>
                  <a:cubicBezTo>
                    <a:pt x="2019459" y="3947283"/>
                    <a:pt x="1943241" y="3871065"/>
                    <a:pt x="1943241" y="3777046"/>
                  </a:cubicBezTo>
                  <a:lnTo>
                    <a:pt x="1943241" y="1588629"/>
                  </a:lnTo>
                  <a:cubicBezTo>
                    <a:pt x="1943241" y="1494610"/>
                    <a:pt x="2019459" y="1418392"/>
                    <a:pt x="2113478" y="1418392"/>
                  </a:cubicBezTo>
                  <a:close/>
                  <a:moveTo>
                    <a:pt x="1006317" y="157391"/>
                  </a:moveTo>
                  <a:cubicBezTo>
                    <a:pt x="987806" y="157391"/>
                    <a:pt x="972800" y="172397"/>
                    <a:pt x="972800" y="190908"/>
                  </a:cubicBezTo>
                  <a:lnTo>
                    <a:pt x="972800" y="195860"/>
                  </a:lnTo>
                  <a:cubicBezTo>
                    <a:pt x="972800" y="214371"/>
                    <a:pt x="987806" y="229377"/>
                    <a:pt x="1006317" y="229377"/>
                  </a:cubicBezTo>
                  <a:lnTo>
                    <a:pt x="1659876" y="229377"/>
                  </a:lnTo>
                  <a:cubicBezTo>
                    <a:pt x="1678387" y="229377"/>
                    <a:pt x="1693393" y="214371"/>
                    <a:pt x="1693393" y="195860"/>
                  </a:cubicBezTo>
                  <a:lnTo>
                    <a:pt x="1693393" y="190908"/>
                  </a:lnTo>
                  <a:cubicBezTo>
                    <a:pt x="1693393" y="172397"/>
                    <a:pt x="1678387" y="157391"/>
                    <a:pt x="1659876" y="157391"/>
                  </a:cubicBezTo>
                  <a:close/>
                  <a:moveTo>
                    <a:pt x="264780" y="0"/>
                  </a:moveTo>
                  <a:lnTo>
                    <a:pt x="2401413" y="0"/>
                  </a:lnTo>
                  <a:cubicBezTo>
                    <a:pt x="2547647" y="0"/>
                    <a:pt x="2666193" y="118546"/>
                    <a:pt x="2666193" y="264780"/>
                  </a:cubicBezTo>
                  <a:lnTo>
                    <a:pt x="2666193" y="1345374"/>
                  </a:lnTo>
                  <a:lnTo>
                    <a:pt x="2369517" y="1345374"/>
                  </a:lnTo>
                  <a:lnTo>
                    <a:pt x="2369517" y="366783"/>
                  </a:lnTo>
                  <a:lnTo>
                    <a:pt x="296676" y="366783"/>
                  </a:lnTo>
                  <a:lnTo>
                    <a:pt x="296676" y="3219873"/>
                  </a:lnTo>
                  <a:lnTo>
                    <a:pt x="1867527" y="3219873"/>
                  </a:lnTo>
                  <a:lnTo>
                    <a:pt x="1867527" y="3778374"/>
                  </a:lnTo>
                  <a:lnTo>
                    <a:pt x="264780" y="3778374"/>
                  </a:lnTo>
                  <a:cubicBezTo>
                    <a:pt x="118546" y="3778374"/>
                    <a:pt x="0" y="3659828"/>
                    <a:pt x="0" y="3513594"/>
                  </a:cubicBezTo>
                  <a:lnTo>
                    <a:pt x="0" y="264780"/>
                  </a:lnTo>
                  <a:cubicBezTo>
                    <a:pt x="0" y="118546"/>
                    <a:pt x="118546" y="0"/>
                    <a:pt x="26478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7" name="Frame 1">
              <a:extLst>
                <a:ext uri="{FF2B5EF4-FFF2-40B4-BE49-F238E27FC236}">
                  <a16:creationId xmlns:a16="http://schemas.microsoft.com/office/drawing/2014/main" xmlns="" id="{3695CFA8-8C59-46C1-A9F3-101C5167B3AB}"/>
                </a:ext>
              </a:extLst>
            </p:cNvPr>
            <p:cNvSpPr>
              <a:spLocks noChangeAspect="1"/>
            </p:cNvSpPr>
            <p:nvPr/>
          </p:nvSpPr>
          <p:spPr>
            <a:xfrm>
              <a:off x="5820945" y="2188975"/>
              <a:ext cx="301638" cy="301638"/>
            </a:xfrm>
            <a:custGeom>
              <a:avLst/>
              <a:gdLst/>
              <a:ahLst/>
              <a:cxnLst/>
              <a:rect l="l" t="t" r="r" b="b"/>
              <a:pathLst>
                <a:path w="3960000" h="3960000">
                  <a:moveTo>
                    <a:pt x="0" y="2700080"/>
                  </a:moveTo>
                  <a:lnTo>
                    <a:pt x="569408" y="2700080"/>
                  </a:lnTo>
                  <a:lnTo>
                    <a:pt x="569408" y="3390592"/>
                  </a:lnTo>
                  <a:lnTo>
                    <a:pt x="3390592" y="3390592"/>
                  </a:lnTo>
                  <a:lnTo>
                    <a:pt x="3390592" y="2700080"/>
                  </a:lnTo>
                  <a:lnTo>
                    <a:pt x="3960000" y="2700080"/>
                  </a:lnTo>
                  <a:lnTo>
                    <a:pt x="3960000" y="3960000"/>
                  </a:lnTo>
                  <a:lnTo>
                    <a:pt x="0" y="3960000"/>
                  </a:lnTo>
                  <a:close/>
                  <a:moveTo>
                    <a:pt x="1530791" y="0"/>
                  </a:moveTo>
                  <a:lnTo>
                    <a:pt x="2429209" y="0"/>
                  </a:lnTo>
                  <a:lnTo>
                    <a:pt x="2429209" y="2108456"/>
                  </a:lnTo>
                  <a:lnTo>
                    <a:pt x="2772088" y="2108456"/>
                  </a:lnTo>
                  <a:lnTo>
                    <a:pt x="1980000" y="3198242"/>
                  </a:lnTo>
                  <a:lnTo>
                    <a:pt x="1187912" y="2108456"/>
                  </a:lnTo>
                  <a:lnTo>
                    <a:pt x="1530791" y="2108456"/>
                  </a:ln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nvGrpSpPr>
          <p:cNvPr id="68" name="Group 67">
            <a:extLst>
              <a:ext uri="{FF2B5EF4-FFF2-40B4-BE49-F238E27FC236}">
                <a16:creationId xmlns:a16="http://schemas.microsoft.com/office/drawing/2014/main" xmlns="" id="{FBD1C535-DEC1-49A5-9BAE-BE8C6BB3B0E8}"/>
              </a:ext>
            </a:extLst>
          </p:cNvPr>
          <p:cNvGrpSpPr/>
          <p:nvPr/>
        </p:nvGrpSpPr>
        <p:grpSpPr>
          <a:xfrm>
            <a:off x="8433594" y="2338155"/>
            <a:ext cx="583606" cy="551183"/>
            <a:chOff x="8691836" y="1941813"/>
            <a:chExt cx="752541" cy="710732"/>
          </a:xfrm>
        </p:grpSpPr>
        <p:grpSp>
          <p:nvGrpSpPr>
            <p:cNvPr id="69" name="Graphic 87">
              <a:extLst>
                <a:ext uri="{FF2B5EF4-FFF2-40B4-BE49-F238E27FC236}">
                  <a16:creationId xmlns:a16="http://schemas.microsoft.com/office/drawing/2014/main" xmlns="" id="{A8110A04-06A9-4F7E-939F-B1ABD12D1790}"/>
                </a:ext>
              </a:extLst>
            </p:cNvPr>
            <p:cNvGrpSpPr/>
            <p:nvPr/>
          </p:nvGrpSpPr>
          <p:grpSpPr>
            <a:xfrm>
              <a:off x="8691836" y="1941813"/>
              <a:ext cx="752541" cy="710732"/>
              <a:chOff x="7058484" y="4842516"/>
              <a:chExt cx="1371600" cy="1295400"/>
            </a:xfrm>
          </p:grpSpPr>
          <p:sp>
            <p:nvSpPr>
              <p:cNvPr id="71" name="Freeform: Shape 70">
                <a:extLst>
                  <a:ext uri="{FF2B5EF4-FFF2-40B4-BE49-F238E27FC236}">
                    <a16:creationId xmlns:a16="http://schemas.microsoft.com/office/drawing/2014/main" xmlns="" id="{C8B4CEB9-1C03-4D3B-A2E7-E48062E0096F}"/>
                  </a:ext>
                </a:extLst>
              </p:cNvPr>
              <p:cNvSpPr/>
              <p:nvPr/>
            </p:nvSpPr>
            <p:spPr>
              <a:xfrm>
                <a:off x="8272236" y="5859034"/>
                <a:ext cx="142875" cy="180975"/>
              </a:xfrm>
              <a:custGeom>
                <a:avLst/>
                <a:gdLst>
                  <a:gd name="connsiteX0" fmla="*/ 101650 w 142875"/>
                  <a:gd name="connsiteY0" fmla="*/ 155057 h 180975"/>
                  <a:gd name="connsiteX1" fmla="*/ 134035 w 142875"/>
                  <a:gd name="connsiteY1" fmla="*/ 69332 h 180975"/>
                  <a:gd name="connsiteX2" fmla="*/ 134035 w 142875"/>
                  <a:gd name="connsiteY2" fmla="*/ 41709 h 180975"/>
                  <a:gd name="connsiteX3" fmla="*/ 115938 w 142875"/>
                  <a:gd name="connsiteY3" fmla="*/ 16944 h 180975"/>
                  <a:gd name="connsiteX4" fmla="*/ 94983 w 142875"/>
                  <a:gd name="connsiteY4" fmla="*/ 9324 h 180975"/>
                  <a:gd name="connsiteX5" fmla="*/ 42595 w 142875"/>
                  <a:gd name="connsiteY5" fmla="*/ 34089 h 180975"/>
                  <a:gd name="connsiteX6" fmla="*/ 10210 w 142875"/>
                  <a:gd name="connsiteY6" fmla="*/ 119814 h 180975"/>
                  <a:gd name="connsiteX7" fmla="*/ 29260 w 142875"/>
                  <a:gd name="connsiteY7" fmla="*/ 172202 h 180975"/>
                  <a:gd name="connsiteX8" fmla="*/ 50215 w 142875"/>
                  <a:gd name="connsiteY8" fmla="*/ 179822 h 180975"/>
                  <a:gd name="connsiteX9" fmla="*/ 92125 w 142875"/>
                  <a:gd name="connsiteY9" fmla="*/ 169344 h 180975"/>
                  <a:gd name="connsiteX10" fmla="*/ 101650 w 142875"/>
                  <a:gd name="connsiteY10" fmla="*/ 155057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2875" h="180975">
                    <a:moveTo>
                      <a:pt x="101650" y="155057"/>
                    </a:moveTo>
                    <a:lnTo>
                      <a:pt x="134035" y="69332"/>
                    </a:lnTo>
                    <a:cubicBezTo>
                      <a:pt x="137845" y="59807"/>
                      <a:pt x="136893" y="50282"/>
                      <a:pt x="134035" y="41709"/>
                    </a:cubicBezTo>
                    <a:cubicBezTo>
                      <a:pt x="130225" y="32184"/>
                      <a:pt x="125463" y="20754"/>
                      <a:pt x="115938" y="16944"/>
                    </a:cubicBezTo>
                    <a:lnTo>
                      <a:pt x="94983" y="9324"/>
                    </a:lnTo>
                    <a:cubicBezTo>
                      <a:pt x="74980" y="1704"/>
                      <a:pt x="50215" y="15039"/>
                      <a:pt x="42595" y="34089"/>
                    </a:cubicBezTo>
                    <a:lnTo>
                      <a:pt x="10210" y="119814"/>
                    </a:lnTo>
                    <a:cubicBezTo>
                      <a:pt x="2590" y="139817"/>
                      <a:pt x="9258" y="164582"/>
                      <a:pt x="29260" y="172202"/>
                    </a:cubicBezTo>
                    <a:lnTo>
                      <a:pt x="50215" y="179822"/>
                    </a:lnTo>
                    <a:cubicBezTo>
                      <a:pt x="63550" y="184584"/>
                      <a:pt x="81648" y="178869"/>
                      <a:pt x="92125" y="169344"/>
                    </a:cubicBezTo>
                    <a:cubicBezTo>
                      <a:pt x="95935" y="165534"/>
                      <a:pt x="99745" y="160772"/>
                      <a:pt x="101650" y="155057"/>
                    </a:cubicBezTo>
                    <a:close/>
                  </a:path>
                </a:pathLst>
              </a:custGeom>
              <a:solidFill>
                <a:schemeClr val="accent1"/>
              </a:solid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xmlns="" id="{68A72669-1E75-4BDA-BD3B-CE57464900F5}"/>
                  </a:ext>
                </a:extLst>
              </p:cNvPr>
              <p:cNvSpPr/>
              <p:nvPr/>
            </p:nvSpPr>
            <p:spPr>
              <a:xfrm>
                <a:off x="7072640" y="5859034"/>
                <a:ext cx="142875" cy="180975"/>
              </a:xfrm>
              <a:custGeom>
                <a:avLst/>
                <a:gdLst>
                  <a:gd name="connsiteX0" fmla="*/ 42042 w 142875"/>
                  <a:gd name="connsiteY0" fmla="*/ 155057 h 180975"/>
                  <a:gd name="connsiteX1" fmla="*/ 9657 w 142875"/>
                  <a:gd name="connsiteY1" fmla="*/ 69332 h 180975"/>
                  <a:gd name="connsiteX2" fmla="*/ 9657 w 142875"/>
                  <a:gd name="connsiteY2" fmla="*/ 41709 h 180975"/>
                  <a:gd name="connsiteX3" fmla="*/ 27754 w 142875"/>
                  <a:gd name="connsiteY3" fmla="*/ 16944 h 180975"/>
                  <a:gd name="connsiteX4" fmla="*/ 48709 w 142875"/>
                  <a:gd name="connsiteY4" fmla="*/ 9324 h 180975"/>
                  <a:gd name="connsiteX5" fmla="*/ 101097 w 142875"/>
                  <a:gd name="connsiteY5" fmla="*/ 34089 h 180975"/>
                  <a:gd name="connsiteX6" fmla="*/ 133482 w 142875"/>
                  <a:gd name="connsiteY6" fmla="*/ 119814 h 180975"/>
                  <a:gd name="connsiteX7" fmla="*/ 114432 w 142875"/>
                  <a:gd name="connsiteY7" fmla="*/ 172202 h 180975"/>
                  <a:gd name="connsiteX8" fmla="*/ 93477 w 142875"/>
                  <a:gd name="connsiteY8" fmla="*/ 179822 h 180975"/>
                  <a:gd name="connsiteX9" fmla="*/ 51567 w 142875"/>
                  <a:gd name="connsiteY9" fmla="*/ 169344 h 180975"/>
                  <a:gd name="connsiteX10" fmla="*/ 42042 w 142875"/>
                  <a:gd name="connsiteY10" fmla="*/ 155057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2875" h="180975">
                    <a:moveTo>
                      <a:pt x="42042" y="155057"/>
                    </a:moveTo>
                    <a:lnTo>
                      <a:pt x="9657" y="69332"/>
                    </a:lnTo>
                    <a:cubicBezTo>
                      <a:pt x="5847" y="59807"/>
                      <a:pt x="6799" y="50282"/>
                      <a:pt x="9657" y="41709"/>
                    </a:cubicBezTo>
                    <a:cubicBezTo>
                      <a:pt x="13467" y="32184"/>
                      <a:pt x="18229" y="20754"/>
                      <a:pt x="27754" y="16944"/>
                    </a:cubicBezTo>
                    <a:lnTo>
                      <a:pt x="48709" y="9324"/>
                    </a:lnTo>
                    <a:cubicBezTo>
                      <a:pt x="68712" y="1704"/>
                      <a:pt x="93477" y="15039"/>
                      <a:pt x="101097" y="34089"/>
                    </a:cubicBezTo>
                    <a:lnTo>
                      <a:pt x="133482" y="119814"/>
                    </a:lnTo>
                    <a:cubicBezTo>
                      <a:pt x="141102" y="139817"/>
                      <a:pt x="134434" y="164582"/>
                      <a:pt x="114432" y="172202"/>
                    </a:cubicBezTo>
                    <a:lnTo>
                      <a:pt x="93477" y="179822"/>
                    </a:lnTo>
                    <a:cubicBezTo>
                      <a:pt x="80142" y="184584"/>
                      <a:pt x="62044" y="178869"/>
                      <a:pt x="51567" y="169344"/>
                    </a:cubicBezTo>
                    <a:cubicBezTo>
                      <a:pt x="47757" y="165534"/>
                      <a:pt x="43947" y="160772"/>
                      <a:pt x="42042" y="155057"/>
                    </a:cubicBezTo>
                    <a:close/>
                  </a:path>
                </a:pathLst>
              </a:custGeom>
              <a:solidFill>
                <a:schemeClr val="accent1"/>
              </a:solid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xmlns="" id="{C5695752-28E4-474A-A6E0-09157D40219A}"/>
                  </a:ext>
                </a:extLst>
              </p:cNvPr>
              <p:cNvSpPr/>
              <p:nvPr/>
            </p:nvSpPr>
            <p:spPr>
              <a:xfrm>
                <a:off x="7051340" y="4835372"/>
                <a:ext cx="1381125" cy="962025"/>
              </a:xfrm>
              <a:custGeom>
                <a:avLst/>
                <a:gdLst>
                  <a:gd name="connsiteX0" fmla="*/ 1313021 w 1381125"/>
                  <a:gd name="connsiteY0" fmla="*/ 947261 h 962025"/>
                  <a:gd name="connsiteX1" fmla="*/ 1323499 w 1381125"/>
                  <a:gd name="connsiteY1" fmla="*/ 955834 h 962025"/>
                  <a:gd name="connsiteX2" fmla="*/ 1376839 w 1381125"/>
                  <a:gd name="connsiteY2" fmla="*/ 691039 h 962025"/>
                  <a:gd name="connsiteX3" fmla="*/ 691991 w 1381125"/>
                  <a:gd name="connsiteY3" fmla="*/ 7144 h 962025"/>
                  <a:gd name="connsiteX4" fmla="*/ 7144 w 1381125"/>
                  <a:gd name="connsiteY4" fmla="*/ 691991 h 962025"/>
                  <a:gd name="connsiteX5" fmla="*/ 59531 w 1381125"/>
                  <a:gd name="connsiteY5" fmla="*/ 956786 h 962025"/>
                  <a:gd name="connsiteX6" fmla="*/ 70961 w 1381125"/>
                  <a:gd name="connsiteY6" fmla="*/ 947261 h 962025"/>
                  <a:gd name="connsiteX7" fmla="*/ 110966 w 1381125"/>
                  <a:gd name="connsiteY7" fmla="*/ 892016 h 962025"/>
                  <a:gd name="connsiteX8" fmla="*/ 77629 w 1381125"/>
                  <a:gd name="connsiteY8" fmla="*/ 691991 h 962025"/>
                  <a:gd name="connsiteX9" fmla="*/ 691991 w 1381125"/>
                  <a:gd name="connsiteY9" fmla="*/ 77629 h 962025"/>
                  <a:gd name="connsiteX10" fmla="*/ 1306354 w 1381125"/>
                  <a:gd name="connsiteY10" fmla="*/ 691991 h 962025"/>
                  <a:gd name="connsiteX11" fmla="*/ 1273016 w 1381125"/>
                  <a:gd name="connsiteY11" fmla="*/ 892969 h 962025"/>
                  <a:gd name="connsiteX12" fmla="*/ 1313021 w 1381125"/>
                  <a:gd name="connsiteY12" fmla="*/ 947261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81125" h="962025">
                    <a:moveTo>
                      <a:pt x="1313021" y="947261"/>
                    </a:moveTo>
                    <a:cubicBezTo>
                      <a:pt x="1316831" y="950119"/>
                      <a:pt x="1320641" y="952976"/>
                      <a:pt x="1323499" y="955834"/>
                    </a:cubicBezTo>
                    <a:cubicBezTo>
                      <a:pt x="1358741" y="872966"/>
                      <a:pt x="1376839" y="782479"/>
                      <a:pt x="1376839" y="691039"/>
                    </a:cubicBezTo>
                    <a:cubicBezTo>
                      <a:pt x="1376839" y="313849"/>
                      <a:pt x="1069181" y="7144"/>
                      <a:pt x="691991" y="7144"/>
                    </a:cubicBezTo>
                    <a:cubicBezTo>
                      <a:pt x="313849" y="7144"/>
                      <a:pt x="7144" y="313849"/>
                      <a:pt x="7144" y="691991"/>
                    </a:cubicBezTo>
                    <a:cubicBezTo>
                      <a:pt x="7144" y="784384"/>
                      <a:pt x="25241" y="873919"/>
                      <a:pt x="59531" y="956786"/>
                    </a:cubicBezTo>
                    <a:cubicBezTo>
                      <a:pt x="63341" y="952976"/>
                      <a:pt x="66199" y="950119"/>
                      <a:pt x="70961" y="947261"/>
                    </a:cubicBezTo>
                    <a:cubicBezTo>
                      <a:pt x="76676" y="924401"/>
                      <a:pt x="90964" y="904399"/>
                      <a:pt x="110966" y="892016"/>
                    </a:cubicBezTo>
                    <a:cubicBezTo>
                      <a:pt x="89059" y="828199"/>
                      <a:pt x="77629" y="760571"/>
                      <a:pt x="77629" y="691991"/>
                    </a:cubicBezTo>
                    <a:cubicBezTo>
                      <a:pt x="77629" y="353854"/>
                      <a:pt x="352901" y="77629"/>
                      <a:pt x="691991" y="77629"/>
                    </a:cubicBezTo>
                    <a:cubicBezTo>
                      <a:pt x="1030129" y="77629"/>
                      <a:pt x="1306354" y="352901"/>
                      <a:pt x="1306354" y="691991"/>
                    </a:cubicBezTo>
                    <a:cubicBezTo>
                      <a:pt x="1306354" y="761524"/>
                      <a:pt x="1294924" y="829151"/>
                      <a:pt x="1273016" y="892969"/>
                    </a:cubicBezTo>
                    <a:cubicBezTo>
                      <a:pt x="1293019" y="905351"/>
                      <a:pt x="1307306" y="925354"/>
                      <a:pt x="1313021" y="947261"/>
                    </a:cubicBezTo>
                    <a:close/>
                  </a:path>
                </a:pathLst>
              </a:custGeom>
              <a:solidFill>
                <a:schemeClr val="tx1">
                  <a:lumMod val="85000"/>
                  <a:lumOff val="15000"/>
                </a:schemeClr>
              </a:solid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xmlns="" id="{BA4452BE-5387-43C2-9340-A7800C429B3C}"/>
                  </a:ext>
                </a:extLst>
              </p:cNvPr>
              <p:cNvSpPr/>
              <p:nvPr/>
            </p:nvSpPr>
            <p:spPr>
              <a:xfrm>
                <a:off x="8239108" y="5775490"/>
                <a:ext cx="161925" cy="323850"/>
              </a:xfrm>
              <a:custGeom>
                <a:avLst/>
                <a:gdLst>
                  <a:gd name="connsiteX0" fmla="*/ 125254 w 161925"/>
                  <a:gd name="connsiteY0" fmla="*/ 7144 h 323850"/>
                  <a:gd name="connsiteX1" fmla="*/ 122396 w 161925"/>
                  <a:gd name="connsiteY1" fmla="*/ 64294 h 323850"/>
                  <a:gd name="connsiteX2" fmla="*/ 42386 w 161925"/>
                  <a:gd name="connsiteY2" fmla="*/ 272891 h 323850"/>
                  <a:gd name="connsiteX3" fmla="*/ 7144 w 161925"/>
                  <a:gd name="connsiteY3" fmla="*/ 316706 h 323850"/>
                  <a:gd name="connsiteX4" fmla="*/ 84296 w 161925"/>
                  <a:gd name="connsiteY4" fmla="*/ 270034 h 323850"/>
                  <a:gd name="connsiteX5" fmla="*/ 151924 w 161925"/>
                  <a:gd name="connsiteY5" fmla="*/ 93821 h 323850"/>
                  <a:gd name="connsiteX6" fmla="*/ 135731 w 161925"/>
                  <a:gd name="connsiteY6" fmla="*/ 15716 h 323850"/>
                  <a:gd name="connsiteX7" fmla="*/ 125254 w 161925"/>
                  <a:gd name="connsiteY7" fmla="*/ 7144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1925" h="323850">
                    <a:moveTo>
                      <a:pt x="125254" y="7144"/>
                    </a:moveTo>
                    <a:cubicBezTo>
                      <a:pt x="130016" y="25241"/>
                      <a:pt x="129064" y="45244"/>
                      <a:pt x="122396" y="64294"/>
                    </a:cubicBezTo>
                    <a:lnTo>
                      <a:pt x="42386" y="272891"/>
                    </a:lnTo>
                    <a:cubicBezTo>
                      <a:pt x="34766" y="291941"/>
                      <a:pt x="22384" y="306229"/>
                      <a:pt x="7144" y="316706"/>
                    </a:cubicBezTo>
                    <a:cubicBezTo>
                      <a:pt x="39529" y="320516"/>
                      <a:pt x="72866" y="302419"/>
                      <a:pt x="84296" y="270034"/>
                    </a:cubicBezTo>
                    <a:lnTo>
                      <a:pt x="151924" y="93821"/>
                    </a:lnTo>
                    <a:cubicBezTo>
                      <a:pt x="162401" y="66199"/>
                      <a:pt x="154781" y="35719"/>
                      <a:pt x="135731" y="15716"/>
                    </a:cubicBezTo>
                    <a:cubicBezTo>
                      <a:pt x="131921" y="12859"/>
                      <a:pt x="129064" y="10001"/>
                      <a:pt x="125254" y="7144"/>
                    </a:cubicBezTo>
                    <a:close/>
                  </a:path>
                </a:pathLst>
              </a:custGeom>
              <a:solidFill>
                <a:schemeClr val="tx1">
                  <a:lumMod val="85000"/>
                  <a:lumOff val="15000"/>
                </a:schemeClr>
              </a:solid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xmlns="" id="{227EE0DE-13A5-4E2F-924E-20E304AD399C}"/>
                  </a:ext>
                </a:extLst>
              </p:cNvPr>
              <p:cNvSpPr/>
              <p:nvPr/>
            </p:nvSpPr>
            <p:spPr>
              <a:xfrm>
                <a:off x="8147668" y="5703100"/>
                <a:ext cx="219075" cy="409575"/>
              </a:xfrm>
              <a:custGeom>
                <a:avLst/>
                <a:gdLst>
                  <a:gd name="connsiteX0" fmla="*/ 133826 w 219075"/>
                  <a:gd name="connsiteY0" fmla="*/ 345281 h 409575"/>
                  <a:gd name="connsiteX1" fmla="*/ 213836 w 219075"/>
                  <a:gd name="connsiteY1" fmla="*/ 136684 h 409575"/>
                  <a:gd name="connsiteX2" fmla="*/ 216694 w 219075"/>
                  <a:gd name="connsiteY2" fmla="*/ 79534 h 409575"/>
                  <a:gd name="connsiteX3" fmla="*/ 176689 w 219075"/>
                  <a:gd name="connsiteY3" fmla="*/ 24289 h 409575"/>
                  <a:gd name="connsiteX4" fmla="*/ 159544 w 219075"/>
                  <a:gd name="connsiteY4" fmla="*/ 15716 h 409575"/>
                  <a:gd name="connsiteX5" fmla="*/ 136684 w 219075"/>
                  <a:gd name="connsiteY5" fmla="*/ 7144 h 409575"/>
                  <a:gd name="connsiteX6" fmla="*/ 137636 w 219075"/>
                  <a:gd name="connsiteY6" fmla="*/ 90964 h 409575"/>
                  <a:gd name="connsiteX7" fmla="*/ 38576 w 219075"/>
                  <a:gd name="connsiteY7" fmla="*/ 350996 h 409575"/>
                  <a:gd name="connsiteX8" fmla="*/ 7144 w 219075"/>
                  <a:gd name="connsiteY8" fmla="*/ 395764 h 409575"/>
                  <a:gd name="connsiteX9" fmla="*/ 13811 w 219075"/>
                  <a:gd name="connsiteY9" fmla="*/ 398621 h 409575"/>
                  <a:gd name="connsiteX10" fmla="*/ 99536 w 219075"/>
                  <a:gd name="connsiteY10" fmla="*/ 389096 h 409575"/>
                  <a:gd name="connsiteX11" fmla="*/ 133826 w 219075"/>
                  <a:gd name="connsiteY11" fmla="*/ 345281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9075" h="409575">
                    <a:moveTo>
                      <a:pt x="133826" y="345281"/>
                    </a:moveTo>
                    <a:lnTo>
                      <a:pt x="213836" y="136684"/>
                    </a:lnTo>
                    <a:cubicBezTo>
                      <a:pt x="221456" y="117634"/>
                      <a:pt x="221456" y="97631"/>
                      <a:pt x="216694" y="79534"/>
                    </a:cubicBezTo>
                    <a:cubicBezTo>
                      <a:pt x="210979" y="57626"/>
                      <a:pt x="196691" y="37624"/>
                      <a:pt x="176689" y="24289"/>
                    </a:cubicBezTo>
                    <a:cubicBezTo>
                      <a:pt x="171926" y="21431"/>
                      <a:pt x="166211" y="18574"/>
                      <a:pt x="159544" y="15716"/>
                    </a:cubicBezTo>
                    <a:lnTo>
                      <a:pt x="136684" y="7144"/>
                    </a:lnTo>
                    <a:cubicBezTo>
                      <a:pt x="147161" y="32861"/>
                      <a:pt x="148114" y="63341"/>
                      <a:pt x="137636" y="90964"/>
                    </a:cubicBezTo>
                    <a:lnTo>
                      <a:pt x="38576" y="350996"/>
                    </a:lnTo>
                    <a:cubicBezTo>
                      <a:pt x="31909" y="369094"/>
                      <a:pt x="20479" y="384334"/>
                      <a:pt x="7144" y="395764"/>
                    </a:cubicBezTo>
                    <a:lnTo>
                      <a:pt x="13811" y="398621"/>
                    </a:lnTo>
                    <a:cubicBezTo>
                      <a:pt x="43339" y="410051"/>
                      <a:pt x="74771" y="405289"/>
                      <a:pt x="99536" y="389096"/>
                    </a:cubicBezTo>
                    <a:cubicBezTo>
                      <a:pt x="113824" y="378619"/>
                      <a:pt x="126206" y="363379"/>
                      <a:pt x="133826" y="345281"/>
                    </a:cubicBezTo>
                    <a:close/>
                  </a:path>
                </a:pathLst>
              </a:custGeom>
              <a:solidFill>
                <a:schemeClr val="tx1">
                  <a:lumMod val="85000"/>
                  <a:lumOff val="15000"/>
                </a:schemeClr>
              </a:solid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xmlns="" id="{92CEE188-4485-44A2-8200-D39BB4AAC9E6}"/>
                  </a:ext>
                </a:extLst>
              </p:cNvPr>
              <p:cNvSpPr/>
              <p:nvPr/>
            </p:nvSpPr>
            <p:spPr>
              <a:xfrm>
                <a:off x="7082810" y="5775490"/>
                <a:ext cx="161925" cy="323850"/>
              </a:xfrm>
              <a:custGeom>
                <a:avLst/>
                <a:gdLst>
                  <a:gd name="connsiteX0" fmla="*/ 122359 w 161925"/>
                  <a:gd name="connsiteY0" fmla="*/ 272891 h 323850"/>
                  <a:gd name="connsiteX1" fmla="*/ 42349 w 161925"/>
                  <a:gd name="connsiteY1" fmla="*/ 64294 h 323850"/>
                  <a:gd name="connsiteX2" fmla="*/ 39492 w 161925"/>
                  <a:gd name="connsiteY2" fmla="*/ 7144 h 323850"/>
                  <a:gd name="connsiteX3" fmla="*/ 28062 w 161925"/>
                  <a:gd name="connsiteY3" fmla="*/ 16669 h 323850"/>
                  <a:gd name="connsiteX4" fmla="*/ 11869 w 161925"/>
                  <a:gd name="connsiteY4" fmla="*/ 93821 h 323850"/>
                  <a:gd name="connsiteX5" fmla="*/ 79497 w 161925"/>
                  <a:gd name="connsiteY5" fmla="*/ 270034 h 323850"/>
                  <a:gd name="connsiteX6" fmla="*/ 156649 w 161925"/>
                  <a:gd name="connsiteY6" fmla="*/ 316706 h 323850"/>
                  <a:gd name="connsiteX7" fmla="*/ 122359 w 161925"/>
                  <a:gd name="connsiteY7" fmla="*/ 272891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1925" h="323850">
                    <a:moveTo>
                      <a:pt x="122359" y="272891"/>
                    </a:moveTo>
                    <a:lnTo>
                      <a:pt x="42349" y="64294"/>
                    </a:lnTo>
                    <a:cubicBezTo>
                      <a:pt x="34729" y="45244"/>
                      <a:pt x="34729" y="25241"/>
                      <a:pt x="39492" y="7144"/>
                    </a:cubicBezTo>
                    <a:cubicBezTo>
                      <a:pt x="35682" y="10001"/>
                      <a:pt x="31872" y="12859"/>
                      <a:pt x="28062" y="16669"/>
                    </a:cubicBezTo>
                    <a:cubicBezTo>
                      <a:pt x="9012" y="36671"/>
                      <a:pt x="1392" y="66199"/>
                      <a:pt x="11869" y="93821"/>
                    </a:cubicBezTo>
                    <a:lnTo>
                      <a:pt x="79497" y="270034"/>
                    </a:lnTo>
                    <a:cubicBezTo>
                      <a:pt x="91879" y="302419"/>
                      <a:pt x="124264" y="320516"/>
                      <a:pt x="156649" y="316706"/>
                    </a:cubicBezTo>
                    <a:cubicBezTo>
                      <a:pt x="141409" y="306229"/>
                      <a:pt x="129027" y="290989"/>
                      <a:pt x="122359" y="272891"/>
                    </a:cubicBezTo>
                    <a:close/>
                  </a:path>
                </a:pathLst>
              </a:custGeom>
              <a:solidFill>
                <a:schemeClr val="tx1">
                  <a:lumMod val="85000"/>
                  <a:lumOff val="15000"/>
                </a:schemeClr>
              </a:solid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xmlns="" id="{7B358331-5CFB-4AD6-B0EB-CD06C66FC30D}"/>
                  </a:ext>
                </a:extLst>
              </p:cNvPr>
              <p:cNvSpPr/>
              <p:nvPr/>
            </p:nvSpPr>
            <p:spPr>
              <a:xfrm>
                <a:off x="7112181" y="5704052"/>
                <a:ext cx="219075" cy="409575"/>
              </a:xfrm>
              <a:custGeom>
                <a:avLst/>
                <a:gdLst>
                  <a:gd name="connsiteX0" fmla="*/ 10120 w 219075"/>
                  <a:gd name="connsiteY0" fmla="*/ 78581 h 409575"/>
                  <a:gd name="connsiteX1" fmla="*/ 12978 w 219075"/>
                  <a:gd name="connsiteY1" fmla="*/ 135731 h 409575"/>
                  <a:gd name="connsiteX2" fmla="*/ 92988 w 219075"/>
                  <a:gd name="connsiteY2" fmla="*/ 344329 h 409575"/>
                  <a:gd name="connsiteX3" fmla="*/ 128230 w 219075"/>
                  <a:gd name="connsiteY3" fmla="*/ 388144 h 409575"/>
                  <a:gd name="connsiteX4" fmla="*/ 213955 w 219075"/>
                  <a:gd name="connsiteY4" fmla="*/ 397669 h 409575"/>
                  <a:gd name="connsiteX5" fmla="*/ 220623 w 219075"/>
                  <a:gd name="connsiteY5" fmla="*/ 394811 h 409575"/>
                  <a:gd name="connsiteX6" fmla="*/ 189190 w 219075"/>
                  <a:gd name="connsiteY6" fmla="*/ 350044 h 409575"/>
                  <a:gd name="connsiteX7" fmla="*/ 89178 w 219075"/>
                  <a:gd name="connsiteY7" fmla="*/ 90964 h 409575"/>
                  <a:gd name="connsiteX8" fmla="*/ 90130 w 219075"/>
                  <a:gd name="connsiteY8" fmla="*/ 7144 h 409575"/>
                  <a:gd name="connsiteX9" fmla="*/ 67270 w 219075"/>
                  <a:gd name="connsiteY9" fmla="*/ 15716 h 409575"/>
                  <a:gd name="connsiteX10" fmla="*/ 50125 w 219075"/>
                  <a:gd name="connsiteY10" fmla="*/ 24289 h 409575"/>
                  <a:gd name="connsiteX11" fmla="*/ 10120 w 219075"/>
                  <a:gd name="connsiteY11" fmla="*/ 78581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9075" h="409575">
                    <a:moveTo>
                      <a:pt x="10120" y="78581"/>
                    </a:moveTo>
                    <a:cubicBezTo>
                      <a:pt x="5358" y="96679"/>
                      <a:pt x="6310" y="116681"/>
                      <a:pt x="12978" y="135731"/>
                    </a:cubicBezTo>
                    <a:lnTo>
                      <a:pt x="92988" y="344329"/>
                    </a:lnTo>
                    <a:cubicBezTo>
                      <a:pt x="99655" y="363379"/>
                      <a:pt x="112990" y="377666"/>
                      <a:pt x="128230" y="388144"/>
                    </a:cubicBezTo>
                    <a:cubicBezTo>
                      <a:pt x="152995" y="404336"/>
                      <a:pt x="184428" y="409099"/>
                      <a:pt x="213955" y="397669"/>
                    </a:cubicBezTo>
                    <a:lnTo>
                      <a:pt x="220623" y="394811"/>
                    </a:lnTo>
                    <a:cubicBezTo>
                      <a:pt x="207288" y="382429"/>
                      <a:pt x="195858" y="368141"/>
                      <a:pt x="189190" y="350044"/>
                    </a:cubicBezTo>
                    <a:lnTo>
                      <a:pt x="89178" y="90964"/>
                    </a:lnTo>
                    <a:cubicBezTo>
                      <a:pt x="78700" y="62389"/>
                      <a:pt x="79653" y="32861"/>
                      <a:pt x="90130" y="7144"/>
                    </a:cubicBezTo>
                    <a:lnTo>
                      <a:pt x="67270" y="15716"/>
                    </a:lnTo>
                    <a:cubicBezTo>
                      <a:pt x="61555" y="17621"/>
                      <a:pt x="55840" y="20479"/>
                      <a:pt x="50125" y="24289"/>
                    </a:cubicBezTo>
                    <a:cubicBezTo>
                      <a:pt x="30123" y="36671"/>
                      <a:pt x="15835" y="56674"/>
                      <a:pt x="10120" y="78581"/>
                    </a:cubicBezTo>
                    <a:close/>
                  </a:path>
                </a:pathLst>
              </a:custGeom>
              <a:solidFill>
                <a:schemeClr val="tx1">
                  <a:lumMod val="85000"/>
                  <a:lumOff val="15000"/>
                </a:schemeClr>
              </a:solid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xmlns="" id="{5AADC4AD-2D7E-426E-9E70-0D8006EF563D}"/>
                  </a:ext>
                </a:extLst>
              </p:cNvPr>
              <p:cNvSpPr/>
              <p:nvPr/>
            </p:nvSpPr>
            <p:spPr>
              <a:xfrm>
                <a:off x="7186441" y="5598466"/>
                <a:ext cx="400050" cy="542925"/>
              </a:xfrm>
              <a:custGeom>
                <a:avLst/>
                <a:gdLst>
                  <a:gd name="connsiteX0" fmla="*/ 14918 w 400050"/>
                  <a:gd name="connsiteY0" fmla="*/ 196550 h 542925"/>
                  <a:gd name="connsiteX1" fmla="*/ 113978 w 400050"/>
                  <a:gd name="connsiteY1" fmla="*/ 456583 h 542925"/>
                  <a:gd name="connsiteX2" fmla="*/ 145410 w 400050"/>
                  <a:gd name="connsiteY2" fmla="*/ 501350 h 542925"/>
                  <a:gd name="connsiteX3" fmla="*/ 273045 w 400050"/>
                  <a:gd name="connsiteY3" fmla="*/ 532783 h 542925"/>
                  <a:gd name="connsiteX4" fmla="*/ 335910 w 400050"/>
                  <a:gd name="connsiteY4" fmla="*/ 508970 h 542925"/>
                  <a:gd name="connsiteX5" fmla="*/ 393060 w 400050"/>
                  <a:gd name="connsiteY5" fmla="*/ 350855 h 542925"/>
                  <a:gd name="connsiteX6" fmla="*/ 293048 w 400050"/>
                  <a:gd name="connsiteY6" fmla="*/ 89870 h 542925"/>
                  <a:gd name="connsiteX7" fmla="*/ 134933 w 400050"/>
                  <a:gd name="connsiteY7" fmla="*/ 13670 h 542925"/>
                  <a:gd name="connsiteX8" fmla="*/ 72068 w 400050"/>
                  <a:gd name="connsiteY8" fmla="*/ 37483 h 542925"/>
                  <a:gd name="connsiteX9" fmla="*/ 15870 w 400050"/>
                  <a:gd name="connsiteY9" fmla="*/ 111778 h 542925"/>
                  <a:gd name="connsiteX10" fmla="*/ 14918 w 400050"/>
                  <a:gd name="connsiteY10" fmla="*/ 196550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0050" h="542925">
                    <a:moveTo>
                      <a:pt x="14918" y="196550"/>
                    </a:moveTo>
                    <a:lnTo>
                      <a:pt x="113978" y="456583"/>
                    </a:lnTo>
                    <a:cubicBezTo>
                      <a:pt x="120645" y="474680"/>
                      <a:pt x="132075" y="489920"/>
                      <a:pt x="145410" y="501350"/>
                    </a:cubicBezTo>
                    <a:cubicBezTo>
                      <a:pt x="176843" y="528973"/>
                      <a:pt x="231135" y="548023"/>
                      <a:pt x="273045" y="532783"/>
                    </a:cubicBezTo>
                    <a:lnTo>
                      <a:pt x="335910" y="508970"/>
                    </a:lnTo>
                    <a:cubicBezTo>
                      <a:pt x="394965" y="486110"/>
                      <a:pt x="415920" y="409910"/>
                      <a:pt x="393060" y="350855"/>
                    </a:cubicBezTo>
                    <a:lnTo>
                      <a:pt x="293048" y="89870"/>
                    </a:lnTo>
                    <a:cubicBezTo>
                      <a:pt x="270188" y="30815"/>
                      <a:pt x="193988" y="-9190"/>
                      <a:pt x="134933" y="13670"/>
                    </a:cubicBezTo>
                    <a:lnTo>
                      <a:pt x="72068" y="37483"/>
                    </a:lnTo>
                    <a:cubicBezTo>
                      <a:pt x="40635" y="49865"/>
                      <a:pt x="27300" y="83203"/>
                      <a:pt x="15870" y="111778"/>
                    </a:cubicBezTo>
                    <a:cubicBezTo>
                      <a:pt x="5393" y="138448"/>
                      <a:pt x="3488" y="167975"/>
                      <a:pt x="14918" y="196550"/>
                    </a:cubicBezTo>
                    <a:close/>
                  </a:path>
                </a:pathLst>
              </a:custGeom>
              <a:solidFill>
                <a:schemeClr val="accent5"/>
              </a:solid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xmlns="" id="{A97AC495-487E-41AC-9D3C-0290AF849AD0}"/>
                  </a:ext>
                </a:extLst>
              </p:cNvPr>
              <p:cNvSpPr/>
              <p:nvPr/>
            </p:nvSpPr>
            <p:spPr>
              <a:xfrm>
                <a:off x="7891771" y="5598377"/>
                <a:ext cx="400050" cy="542925"/>
              </a:xfrm>
              <a:custGeom>
                <a:avLst/>
                <a:gdLst>
                  <a:gd name="connsiteX0" fmla="*/ 294473 w 400050"/>
                  <a:gd name="connsiteY0" fmla="*/ 455719 h 542925"/>
                  <a:gd name="connsiteX1" fmla="*/ 393533 w 400050"/>
                  <a:gd name="connsiteY1" fmla="*/ 195686 h 542925"/>
                  <a:gd name="connsiteX2" fmla="*/ 392580 w 400050"/>
                  <a:gd name="connsiteY2" fmla="*/ 111866 h 542925"/>
                  <a:gd name="connsiteX3" fmla="*/ 336383 w 400050"/>
                  <a:gd name="connsiteY3" fmla="*/ 37571 h 542925"/>
                  <a:gd name="connsiteX4" fmla="*/ 273518 w 400050"/>
                  <a:gd name="connsiteY4" fmla="*/ 13759 h 542925"/>
                  <a:gd name="connsiteX5" fmla="*/ 115403 w 400050"/>
                  <a:gd name="connsiteY5" fmla="*/ 89959 h 542925"/>
                  <a:gd name="connsiteX6" fmla="*/ 16343 w 400050"/>
                  <a:gd name="connsiteY6" fmla="*/ 349991 h 542925"/>
                  <a:gd name="connsiteX7" fmla="*/ 73493 w 400050"/>
                  <a:gd name="connsiteY7" fmla="*/ 508106 h 542925"/>
                  <a:gd name="connsiteX8" fmla="*/ 136358 w 400050"/>
                  <a:gd name="connsiteY8" fmla="*/ 531919 h 542925"/>
                  <a:gd name="connsiteX9" fmla="*/ 263993 w 400050"/>
                  <a:gd name="connsiteY9" fmla="*/ 500486 h 542925"/>
                  <a:gd name="connsiteX10" fmla="*/ 294473 w 400050"/>
                  <a:gd name="connsiteY10" fmla="*/ 455719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0050" h="542925">
                    <a:moveTo>
                      <a:pt x="294473" y="455719"/>
                    </a:moveTo>
                    <a:lnTo>
                      <a:pt x="393533" y="195686"/>
                    </a:lnTo>
                    <a:cubicBezTo>
                      <a:pt x="404010" y="167111"/>
                      <a:pt x="403058" y="137584"/>
                      <a:pt x="392580" y="111866"/>
                    </a:cubicBezTo>
                    <a:cubicBezTo>
                      <a:pt x="381150" y="83291"/>
                      <a:pt x="367815" y="49001"/>
                      <a:pt x="336383" y="37571"/>
                    </a:cubicBezTo>
                    <a:lnTo>
                      <a:pt x="273518" y="13759"/>
                    </a:lnTo>
                    <a:cubicBezTo>
                      <a:pt x="213510" y="-9101"/>
                      <a:pt x="138263" y="29951"/>
                      <a:pt x="115403" y="89959"/>
                    </a:cubicBezTo>
                    <a:lnTo>
                      <a:pt x="16343" y="349991"/>
                    </a:lnTo>
                    <a:cubicBezTo>
                      <a:pt x="-6517" y="409046"/>
                      <a:pt x="13485" y="485246"/>
                      <a:pt x="73493" y="508106"/>
                    </a:cubicBezTo>
                    <a:lnTo>
                      <a:pt x="136358" y="531919"/>
                    </a:lnTo>
                    <a:cubicBezTo>
                      <a:pt x="178268" y="548111"/>
                      <a:pt x="232560" y="528109"/>
                      <a:pt x="263993" y="500486"/>
                    </a:cubicBezTo>
                    <a:cubicBezTo>
                      <a:pt x="276375" y="489056"/>
                      <a:pt x="286853" y="473816"/>
                      <a:pt x="294473" y="455719"/>
                    </a:cubicBezTo>
                    <a:close/>
                  </a:path>
                </a:pathLst>
              </a:custGeom>
              <a:solidFill>
                <a:schemeClr val="accent5"/>
              </a:solidFill>
              <a:ln w="9525" cap="flat">
                <a:noFill/>
                <a:prstDash val="solid"/>
                <a:miter/>
              </a:ln>
            </p:spPr>
            <p:txBody>
              <a:bodyPr rtlCol="0" anchor="ctr"/>
              <a:lstStyle/>
              <a:p>
                <a:endParaRPr lang="en-US"/>
              </a:p>
            </p:txBody>
          </p:sp>
        </p:grpSp>
        <p:sp>
          <p:nvSpPr>
            <p:cNvPr id="70" name="Rounded Rectangle 7">
              <a:extLst>
                <a:ext uri="{FF2B5EF4-FFF2-40B4-BE49-F238E27FC236}">
                  <a16:creationId xmlns:a16="http://schemas.microsoft.com/office/drawing/2014/main" xmlns="" id="{83849C7C-0678-4021-B516-300EE736986C}"/>
                </a:ext>
              </a:extLst>
            </p:cNvPr>
            <p:cNvSpPr/>
            <p:nvPr/>
          </p:nvSpPr>
          <p:spPr>
            <a:xfrm>
              <a:off x="8947491" y="2019659"/>
              <a:ext cx="244646" cy="423379"/>
            </a:xfrm>
            <a:custGeom>
              <a:avLst/>
              <a:gdLst/>
              <a:ahLst/>
              <a:cxnLst/>
              <a:rect l="l" t="t" r="r" b="b"/>
              <a:pathLst>
                <a:path w="1872208" h="3240000">
                  <a:moveTo>
                    <a:pt x="936104" y="2852499"/>
                  </a:moveTo>
                  <a:cubicBezTo>
                    <a:pt x="861605" y="2852499"/>
                    <a:pt x="801211" y="2912893"/>
                    <a:pt x="801211" y="2987392"/>
                  </a:cubicBezTo>
                  <a:cubicBezTo>
                    <a:pt x="801211" y="3061891"/>
                    <a:pt x="861605" y="3122285"/>
                    <a:pt x="936104" y="3122285"/>
                  </a:cubicBezTo>
                  <a:cubicBezTo>
                    <a:pt x="1010603" y="3122285"/>
                    <a:pt x="1070997" y="3061891"/>
                    <a:pt x="1070997" y="2987392"/>
                  </a:cubicBezTo>
                  <a:cubicBezTo>
                    <a:pt x="1070997" y="2912893"/>
                    <a:pt x="1010603" y="2852499"/>
                    <a:pt x="936104" y="2852499"/>
                  </a:cubicBezTo>
                  <a:close/>
                  <a:moveTo>
                    <a:pt x="144016" y="323096"/>
                  </a:moveTo>
                  <a:lnTo>
                    <a:pt x="144016" y="2699360"/>
                  </a:lnTo>
                  <a:lnTo>
                    <a:pt x="1728192" y="2699360"/>
                  </a:lnTo>
                  <a:lnTo>
                    <a:pt x="1728192" y="323096"/>
                  </a:lnTo>
                  <a:close/>
                  <a:moveTo>
                    <a:pt x="720104" y="107072"/>
                  </a:moveTo>
                  <a:cubicBezTo>
                    <a:pt x="690281" y="107072"/>
                    <a:pt x="666104" y="131249"/>
                    <a:pt x="666104" y="161072"/>
                  </a:cubicBezTo>
                  <a:cubicBezTo>
                    <a:pt x="666104" y="190895"/>
                    <a:pt x="690281" y="215072"/>
                    <a:pt x="720104" y="215072"/>
                  </a:cubicBezTo>
                  <a:lnTo>
                    <a:pt x="1152104" y="215072"/>
                  </a:lnTo>
                  <a:cubicBezTo>
                    <a:pt x="1181927" y="215072"/>
                    <a:pt x="1206104" y="190895"/>
                    <a:pt x="1206104" y="161072"/>
                  </a:cubicBezTo>
                  <a:cubicBezTo>
                    <a:pt x="1206104" y="131249"/>
                    <a:pt x="1181927" y="107072"/>
                    <a:pt x="1152104" y="107072"/>
                  </a:cubicBezTo>
                  <a:close/>
                  <a:moveTo>
                    <a:pt x="312041" y="0"/>
                  </a:moveTo>
                  <a:lnTo>
                    <a:pt x="1560167" y="0"/>
                  </a:lnTo>
                  <a:cubicBezTo>
                    <a:pt x="1732502" y="0"/>
                    <a:pt x="1872208" y="139706"/>
                    <a:pt x="1872208" y="312041"/>
                  </a:cubicBezTo>
                  <a:lnTo>
                    <a:pt x="1872208" y="2927959"/>
                  </a:lnTo>
                  <a:cubicBezTo>
                    <a:pt x="1872208" y="3100294"/>
                    <a:pt x="1732502" y="3240000"/>
                    <a:pt x="1560167" y="3240000"/>
                  </a:cubicBezTo>
                  <a:lnTo>
                    <a:pt x="312041" y="3240000"/>
                  </a:lnTo>
                  <a:cubicBezTo>
                    <a:pt x="139706" y="3240000"/>
                    <a:pt x="0" y="3100294"/>
                    <a:pt x="0" y="2927959"/>
                  </a:cubicBezTo>
                  <a:lnTo>
                    <a:pt x="0" y="312041"/>
                  </a:lnTo>
                  <a:cubicBezTo>
                    <a:pt x="0" y="139706"/>
                    <a:pt x="139706" y="0"/>
                    <a:pt x="312041" y="0"/>
                  </a:cubicBez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grpSp>
        <p:nvGrpSpPr>
          <p:cNvPr id="54" name="Group 53"/>
          <p:cNvGrpSpPr/>
          <p:nvPr/>
        </p:nvGrpSpPr>
        <p:grpSpPr>
          <a:xfrm>
            <a:off x="11188700" y="168095"/>
            <a:ext cx="871780" cy="873306"/>
            <a:chOff x="9639300" y="947037"/>
            <a:chExt cx="1385520" cy="1381278"/>
          </a:xfrm>
        </p:grpSpPr>
        <p:sp>
          <p:nvSpPr>
            <p:cNvPr id="55" name="Oval 54"/>
            <p:cNvSpPr/>
            <p:nvPr/>
          </p:nvSpPr>
          <p:spPr>
            <a:xfrm>
              <a:off x="9639300" y="947037"/>
              <a:ext cx="1385520" cy="138127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pic>
          <p:nvPicPr>
            <p:cNvPr id="56" name="Picture 55" descr="logo BL"/>
            <p:cNvPicPr/>
            <p:nvPr/>
          </p:nvPicPr>
          <p:blipFill>
            <a:blip r:embed="rId6"/>
            <a:stretch>
              <a:fillRect/>
            </a:stretch>
          </p:blipFill>
          <p:spPr>
            <a:xfrm>
              <a:off x="9708540" y="1039556"/>
              <a:ext cx="1221640" cy="1221640"/>
            </a:xfrm>
            <a:prstGeom prst="rect">
              <a:avLst/>
            </a:prstGeom>
          </p:spPr>
        </p:pic>
      </p:grpSp>
      <p:graphicFrame>
        <p:nvGraphicFramePr>
          <p:cNvPr id="57" name="Chart 2">
            <a:extLst>
              <a:ext uri="{FF2B5EF4-FFF2-40B4-BE49-F238E27FC236}">
                <a16:creationId xmlns:a16="http://schemas.microsoft.com/office/drawing/2014/main" xmlns="" id="{52862E87-4743-434B-9FB5-371BDF11D7FB}"/>
              </a:ext>
            </a:extLst>
          </p:cNvPr>
          <p:cNvGraphicFramePr/>
          <p:nvPr>
            <p:extLst>
              <p:ext uri="{D42A27DB-BD31-4B8C-83A1-F6EECF244321}">
                <p14:modId xmlns:p14="http://schemas.microsoft.com/office/powerpoint/2010/main" val="3444562496"/>
              </p:ext>
            </p:extLst>
          </p:nvPr>
        </p:nvGraphicFramePr>
        <p:xfrm>
          <a:off x="10211343" y="1753019"/>
          <a:ext cx="1776017" cy="1728192"/>
        </p:xfrm>
        <a:graphic>
          <a:graphicData uri="http://schemas.openxmlformats.org/drawingml/2006/chart">
            <c:chart xmlns:c="http://schemas.openxmlformats.org/drawingml/2006/chart" xmlns:r="http://schemas.openxmlformats.org/officeDocument/2006/relationships" r:id="rId7"/>
          </a:graphicData>
        </a:graphic>
      </p:graphicFrame>
      <p:sp>
        <p:nvSpPr>
          <p:cNvPr id="58" name="Rectangle 29">
            <a:extLst>
              <a:ext uri="{FF2B5EF4-FFF2-40B4-BE49-F238E27FC236}">
                <a16:creationId xmlns:a16="http://schemas.microsoft.com/office/drawing/2014/main" xmlns="" id="{D447CE72-5895-409C-95FB-35360A1227A2}"/>
              </a:ext>
            </a:extLst>
          </p:cNvPr>
          <p:cNvSpPr/>
          <p:nvPr/>
        </p:nvSpPr>
        <p:spPr>
          <a:xfrm rot="10800000">
            <a:off x="10279995" y="3589182"/>
            <a:ext cx="1720936" cy="561182"/>
          </a:xfrm>
          <a:custGeom>
            <a:avLst/>
            <a:gdLst/>
            <a:ahLst/>
            <a:cxnLst/>
            <a:rect l="l" t="t" r="r" b="b"/>
            <a:pathLst>
              <a:path w="1574677" h="561182">
                <a:moveTo>
                  <a:pt x="0" y="0"/>
                </a:moveTo>
                <a:lnTo>
                  <a:pt x="1574677" y="0"/>
                </a:lnTo>
                <a:lnTo>
                  <a:pt x="1574677" y="360040"/>
                </a:lnTo>
                <a:lnTo>
                  <a:pt x="887910" y="360040"/>
                </a:lnTo>
                <a:lnTo>
                  <a:pt x="787339" y="561182"/>
                </a:lnTo>
                <a:lnTo>
                  <a:pt x="686768" y="360040"/>
                </a:lnTo>
                <a:lnTo>
                  <a:pt x="0" y="36004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9" name="TextBox 58">
            <a:extLst>
              <a:ext uri="{FF2B5EF4-FFF2-40B4-BE49-F238E27FC236}">
                <a16:creationId xmlns:a16="http://schemas.microsoft.com/office/drawing/2014/main" xmlns="" id="{13738E2A-4F59-41E5-B363-F18546043681}"/>
              </a:ext>
            </a:extLst>
          </p:cNvPr>
          <p:cNvSpPr txBox="1"/>
          <p:nvPr/>
        </p:nvSpPr>
        <p:spPr>
          <a:xfrm>
            <a:off x="10279995" y="3812013"/>
            <a:ext cx="1720936" cy="307777"/>
          </a:xfrm>
          <a:prstGeom prst="rect">
            <a:avLst/>
          </a:prstGeom>
          <a:noFill/>
        </p:spPr>
        <p:txBody>
          <a:bodyPr wrap="square" rtlCol="0" anchor="ctr">
            <a:spAutoFit/>
          </a:bodyPr>
          <a:lstStyle/>
          <a:p>
            <a:pPr algn="ctr"/>
            <a:r>
              <a:rPr lang="en-US" altLang="ko-KR" sz="1400" b="1" smtClean="0">
                <a:solidFill>
                  <a:schemeClr val="bg1"/>
                </a:solidFill>
              </a:rPr>
              <a:t>Hapus Spasi</a:t>
            </a:r>
            <a:endParaRPr lang="ko-KR" altLang="en-US" sz="1400" b="1">
              <a:solidFill>
                <a:schemeClr val="bg1"/>
              </a:solidFill>
            </a:endParaRPr>
          </a:p>
        </p:txBody>
      </p:sp>
      <p:sp>
        <p:nvSpPr>
          <p:cNvPr id="60" name="Rounded Rectangle 7">
            <a:extLst>
              <a:ext uri="{FF2B5EF4-FFF2-40B4-BE49-F238E27FC236}">
                <a16:creationId xmlns:a16="http://schemas.microsoft.com/office/drawing/2014/main" xmlns="" id="{AB602C46-3815-4217-91B9-E94F1E94A2BA}"/>
              </a:ext>
            </a:extLst>
          </p:cNvPr>
          <p:cNvSpPr/>
          <p:nvPr/>
        </p:nvSpPr>
        <p:spPr>
          <a:xfrm>
            <a:off x="10860523" y="2189125"/>
            <a:ext cx="483680" cy="837045"/>
          </a:xfrm>
          <a:custGeom>
            <a:avLst/>
            <a:gdLst/>
            <a:ahLst/>
            <a:cxnLst/>
            <a:rect l="l" t="t" r="r" b="b"/>
            <a:pathLst>
              <a:path w="1872208" h="3240000">
                <a:moveTo>
                  <a:pt x="936104" y="2852499"/>
                </a:moveTo>
                <a:cubicBezTo>
                  <a:pt x="861605" y="2852499"/>
                  <a:pt x="801211" y="2912893"/>
                  <a:pt x="801211" y="2987392"/>
                </a:cubicBezTo>
                <a:cubicBezTo>
                  <a:pt x="801211" y="3061891"/>
                  <a:pt x="861605" y="3122285"/>
                  <a:pt x="936104" y="3122285"/>
                </a:cubicBezTo>
                <a:cubicBezTo>
                  <a:pt x="1010603" y="3122285"/>
                  <a:pt x="1070997" y="3061891"/>
                  <a:pt x="1070997" y="2987392"/>
                </a:cubicBezTo>
                <a:cubicBezTo>
                  <a:pt x="1070997" y="2912893"/>
                  <a:pt x="1010603" y="2852499"/>
                  <a:pt x="936104" y="2852499"/>
                </a:cubicBezTo>
                <a:close/>
                <a:moveTo>
                  <a:pt x="144016" y="323096"/>
                </a:moveTo>
                <a:lnTo>
                  <a:pt x="144016" y="2699360"/>
                </a:lnTo>
                <a:lnTo>
                  <a:pt x="1728192" y="2699360"/>
                </a:lnTo>
                <a:lnTo>
                  <a:pt x="1728192" y="323096"/>
                </a:lnTo>
                <a:close/>
                <a:moveTo>
                  <a:pt x="720104" y="107072"/>
                </a:moveTo>
                <a:cubicBezTo>
                  <a:pt x="690281" y="107072"/>
                  <a:pt x="666104" y="131249"/>
                  <a:pt x="666104" y="161072"/>
                </a:cubicBezTo>
                <a:cubicBezTo>
                  <a:pt x="666104" y="190895"/>
                  <a:pt x="690281" y="215072"/>
                  <a:pt x="720104" y="215072"/>
                </a:cubicBezTo>
                <a:lnTo>
                  <a:pt x="1152104" y="215072"/>
                </a:lnTo>
                <a:cubicBezTo>
                  <a:pt x="1181927" y="215072"/>
                  <a:pt x="1206104" y="190895"/>
                  <a:pt x="1206104" y="161072"/>
                </a:cubicBezTo>
                <a:cubicBezTo>
                  <a:pt x="1206104" y="131249"/>
                  <a:pt x="1181927" y="107072"/>
                  <a:pt x="1152104" y="107072"/>
                </a:cubicBezTo>
                <a:close/>
                <a:moveTo>
                  <a:pt x="312041" y="0"/>
                </a:moveTo>
                <a:lnTo>
                  <a:pt x="1560167" y="0"/>
                </a:lnTo>
                <a:cubicBezTo>
                  <a:pt x="1732502" y="0"/>
                  <a:pt x="1872208" y="139706"/>
                  <a:pt x="1872208" y="312041"/>
                </a:cubicBezTo>
                <a:lnTo>
                  <a:pt x="1872208" y="2927959"/>
                </a:lnTo>
                <a:cubicBezTo>
                  <a:pt x="1872208" y="3100294"/>
                  <a:pt x="1732502" y="3240000"/>
                  <a:pt x="1560167" y="3240000"/>
                </a:cubicBezTo>
                <a:lnTo>
                  <a:pt x="312041" y="3240000"/>
                </a:lnTo>
                <a:cubicBezTo>
                  <a:pt x="139706" y="3240000"/>
                  <a:pt x="0" y="3100294"/>
                  <a:pt x="0" y="2927959"/>
                </a:cubicBezTo>
                <a:lnTo>
                  <a:pt x="0" y="312041"/>
                </a:lnTo>
                <a:cubicBezTo>
                  <a:pt x="0" y="139706"/>
                  <a:pt x="139706" y="0"/>
                  <a:pt x="312041" y="0"/>
                </a:cubicBezTo>
                <a:close/>
              </a:path>
            </a:pathLst>
          </a:custGeom>
          <a:solidFill>
            <a:schemeClr val="accent1"/>
          </a:solidFill>
          <a:ln w="1587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lumMod val="85000"/>
                  <a:lumOff val="15000"/>
                </a:schemeClr>
              </a:solidFill>
            </a:endParaRPr>
          </a:p>
        </p:txBody>
      </p:sp>
      <p:grpSp>
        <p:nvGrpSpPr>
          <p:cNvPr id="80" name="그룹 7">
            <a:extLst>
              <a:ext uri="{FF2B5EF4-FFF2-40B4-BE49-F238E27FC236}">
                <a16:creationId xmlns:a16="http://schemas.microsoft.com/office/drawing/2014/main" xmlns="" id="{2EBE57DC-9CB7-481D-B200-287820D3DD2C}"/>
              </a:ext>
            </a:extLst>
          </p:cNvPr>
          <p:cNvGrpSpPr/>
          <p:nvPr/>
        </p:nvGrpSpPr>
        <p:grpSpPr>
          <a:xfrm>
            <a:off x="10254595" y="4801261"/>
            <a:ext cx="1720936" cy="1288837"/>
            <a:chOff x="6803109" y="4693895"/>
            <a:chExt cx="1720936" cy="1288837"/>
          </a:xfrm>
        </p:grpSpPr>
        <p:sp>
          <p:nvSpPr>
            <p:cNvPr id="81" name="TextBox 80">
              <a:extLst>
                <a:ext uri="{FF2B5EF4-FFF2-40B4-BE49-F238E27FC236}">
                  <a16:creationId xmlns:a16="http://schemas.microsoft.com/office/drawing/2014/main" xmlns="" id="{416FCE20-F8DE-4F4B-99A1-63D701881E64}"/>
                </a:ext>
              </a:extLst>
            </p:cNvPr>
            <p:cNvSpPr txBox="1"/>
            <p:nvPr/>
          </p:nvSpPr>
          <p:spPr>
            <a:xfrm>
              <a:off x="6803241" y="4693895"/>
              <a:ext cx="1720804" cy="307777"/>
            </a:xfrm>
            <a:prstGeom prst="rect">
              <a:avLst/>
            </a:prstGeom>
            <a:noFill/>
          </p:spPr>
          <p:txBody>
            <a:bodyPr wrap="square" rtlCol="0" anchor="ctr">
              <a:spAutoFit/>
            </a:bodyPr>
            <a:lstStyle/>
            <a:p>
              <a:r>
                <a:rPr lang="en-US" altLang="ko-KR" sz="1400" b="1">
                  <a:solidFill>
                    <a:schemeClr val="tx1">
                      <a:lumMod val="75000"/>
                      <a:lumOff val="25000"/>
                    </a:schemeClr>
                  </a:solidFill>
                </a:rPr>
                <a:t>Content  Here</a:t>
              </a:r>
              <a:endParaRPr lang="ko-KR" altLang="en-US" sz="1400" b="1">
                <a:solidFill>
                  <a:schemeClr val="tx1">
                    <a:lumMod val="75000"/>
                    <a:lumOff val="25000"/>
                  </a:schemeClr>
                </a:solidFill>
              </a:endParaRPr>
            </a:p>
          </p:txBody>
        </p:sp>
        <p:sp>
          <p:nvSpPr>
            <p:cNvPr id="82" name="TextBox 81">
              <a:extLst>
                <a:ext uri="{FF2B5EF4-FFF2-40B4-BE49-F238E27FC236}">
                  <a16:creationId xmlns:a16="http://schemas.microsoft.com/office/drawing/2014/main" xmlns="" id="{97FD7A6E-22EF-441D-BCC8-3B4FD1E8A568}"/>
                </a:ext>
              </a:extLst>
            </p:cNvPr>
            <p:cNvSpPr txBox="1"/>
            <p:nvPr/>
          </p:nvSpPr>
          <p:spPr>
            <a:xfrm>
              <a:off x="6803109" y="4967069"/>
              <a:ext cx="1711279" cy="1015663"/>
            </a:xfrm>
            <a:prstGeom prst="rect">
              <a:avLst/>
            </a:prstGeom>
            <a:noFill/>
          </p:spPr>
          <p:txBody>
            <a:bodyPr wrap="square" rtlCol="0">
              <a:spAutoFit/>
            </a:bodyPr>
            <a:lstStyle/>
            <a:p>
              <a:r>
                <a:rPr lang="en-US" altLang="ko-KR" sz="1200">
                  <a:solidFill>
                    <a:schemeClr val="tx1">
                      <a:lumMod val="75000"/>
                      <a:lumOff val="25000"/>
                    </a:schemeClr>
                  </a:solidFill>
                  <a:cs typeface="Arial" pitchFamily="34" charset="0"/>
                </a:rPr>
                <a:t>You can simply impress your audience and add a unique zing and appeal to your Presentations.</a:t>
              </a:r>
              <a:endParaRPr lang="en-US" altLang="ko-KR" sz="1200">
                <a:solidFill>
                  <a:schemeClr val="tx1">
                    <a:lumMod val="75000"/>
                    <a:lumOff val="25000"/>
                  </a:schemeClr>
                </a:solidFill>
              </a:endParaRPr>
            </a:p>
          </p:txBody>
        </p:sp>
      </p:grpSp>
    </p:spTree>
    <p:extLst>
      <p:ext uri="{BB962C8B-B14F-4D97-AF65-F5344CB8AC3E}">
        <p14:creationId xmlns:p14="http://schemas.microsoft.com/office/powerpoint/2010/main" val="20084206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735F7F3-C1B5-4B60-A00A-4EB618DDFB5A}"/>
              </a:ext>
            </a:extLst>
          </p:cNvPr>
          <p:cNvSpPr>
            <a:spLocks noGrp="1"/>
          </p:cNvSpPr>
          <p:nvPr>
            <p:ph type="body" sz="quarter" idx="10"/>
          </p:nvPr>
        </p:nvSpPr>
        <p:spPr/>
        <p:txBody>
          <a:bodyPr/>
          <a:lstStyle/>
          <a:p>
            <a:r>
              <a:rPr lang="en-US" i="1" smtClean="0"/>
              <a:t>N-Gram</a:t>
            </a:r>
            <a:endParaRPr lang="en-US" i="1"/>
          </a:p>
        </p:txBody>
      </p:sp>
      <p:grpSp>
        <p:nvGrpSpPr>
          <p:cNvPr id="3" name="Group 2"/>
          <p:cNvGrpSpPr/>
          <p:nvPr/>
        </p:nvGrpSpPr>
        <p:grpSpPr>
          <a:xfrm>
            <a:off x="11188700" y="168095"/>
            <a:ext cx="871780" cy="873306"/>
            <a:chOff x="9639300" y="947037"/>
            <a:chExt cx="1385520" cy="1381278"/>
          </a:xfrm>
        </p:grpSpPr>
        <p:sp>
          <p:nvSpPr>
            <p:cNvPr id="4" name="Oval 3"/>
            <p:cNvSpPr/>
            <p:nvPr/>
          </p:nvSpPr>
          <p:spPr>
            <a:xfrm>
              <a:off x="9639300" y="947037"/>
              <a:ext cx="1385520" cy="138127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pic>
          <p:nvPicPr>
            <p:cNvPr id="5" name="Picture 4" descr="logo BL"/>
            <p:cNvPicPr/>
            <p:nvPr/>
          </p:nvPicPr>
          <p:blipFill>
            <a:blip r:embed="rId2"/>
            <a:stretch>
              <a:fillRect/>
            </a:stretch>
          </p:blipFill>
          <p:spPr>
            <a:xfrm>
              <a:off x="9708540" y="1039556"/>
              <a:ext cx="1221640" cy="1221640"/>
            </a:xfrm>
            <a:prstGeom prst="rect">
              <a:avLst/>
            </a:prstGeom>
          </p:spPr>
        </p:pic>
      </p:grpSp>
    </p:spTree>
    <p:extLst>
      <p:ext uri="{BB962C8B-B14F-4D97-AF65-F5344CB8AC3E}">
        <p14:creationId xmlns:p14="http://schemas.microsoft.com/office/powerpoint/2010/main" val="3611287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735F7F3-C1B5-4B60-A00A-4EB618DDFB5A}"/>
              </a:ext>
            </a:extLst>
          </p:cNvPr>
          <p:cNvSpPr>
            <a:spLocks noGrp="1"/>
          </p:cNvSpPr>
          <p:nvPr>
            <p:ph type="body" sz="quarter" idx="10"/>
          </p:nvPr>
        </p:nvSpPr>
        <p:spPr/>
        <p:txBody>
          <a:bodyPr/>
          <a:lstStyle/>
          <a:p>
            <a:r>
              <a:rPr lang="en-US" smtClean="0"/>
              <a:t>Algoritme </a:t>
            </a:r>
            <a:r>
              <a:rPr lang="en-US" i="1" smtClean="0"/>
              <a:t>Winnowing</a:t>
            </a:r>
            <a:endParaRPr lang="en-US" i="1"/>
          </a:p>
        </p:txBody>
      </p:sp>
      <p:grpSp>
        <p:nvGrpSpPr>
          <p:cNvPr id="3" name="Group 2"/>
          <p:cNvGrpSpPr/>
          <p:nvPr/>
        </p:nvGrpSpPr>
        <p:grpSpPr>
          <a:xfrm>
            <a:off x="11188700" y="168095"/>
            <a:ext cx="871780" cy="873306"/>
            <a:chOff x="9639300" y="947037"/>
            <a:chExt cx="1385520" cy="1381278"/>
          </a:xfrm>
        </p:grpSpPr>
        <p:sp>
          <p:nvSpPr>
            <p:cNvPr id="4" name="Oval 3"/>
            <p:cNvSpPr/>
            <p:nvPr/>
          </p:nvSpPr>
          <p:spPr>
            <a:xfrm>
              <a:off x="9639300" y="947037"/>
              <a:ext cx="1385520" cy="138127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pic>
          <p:nvPicPr>
            <p:cNvPr id="5" name="Picture 4" descr="logo BL"/>
            <p:cNvPicPr/>
            <p:nvPr/>
          </p:nvPicPr>
          <p:blipFill>
            <a:blip r:embed="rId2"/>
            <a:stretch>
              <a:fillRect/>
            </a:stretch>
          </p:blipFill>
          <p:spPr>
            <a:xfrm>
              <a:off x="9708540" y="1039556"/>
              <a:ext cx="1221640" cy="1221640"/>
            </a:xfrm>
            <a:prstGeom prst="rect">
              <a:avLst/>
            </a:prstGeom>
          </p:spPr>
        </p:pic>
      </p:grpSp>
    </p:spTree>
    <p:extLst>
      <p:ext uri="{BB962C8B-B14F-4D97-AF65-F5344CB8AC3E}">
        <p14:creationId xmlns:p14="http://schemas.microsoft.com/office/powerpoint/2010/main" val="37847528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735F7F3-C1B5-4B60-A00A-4EB618DDFB5A}"/>
              </a:ext>
            </a:extLst>
          </p:cNvPr>
          <p:cNvSpPr>
            <a:spLocks noGrp="1"/>
          </p:cNvSpPr>
          <p:nvPr>
            <p:ph type="body" sz="quarter" idx="10"/>
          </p:nvPr>
        </p:nvSpPr>
        <p:spPr/>
        <p:txBody>
          <a:bodyPr/>
          <a:lstStyle/>
          <a:p>
            <a:r>
              <a:rPr lang="en-US" i="1" smtClean="0"/>
              <a:t>Jaccard Similarity</a:t>
            </a:r>
            <a:endParaRPr lang="en-US" i="1"/>
          </a:p>
        </p:txBody>
      </p:sp>
      <p:grpSp>
        <p:nvGrpSpPr>
          <p:cNvPr id="3" name="Group 2"/>
          <p:cNvGrpSpPr/>
          <p:nvPr/>
        </p:nvGrpSpPr>
        <p:grpSpPr>
          <a:xfrm>
            <a:off x="11188700" y="168095"/>
            <a:ext cx="871780" cy="873306"/>
            <a:chOff x="9639300" y="947037"/>
            <a:chExt cx="1385520" cy="1381278"/>
          </a:xfrm>
        </p:grpSpPr>
        <p:sp>
          <p:nvSpPr>
            <p:cNvPr id="4" name="Oval 3"/>
            <p:cNvSpPr/>
            <p:nvPr/>
          </p:nvSpPr>
          <p:spPr>
            <a:xfrm>
              <a:off x="9639300" y="947037"/>
              <a:ext cx="1385520" cy="138127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pic>
          <p:nvPicPr>
            <p:cNvPr id="5" name="Picture 4" descr="logo BL"/>
            <p:cNvPicPr/>
            <p:nvPr/>
          </p:nvPicPr>
          <p:blipFill>
            <a:blip r:embed="rId2"/>
            <a:stretch>
              <a:fillRect/>
            </a:stretch>
          </p:blipFill>
          <p:spPr>
            <a:xfrm>
              <a:off x="9708540" y="1039556"/>
              <a:ext cx="1221640" cy="1221640"/>
            </a:xfrm>
            <a:prstGeom prst="rect">
              <a:avLst/>
            </a:prstGeom>
          </p:spPr>
        </p:pic>
      </p:grpSp>
    </p:spTree>
    <p:extLst>
      <p:ext uri="{BB962C8B-B14F-4D97-AF65-F5344CB8AC3E}">
        <p14:creationId xmlns:p14="http://schemas.microsoft.com/office/powerpoint/2010/main" val="15012865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aphic 1">
            <a:extLst>
              <a:ext uri="{FF2B5EF4-FFF2-40B4-BE49-F238E27FC236}">
                <a16:creationId xmlns:a16="http://schemas.microsoft.com/office/drawing/2014/main" xmlns="" id="{55FF8184-4275-4BBE-A5C0-3C69D60CBEBF}"/>
              </a:ext>
            </a:extLst>
          </p:cNvPr>
          <p:cNvGrpSpPr/>
          <p:nvPr/>
        </p:nvGrpSpPr>
        <p:grpSpPr>
          <a:xfrm>
            <a:off x="754479" y="1493139"/>
            <a:ext cx="3336584" cy="4958373"/>
            <a:chOff x="3788560" y="0"/>
            <a:chExt cx="4614879" cy="6858000"/>
          </a:xfrm>
        </p:grpSpPr>
        <p:sp>
          <p:nvSpPr>
            <p:cNvPr id="4" name="Freeform: Shape 3">
              <a:extLst>
                <a:ext uri="{FF2B5EF4-FFF2-40B4-BE49-F238E27FC236}">
                  <a16:creationId xmlns:a16="http://schemas.microsoft.com/office/drawing/2014/main" xmlns="" id="{1AC80B36-FB3E-411F-97AE-ABBA13DB9CBF}"/>
                </a:ext>
              </a:extLst>
            </p:cNvPr>
            <p:cNvSpPr/>
            <p:nvPr/>
          </p:nvSpPr>
          <p:spPr>
            <a:xfrm>
              <a:off x="3788442" y="2321107"/>
              <a:ext cx="2973962" cy="4145773"/>
            </a:xfrm>
            <a:custGeom>
              <a:avLst/>
              <a:gdLst>
                <a:gd name="connsiteX0" fmla="*/ 2903311 w 2973962"/>
                <a:gd name="connsiteY0" fmla="*/ 1666663 h 4145773"/>
                <a:gd name="connsiteX1" fmla="*/ 2048674 w 2973962"/>
                <a:gd name="connsiteY1" fmla="*/ 1447979 h 4145773"/>
                <a:gd name="connsiteX2" fmla="*/ 1724668 w 2973962"/>
                <a:gd name="connsiteY2" fmla="*/ 1091813 h 4145773"/>
                <a:gd name="connsiteX3" fmla="*/ 1724668 w 2973962"/>
                <a:gd name="connsiteY3" fmla="*/ 0 h 4145773"/>
                <a:gd name="connsiteX4" fmla="*/ 32277 w 2973962"/>
                <a:gd name="connsiteY4" fmla="*/ 28943 h 4145773"/>
                <a:gd name="connsiteX5" fmla="*/ 17806 w 2973962"/>
                <a:gd name="connsiteY5" fmla="*/ 49043 h 4145773"/>
                <a:gd name="connsiteX6" fmla="*/ 32277 w 2973962"/>
                <a:gd name="connsiteY6" fmla="*/ 169641 h 4145773"/>
                <a:gd name="connsiteX7" fmla="*/ 19414 w 2973962"/>
                <a:gd name="connsiteY7" fmla="*/ 591733 h 4145773"/>
                <a:gd name="connsiteX8" fmla="*/ 118 w 2973962"/>
                <a:gd name="connsiteY8" fmla="*/ 1150504 h 4145773"/>
                <a:gd name="connsiteX9" fmla="*/ 45141 w 2973962"/>
                <a:gd name="connsiteY9" fmla="*/ 1610384 h 4145773"/>
                <a:gd name="connsiteX10" fmla="*/ 376383 w 2973962"/>
                <a:gd name="connsiteY10" fmla="*/ 1985845 h 4145773"/>
                <a:gd name="connsiteX11" fmla="*/ 603107 w 2973962"/>
                <a:gd name="connsiteY11" fmla="*/ 2028456 h 4145773"/>
                <a:gd name="connsiteX12" fmla="*/ 644915 w 2973962"/>
                <a:gd name="connsiteY12" fmla="*/ 2071068 h 4145773"/>
                <a:gd name="connsiteX13" fmla="*/ 781592 w 2973962"/>
                <a:gd name="connsiteY13" fmla="*/ 4093897 h 4145773"/>
                <a:gd name="connsiteX14" fmla="*/ 800888 w 2973962"/>
                <a:gd name="connsiteY14" fmla="*/ 4118016 h 4145773"/>
                <a:gd name="connsiteX15" fmla="*/ 1984355 w 2973962"/>
                <a:gd name="connsiteY15" fmla="*/ 4138116 h 4145773"/>
                <a:gd name="connsiteX16" fmla="*/ 1979531 w 2973962"/>
                <a:gd name="connsiteY16" fmla="*/ 2129759 h 4145773"/>
                <a:gd name="connsiteX17" fmla="*/ 2646036 w 2973962"/>
                <a:gd name="connsiteY17" fmla="*/ 2051772 h 4145773"/>
                <a:gd name="connsiteX18" fmla="*/ 2879996 w 2973962"/>
                <a:gd name="connsiteY18" fmla="*/ 1962530 h 4145773"/>
                <a:gd name="connsiteX19" fmla="*/ 2903311 w 2973962"/>
                <a:gd name="connsiteY19" fmla="*/ 1666663 h 4145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973962" h="4145773">
                  <a:moveTo>
                    <a:pt x="2903311" y="1666663"/>
                  </a:moveTo>
                  <a:cubicBezTo>
                    <a:pt x="2645232" y="1601540"/>
                    <a:pt x="2264142" y="1468078"/>
                    <a:pt x="2048674" y="1447979"/>
                  </a:cubicBezTo>
                  <a:cubicBezTo>
                    <a:pt x="1865365" y="1431095"/>
                    <a:pt x="1724668" y="1276730"/>
                    <a:pt x="1724668" y="1091813"/>
                  </a:cubicBezTo>
                  <a:lnTo>
                    <a:pt x="1724668" y="0"/>
                  </a:lnTo>
                  <a:cubicBezTo>
                    <a:pt x="1724668" y="0"/>
                    <a:pt x="214782" y="20100"/>
                    <a:pt x="32277" y="28943"/>
                  </a:cubicBezTo>
                  <a:cubicBezTo>
                    <a:pt x="16198" y="29747"/>
                    <a:pt x="15394" y="35375"/>
                    <a:pt x="17806" y="49043"/>
                  </a:cubicBezTo>
                  <a:cubicBezTo>
                    <a:pt x="25845" y="89242"/>
                    <a:pt x="31473" y="129442"/>
                    <a:pt x="32277" y="169641"/>
                  </a:cubicBezTo>
                  <a:cubicBezTo>
                    <a:pt x="36297" y="310338"/>
                    <a:pt x="23433" y="451036"/>
                    <a:pt x="19414" y="591733"/>
                  </a:cubicBezTo>
                  <a:cubicBezTo>
                    <a:pt x="13786" y="778258"/>
                    <a:pt x="-1490" y="963979"/>
                    <a:pt x="118" y="1150504"/>
                  </a:cubicBezTo>
                  <a:cubicBezTo>
                    <a:pt x="1726" y="1305673"/>
                    <a:pt x="8158" y="1459235"/>
                    <a:pt x="45141" y="1610384"/>
                  </a:cubicBezTo>
                  <a:cubicBezTo>
                    <a:pt x="90968" y="1792889"/>
                    <a:pt x="193075" y="1925546"/>
                    <a:pt x="376383" y="1985845"/>
                  </a:cubicBezTo>
                  <a:cubicBezTo>
                    <a:pt x="450350" y="2009965"/>
                    <a:pt x="525925" y="2022025"/>
                    <a:pt x="603107" y="2028456"/>
                  </a:cubicBezTo>
                  <a:cubicBezTo>
                    <a:pt x="644111" y="2031673"/>
                    <a:pt x="642503" y="2031673"/>
                    <a:pt x="644915" y="2071068"/>
                  </a:cubicBezTo>
                  <a:cubicBezTo>
                    <a:pt x="652150" y="2198902"/>
                    <a:pt x="773552" y="3966063"/>
                    <a:pt x="781592" y="4093897"/>
                  </a:cubicBezTo>
                  <a:cubicBezTo>
                    <a:pt x="782396" y="4107564"/>
                    <a:pt x="785612" y="4115604"/>
                    <a:pt x="800888" y="4118016"/>
                  </a:cubicBezTo>
                  <a:cubicBezTo>
                    <a:pt x="828223" y="4122036"/>
                    <a:pt x="1985159" y="4162235"/>
                    <a:pt x="1984355" y="4138116"/>
                  </a:cubicBezTo>
                  <a:cubicBezTo>
                    <a:pt x="1983551" y="4102740"/>
                    <a:pt x="1979531" y="2129759"/>
                    <a:pt x="1979531" y="2129759"/>
                  </a:cubicBezTo>
                  <a:cubicBezTo>
                    <a:pt x="2043850" y="2127347"/>
                    <a:pt x="2490062" y="2087147"/>
                    <a:pt x="2646036" y="2051772"/>
                  </a:cubicBezTo>
                  <a:cubicBezTo>
                    <a:pt x="2728042" y="2033280"/>
                    <a:pt x="2810049" y="2012377"/>
                    <a:pt x="2879996" y="1962530"/>
                  </a:cubicBezTo>
                  <a:cubicBezTo>
                    <a:pt x="2966826" y="1902231"/>
                    <a:pt x="3027929" y="1677115"/>
                    <a:pt x="2903311" y="1666663"/>
                  </a:cubicBezTo>
                  <a:close/>
                </a:path>
              </a:pathLst>
            </a:custGeom>
            <a:solidFill>
              <a:srgbClr val="2D2227"/>
            </a:solidFill>
            <a:ln w="8032"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xmlns="" id="{47C2F16E-E99B-4ED8-9C26-3E34B6DCCB16}"/>
                </a:ext>
              </a:extLst>
            </p:cNvPr>
            <p:cNvSpPr/>
            <p:nvPr/>
          </p:nvSpPr>
          <p:spPr>
            <a:xfrm>
              <a:off x="4072852" y="3099365"/>
              <a:ext cx="4331037" cy="3760076"/>
            </a:xfrm>
            <a:custGeom>
              <a:avLst/>
              <a:gdLst>
                <a:gd name="connsiteX0" fmla="*/ 3717146 w 4331037"/>
                <a:gd name="connsiteY0" fmla="*/ 2647526 h 3760076"/>
                <a:gd name="connsiteX1" fmla="*/ 3695438 w 4331037"/>
                <a:gd name="connsiteY1" fmla="*/ 2805911 h 3760076"/>
                <a:gd name="connsiteX2" fmla="*/ 3698654 w 4331037"/>
                <a:gd name="connsiteY2" fmla="*/ 2816363 h 3760076"/>
                <a:gd name="connsiteX3" fmla="*/ 3943870 w 4331037"/>
                <a:gd name="connsiteY3" fmla="*/ 3043087 h 3760076"/>
                <a:gd name="connsiteX4" fmla="*/ 4159338 w 4331037"/>
                <a:gd name="connsiteY4" fmla="*/ 3089718 h 3760076"/>
                <a:gd name="connsiteX5" fmla="*/ 4329783 w 4331037"/>
                <a:gd name="connsiteY5" fmla="*/ 3232827 h 3760076"/>
                <a:gd name="connsiteX6" fmla="*/ 4296016 w 4331037"/>
                <a:gd name="connsiteY6" fmla="*/ 3310010 h 3760076"/>
                <a:gd name="connsiteX7" fmla="*/ 4145670 w 4331037"/>
                <a:gd name="connsiteY7" fmla="*/ 3361465 h 3760076"/>
                <a:gd name="connsiteX8" fmla="*/ 3908494 w 4331037"/>
                <a:gd name="connsiteY8" fmla="*/ 3379957 h 3760076"/>
                <a:gd name="connsiteX9" fmla="*/ 3665690 w 4331037"/>
                <a:gd name="connsiteY9" fmla="*/ 3329306 h 3760076"/>
                <a:gd name="connsiteX10" fmla="*/ 3466302 w 4331037"/>
                <a:gd name="connsiteY10" fmla="*/ 3287499 h 3760076"/>
                <a:gd name="connsiteX11" fmla="*/ 3166415 w 4331037"/>
                <a:gd name="connsiteY11" fmla="*/ 3281871 h 3760076"/>
                <a:gd name="connsiteX12" fmla="*/ 3063505 w 4331037"/>
                <a:gd name="connsiteY12" fmla="*/ 3281871 h 3760076"/>
                <a:gd name="connsiteX13" fmla="*/ 2994362 w 4331037"/>
                <a:gd name="connsiteY13" fmla="*/ 3227200 h 3760076"/>
                <a:gd name="connsiteX14" fmla="*/ 2974262 w 4331037"/>
                <a:gd name="connsiteY14" fmla="*/ 3122682 h 3760076"/>
                <a:gd name="connsiteX15" fmla="*/ 3023306 w 4331037"/>
                <a:gd name="connsiteY15" fmla="*/ 2777772 h 3760076"/>
                <a:gd name="connsiteX16" fmla="*/ 3020894 w 4331037"/>
                <a:gd name="connsiteY16" fmla="*/ 2668430 h 3760076"/>
                <a:gd name="connsiteX17" fmla="*/ 3015266 w 4331037"/>
                <a:gd name="connsiteY17" fmla="*/ 2653957 h 3760076"/>
                <a:gd name="connsiteX18" fmla="*/ 3006422 w 4331037"/>
                <a:gd name="connsiteY18" fmla="*/ 2616974 h 3760076"/>
                <a:gd name="connsiteX19" fmla="*/ 2987126 w 4331037"/>
                <a:gd name="connsiteY19" fmla="*/ 2225433 h 3760076"/>
                <a:gd name="connsiteX20" fmla="*/ 2956575 w 4331037"/>
                <a:gd name="connsiteY20" fmla="*/ 2007553 h 3760076"/>
                <a:gd name="connsiteX21" fmla="*/ 2907532 w 4331037"/>
                <a:gd name="connsiteY21" fmla="*/ 1606364 h 3760076"/>
                <a:gd name="connsiteX22" fmla="*/ 2908336 w 4331037"/>
                <a:gd name="connsiteY22" fmla="*/ 1276730 h 3760076"/>
                <a:gd name="connsiteX23" fmla="*/ 2922807 w 4331037"/>
                <a:gd name="connsiteY23" fmla="*/ 1045986 h 3760076"/>
                <a:gd name="connsiteX24" fmla="*/ 2889844 w 4331037"/>
                <a:gd name="connsiteY24" fmla="*/ 1015434 h 3760076"/>
                <a:gd name="connsiteX25" fmla="*/ 1449101 w 4331037"/>
                <a:gd name="connsiteY25" fmla="*/ 1088597 h 3760076"/>
                <a:gd name="connsiteX26" fmla="*/ 1420962 w 4331037"/>
                <a:gd name="connsiteY26" fmla="*/ 1117541 h 3760076"/>
                <a:gd name="connsiteX27" fmla="*/ 1430610 w 4331037"/>
                <a:gd name="connsiteY27" fmla="*/ 1408584 h 3760076"/>
                <a:gd name="connsiteX28" fmla="*/ 1445081 w 4331037"/>
                <a:gd name="connsiteY28" fmla="*/ 1642543 h 3760076"/>
                <a:gd name="connsiteX29" fmla="*/ 1466789 w 4331037"/>
                <a:gd name="connsiteY29" fmla="*/ 1944842 h 3760076"/>
                <a:gd name="connsiteX30" fmla="*/ 1498144 w 4331037"/>
                <a:gd name="connsiteY30" fmla="*/ 2293772 h 3760076"/>
                <a:gd name="connsiteX31" fmla="*/ 1547187 w 4331037"/>
                <a:gd name="connsiteY31" fmla="*/ 2772948 h 3760076"/>
                <a:gd name="connsiteX32" fmla="*/ 1534324 w 4331037"/>
                <a:gd name="connsiteY32" fmla="*/ 3133937 h 3760076"/>
                <a:gd name="connsiteX33" fmla="*/ 1498144 w 4331037"/>
                <a:gd name="connsiteY33" fmla="*/ 3170921 h 3760076"/>
                <a:gd name="connsiteX34" fmla="*/ 1479653 w 4331037"/>
                <a:gd name="connsiteY34" fmla="*/ 3205492 h 3760076"/>
                <a:gd name="connsiteX35" fmla="*/ 1547991 w 4331037"/>
                <a:gd name="connsiteY35" fmla="*/ 3346993 h 3760076"/>
                <a:gd name="connsiteX36" fmla="*/ 1564875 w 4331037"/>
                <a:gd name="connsiteY36" fmla="*/ 3387997 h 3760076"/>
                <a:gd name="connsiteX37" fmla="*/ 1568895 w 4331037"/>
                <a:gd name="connsiteY37" fmla="*/ 3400057 h 3760076"/>
                <a:gd name="connsiteX38" fmla="*/ 1649294 w 4331037"/>
                <a:gd name="connsiteY38" fmla="*/ 3515027 h 3760076"/>
                <a:gd name="connsiteX39" fmla="*/ 1682257 w 4331037"/>
                <a:gd name="connsiteY39" fmla="*/ 3570501 h 3760076"/>
                <a:gd name="connsiteX40" fmla="*/ 1650098 w 4331037"/>
                <a:gd name="connsiteY40" fmla="*/ 3704767 h 3760076"/>
                <a:gd name="connsiteX41" fmla="*/ 1490908 w 4331037"/>
                <a:gd name="connsiteY41" fmla="*/ 3748986 h 3760076"/>
                <a:gd name="connsiteX42" fmla="*/ 1144391 w 4331037"/>
                <a:gd name="connsiteY42" fmla="*/ 3750594 h 3760076"/>
                <a:gd name="connsiteX43" fmla="*/ 907215 w 4331037"/>
                <a:gd name="connsiteY43" fmla="*/ 3539950 h 3760076"/>
                <a:gd name="connsiteX44" fmla="*/ 879879 w 4331037"/>
                <a:gd name="connsiteY44" fmla="*/ 3416137 h 3760076"/>
                <a:gd name="connsiteX45" fmla="*/ 878271 w 4331037"/>
                <a:gd name="connsiteY45" fmla="*/ 3409704 h 3760076"/>
                <a:gd name="connsiteX46" fmla="*/ 864603 w 4331037"/>
                <a:gd name="connsiteY46" fmla="*/ 3216748 h 3760076"/>
                <a:gd name="connsiteX47" fmla="*/ 842896 w 4331037"/>
                <a:gd name="connsiteY47" fmla="*/ 3135545 h 3760076"/>
                <a:gd name="connsiteX48" fmla="*/ 792245 w 4331037"/>
                <a:gd name="connsiteY48" fmla="*/ 3041479 h 3760076"/>
                <a:gd name="connsiteX49" fmla="*/ 785009 w 4331037"/>
                <a:gd name="connsiteY49" fmla="*/ 2998064 h 3760076"/>
                <a:gd name="connsiteX50" fmla="*/ 813952 w 4331037"/>
                <a:gd name="connsiteY50" fmla="*/ 2714256 h 3760076"/>
                <a:gd name="connsiteX51" fmla="*/ 816364 w 4331037"/>
                <a:gd name="connsiteY51" fmla="*/ 2598483 h 3760076"/>
                <a:gd name="connsiteX52" fmla="*/ 772145 w 4331037"/>
                <a:gd name="connsiteY52" fmla="*/ 2033281 h 3760076"/>
                <a:gd name="connsiteX53" fmla="*/ 689334 w 4331037"/>
                <a:gd name="connsiteY53" fmla="*/ 1513905 h 3760076"/>
                <a:gd name="connsiteX54" fmla="*/ 672451 w 4331037"/>
                <a:gd name="connsiteY54" fmla="*/ 1075733 h 3760076"/>
                <a:gd name="connsiteX55" fmla="*/ 673255 w 4331037"/>
                <a:gd name="connsiteY55" fmla="*/ 1058045 h 3760076"/>
                <a:gd name="connsiteX56" fmla="*/ 638683 w 4331037"/>
                <a:gd name="connsiteY56" fmla="*/ 1009002 h 3760076"/>
                <a:gd name="connsiteX57" fmla="*/ 489946 w 4331037"/>
                <a:gd name="connsiteY57" fmla="*/ 967195 h 3760076"/>
                <a:gd name="connsiteX58" fmla="*/ 226239 w 4331037"/>
                <a:gd name="connsiteY58" fmla="*/ 909308 h 3760076"/>
                <a:gd name="connsiteX59" fmla="*/ 50166 w 4331037"/>
                <a:gd name="connsiteY59" fmla="*/ 779866 h 3760076"/>
                <a:gd name="connsiteX60" fmla="*/ 319 w 4331037"/>
                <a:gd name="connsiteY60" fmla="*/ 637561 h 3760076"/>
                <a:gd name="connsiteX61" fmla="*/ 108053 w 4331037"/>
                <a:gd name="connsiteY61" fmla="*/ 0 h 3760076"/>
                <a:gd name="connsiteX62" fmla="*/ 1875214 w 4331037"/>
                <a:gd name="connsiteY62" fmla="*/ 43415 h 3760076"/>
                <a:gd name="connsiteX63" fmla="*/ 1879234 w 4331037"/>
                <a:gd name="connsiteY63" fmla="*/ 43415 h 3760076"/>
                <a:gd name="connsiteX64" fmla="*/ 3498461 w 4331037"/>
                <a:gd name="connsiteY64" fmla="*/ 231548 h 3760076"/>
                <a:gd name="connsiteX65" fmla="*/ 3504893 w 4331037"/>
                <a:gd name="connsiteY65" fmla="*/ 234764 h 3760076"/>
                <a:gd name="connsiteX66" fmla="*/ 3660867 w 4331037"/>
                <a:gd name="connsiteY66" fmla="*/ 479980 h 3760076"/>
                <a:gd name="connsiteX67" fmla="*/ 3705086 w 4331037"/>
                <a:gd name="connsiteY67" fmla="*/ 840165 h 3760076"/>
                <a:gd name="connsiteX68" fmla="*/ 3684986 w 4331037"/>
                <a:gd name="connsiteY68" fmla="*/ 1291201 h 3760076"/>
                <a:gd name="connsiteX69" fmla="*/ 3697046 w 4331037"/>
                <a:gd name="connsiteY69" fmla="*/ 1776005 h 3760076"/>
                <a:gd name="connsiteX70" fmla="*/ 3725989 w 4331037"/>
                <a:gd name="connsiteY70" fmla="*/ 2487533 h 3760076"/>
                <a:gd name="connsiteX71" fmla="*/ 3717146 w 4331037"/>
                <a:gd name="connsiteY71" fmla="*/ 2647526 h 3760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4331037" h="3760076">
                  <a:moveTo>
                    <a:pt x="3717146" y="2647526"/>
                  </a:moveTo>
                  <a:cubicBezTo>
                    <a:pt x="3714733" y="2700589"/>
                    <a:pt x="3725185" y="2756064"/>
                    <a:pt x="3695438" y="2805911"/>
                  </a:cubicBezTo>
                  <a:cubicBezTo>
                    <a:pt x="3693830" y="2808323"/>
                    <a:pt x="3696242" y="2813951"/>
                    <a:pt x="3698654" y="2816363"/>
                  </a:cubicBezTo>
                  <a:cubicBezTo>
                    <a:pt x="3774228" y="2898369"/>
                    <a:pt x="3844175" y="2986808"/>
                    <a:pt x="3943870" y="3043087"/>
                  </a:cubicBezTo>
                  <a:cubicBezTo>
                    <a:pt x="4011404" y="3081678"/>
                    <a:pt x="4084567" y="3086502"/>
                    <a:pt x="4159338" y="3089718"/>
                  </a:cubicBezTo>
                  <a:cubicBezTo>
                    <a:pt x="4241345" y="3092934"/>
                    <a:pt x="4315311" y="3153233"/>
                    <a:pt x="4329783" y="3232827"/>
                  </a:cubicBezTo>
                  <a:cubicBezTo>
                    <a:pt x="4335411" y="3265791"/>
                    <a:pt x="4321743" y="3290714"/>
                    <a:pt x="4296016" y="3310010"/>
                  </a:cubicBezTo>
                  <a:cubicBezTo>
                    <a:pt x="4251796" y="3343778"/>
                    <a:pt x="4198733" y="3352621"/>
                    <a:pt x="4145670" y="3361465"/>
                  </a:cubicBezTo>
                  <a:cubicBezTo>
                    <a:pt x="4066879" y="3374329"/>
                    <a:pt x="3988089" y="3380761"/>
                    <a:pt x="3908494" y="3379957"/>
                  </a:cubicBezTo>
                  <a:cubicBezTo>
                    <a:pt x="3824880" y="3379153"/>
                    <a:pt x="3742069" y="3369505"/>
                    <a:pt x="3665690" y="3329306"/>
                  </a:cubicBezTo>
                  <a:cubicBezTo>
                    <a:pt x="3603783" y="3296342"/>
                    <a:pt x="3534641" y="3293931"/>
                    <a:pt x="3466302" y="3287499"/>
                  </a:cubicBezTo>
                  <a:cubicBezTo>
                    <a:pt x="3366608" y="3277851"/>
                    <a:pt x="3266109" y="3281067"/>
                    <a:pt x="3166415" y="3281871"/>
                  </a:cubicBezTo>
                  <a:cubicBezTo>
                    <a:pt x="3131844" y="3281871"/>
                    <a:pt x="3098076" y="3290714"/>
                    <a:pt x="3063505" y="3281871"/>
                  </a:cubicBezTo>
                  <a:cubicBezTo>
                    <a:pt x="3031345" y="3273831"/>
                    <a:pt x="3008030" y="3258555"/>
                    <a:pt x="2994362" y="3227200"/>
                  </a:cubicBezTo>
                  <a:cubicBezTo>
                    <a:pt x="2979890" y="3194236"/>
                    <a:pt x="2975066" y="3158861"/>
                    <a:pt x="2974262" y="3122682"/>
                  </a:cubicBezTo>
                  <a:cubicBezTo>
                    <a:pt x="2970242" y="3005299"/>
                    <a:pt x="2988734" y="2890330"/>
                    <a:pt x="3023306" y="2777772"/>
                  </a:cubicBezTo>
                  <a:cubicBezTo>
                    <a:pt x="3034561" y="2742396"/>
                    <a:pt x="3020894" y="2705413"/>
                    <a:pt x="3020894" y="2668430"/>
                  </a:cubicBezTo>
                  <a:cubicBezTo>
                    <a:pt x="3020894" y="2662802"/>
                    <a:pt x="3018482" y="2657977"/>
                    <a:pt x="3015266" y="2653957"/>
                  </a:cubicBezTo>
                  <a:cubicBezTo>
                    <a:pt x="3007226" y="2643506"/>
                    <a:pt x="3006422" y="2629838"/>
                    <a:pt x="3006422" y="2616974"/>
                  </a:cubicBezTo>
                  <a:cubicBezTo>
                    <a:pt x="3002402" y="2486729"/>
                    <a:pt x="2995970" y="2355679"/>
                    <a:pt x="2987126" y="2225433"/>
                  </a:cubicBezTo>
                  <a:cubicBezTo>
                    <a:pt x="2981498" y="2152271"/>
                    <a:pt x="2967831" y="2079912"/>
                    <a:pt x="2956575" y="2007553"/>
                  </a:cubicBezTo>
                  <a:cubicBezTo>
                    <a:pt x="2936475" y="1874091"/>
                    <a:pt x="2915572" y="1740630"/>
                    <a:pt x="2907532" y="1606364"/>
                  </a:cubicBezTo>
                  <a:cubicBezTo>
                    <a:pt x="2901100" y="1497022"/>
                    <a:pt x="2902708" y="1386876"/>
                    <a:pt x="2908336" y="1276730"/>
                  </a:cubicBezTo>
                  <a:cubicBezTo>
                    <a:pt x="2912356" y="1199547"/>
                    <a:pt x="2922807" y="1123169"/>
                    <a:pt x="2922807" y="1045986"/>
                  </a:cubicBezTo>
                  <a:cubicBezTo>
                    <a:pt x="2922807" y="1013826"/>
                    <a:pt x="2922807" y="1015434"/>
                    <a:pt x="2889844" y="1015434"/>
                  </a:cubicBezTo>
                  <a:cubicBezTo>
                    <a:pt x="2811857" y="1016238"/>
                    <a:pt x="1534324" y="1082969"/>
                    <a:pt x="1449101" y="1088597"/>
                  </a:cubicBezTo>
                  <a:cubicBezTo>
                    <a:pt x="1429002" y="1089401"/>
                    <a:pt x="1420962" y="1097441"/>
                    <a:pt x="1420962" y="1117541"/>
                  </a:cubicBezTo>
                  <a:cubicBezTo>
                    <a:pt x="1421766" y="1214823"/>
                    <a:pt x="1426590" y="1311301"/>
                    <a:pt x="1430610" y="1408584"/>
                  </a:cubicBezTo>
                  <a:cubicBezTo>
                    <a:pt x="1433825" y="1486570"/>
                    <a:pt x="1441061" y="1564556"/>
                    <a:pt x="1445081" y="1642543"/>
                  </a:cubicBezTo>
                  <a:cubicBezTo>
                    <a:pt x="1449905" y="1743846"/>
                    <a:pt x="1457141" y="1844344"/>
                    <a:pt x="1466789" y="1944842"/>
                  </a:cubicBezTo>
                  <a:cubicBezTo>
                    <a:pt x="1478045" y="2061420"/>
                    <a:pt x="1486085" y="2177194"/>
                    <a:pt x="1498144" y="2293772"/>
                  </a:cubicBezTo>
                  <a:cubicBezTo>
                    <a:pt x="1514224" y="2453765"/>
                    <a:pt x="1531108" y="2612954"/>
                    <a:pt x="1547187" y="2772948"/>
                  </a:cubicBezTo>
                  <a:cubicBezTo>
                    <a:pt x="1559247" y="2893546"/>
                    <a:pt x="1556031" y="3014144"/>
                    <a:pt x="1534324" y="3133937"/>
                  </a:cubicBezTo>
                  <a:cubicBezTo>
                    <a:pt x="1530304" y="3154841"/>
                    <a:pt x="1519852" y="3169313"/>
                    <a:pt x="1498144" y="3170921"/>
                  </a:cubicBezTo>
                  <a:cubicBezTo>
                    <a:pt x="1472417" y="3172528"/>
                    <a:pt x="1472417" y="3186196"/>
                    <a:pt x="1479653" y="3205492"/>
                  </a:cubicBezTo>
                  <a:cubicBezTo>
                    <a:pt x="1498948" y="3254535"/>
                    <a:pt x="1520656" y="3301970"/>
                    <a:pt x="1547991" y="3346993"/>
                  </a:cubicBezTo>
                  <a:cubicBezTo>
                    <a:pt x="1556031" y="3359858"/>
                    <a:pt x="1564071" y="3372721"/>
                    <a:pt x="1564875" y="3387997"/>
                  </a:cubicBezTo>
                  <a:cubicBezTo>
                    <a:pt x="1564875" y="3392017"/>
                    <a:pt x="1566483" y="3396037"/>
                    <a:pt x="1568895" y="3400057"/>
                  </a:cubicBezTo>
                  <a:cubicBezTo>
                    <a:pt x="1595427" y="3438648"/>
                    <a:pt x="1622762" y="3476435"/>
                    <a:pt x="1649294" y="3515027"/>
                  </a:cubicBezTo>
                  <a:cubicBezTo>
                    <a:pt x="1661353" y="3532715"/>
                    <a:pt x="1672609" y="3551206"/>
                    <a:pt x="1682257" y="3570501"/>
                  </a:cubicBezTo>
                  <a:cubicBezTo>
                    <a:pt x="1713613" y="3637233"/>
                    <a:pt x="1706377" y="3675020"/>
                    <a:pt x="1650098" y="3704767"/>
                  </a:cubicBezTo>
                  <a:cubicBezTo>
                    <a:pt x="1600250" y="3731299"/>
                    <a:pt x="1545580" y="3742555"/>
                    <a:pt x="1490908" y="3748986"/>
                  </a:cubicBezTo>
                  <a:cubicBezTo>
                    <a:pt x="1375938" y="3762654"/>
                    <a:pt x="1259361" y="3764262"/>
                    <a:pt x="1144391" y="3750594"/>
                  </a:cubicBezTo>
                  <a:cubicBezTo>
                    <a:pt x="1017361" y="3735319"/>
                    <a:pt x="943394" y="3658136"/>
                    <a:pt x="907215" y="3539950"/>
                  </a:cubicBezTo>
                  <a:cubicBezTo>
                    <a:pt x="895155" y="3499751"/>
                    <a:pt x="884703" y="3457943"/>
                    <a:pt x="879879" y="3416137"/>
                  </a:cubicBezTo>
                  <a:cubicBezTo>
                    <a:pt x="879879" y="3413724"/>
                    <a:pt x="879075" y="3412117"/>
                    <a:pt x="878271" y="3409704"/>
                  </a:cubicBezTo>
                  <a:cubicBezTo>
                    <a:pt x="852544" y="3346993"/>
                    <a:pt x="867015" y="3281067"/>
                    <a:pt x="864603" y="3216748"/>
                  </a:cubicBezTo>
                  <a:cubicBezTo>
                    <a:pt x="863799" y="3187001"/>
                    <a:pt x="858975" y="3160469"/>
                    <a:pt x="842896" y="3135545"/>
                  </a:cubicBezTo>
                  <a:cubicBezTo>
                    <a:pt x="823600" y="3105798"/>
                    <a:pt x="810736" y="3072030"/>
                    <a:pt x="792245" y="3041479"/>
                  </a:cubicBezTo>
                  <a:cubicBezTo>
                    <a:pt x="784205" y="3027811"/>
                    <a:pt x="783401" y="3013339"/>
                    <a:pt x="785009" y="2998064"/>
                  </a:cubicBezTo>
                  <a:cubicBezTo>
                    <a:pt x="796265" y="2903997"/>
                    <a:pt x="804304" y="2809127"/>
                    <a:pt x="813952" y="2714256"/>
                  </a:cubicBezTo>
                  <a:cubicBezTo>
                    <a:pt x="817972" y="2675665"/>
                    <a:pt x="813952" y="2637074"/>
                    <a:pt x="816364" y="2598483"/>
                  </a:cubicBezTo>
                  <a:cubicBezTo>
                    <a:pt x="826012" y="2407938"/>
                    <a:pt x="801893" y="2220609"/>
                    <a:pt x="772145" y="2033281"/>
                  </a:cubicBezTo>
                  <a:cubicBezTo>
                    <a:pt x="744810" y="1860424"/>
                    <a:pt x="715062" y="1687567"/>
                    <a:pt x="689334" y="1513905"/>
                  </a:cubicBezTo>
                  <a:cubicBezTo>
                    <a:pt x="668431" y="1368384"/>
                    <a:pt x="659587" y="1222059"/>
                    <a:pt x="672451" y="1075733"/>
                  </a:cubicBezTo>
                  <a:cubicBezTo>
                    <a:pt x="673255" y="1070105"/>
                    <a:pt x="672451" y="1063673"/>
                    <a:pt x="673255" y="1058045"/>
                  </a:cubicBezTo>
                  <a:cubicBezTo>
                    <a:pt x="676471" y="1031514"/>
                    <a:pt x="666019" y="1016238"/>
                    <a:pt x="638683" y="1009002"/>
                  </a:cubicBezTo>
                  <a:cubicBezTo>
                    <a:pt x="588836" y="995335"/>
                    <a:pt x="539793" y="980059"/>
                    <a:pt x="489946" y="967195"/>
                  </a:cubicBezTo>
                  <a:cubicBezTo>
                    <a:pt x="403115" y="944684"/>
                    <a:pt x="314677" y="923780"/>
                    <a:pt x="226239" y="909308"/>
                  </a:cubicBezTo>
                  <a:cubicBezTo>
                    <a:pt x="145840" y="896444"/>
                    <a:pt x="91973" y="844989"/>
                    <a:pt x="50166" y="779866"/>
                  </a:cubicBezTo>
                  <a:cubicBezTo>
                    <a:pt x="22830" y="736451"/>
                    <a:pt x="9966" y="687408"/>
                    <a:pt x="319" y="637561"/>
                  </a:cubicBezTo>
                  <a:cubicBezTo>
                    <a:pt x="-2897" y="621481"/>
                    <a:pt x="17202" y="300691"/>
                    <a:pt x="108053" y="0"/>
                  </a:cubicBezTo>
                  <a:cubicBezTo>
                    <a:pt x="108053" y="0"/>
                    <a:pt x="1815719" y="47435"/>
                    <a:pt x="1875214" y="43415"/>
                  </a:cubicBezTo>
                  <a:cubicBezTo>
                    <a:pt x="1876822" y="43415"/>
                    <a:pt x="1877626" y="43415"/>
                    <a:pt x="1879234" y="43415"/>
                  </a:cubicBezTo>
                  <a:cubicBezTo>
                    <a:pt x="1982948" y="54671"/>
                    <a:pt x="3227518" y="131854"/>
                    <a:pt x="3498461" y="231548"/>
                  </a:cubicBezTo>
                  <a:cubicBezTo>
                    <a:pt x="3500873" y="232352"/>
                    <a:pt x="3503285" y="233960"/>
                    <a:pt x="3504893" y="234764"/>
                  </a:cubicBezTo>
                  <a:cubicBezTo>
                    <a:pt x="3586900" y="297475"/>
                    <a:pt x="3631923" y="383501"/>
                    <a:pt x="3660867" y="479980"/>
                  </a:cubicBezTo>
                  <a:cubicBezTo>
                    <a:pt x="3695438" y="597361"/>
                    <a:pt x="3704282" y="718763"/>
                    <a:pt x="3705086" y="840165"/>
                  </a:cubicBezTo>
                  <a:cubicBezTo>
                    <a:pt x="3706694" y="990511"/>
                    <a:pt x="3694634" y="1140856"/>
                    <a:pt x="3684986" y="1291201"/>
                  </a:cubicBezTo>
                  <a:cubicBezTo>
                    <a:pt x="3679358" y="1380444"/>
                    <a:pt x="3689006" y="1702842"/>
                    <a:pt x="3697046" y="1776005"/>
                  </a:cubicBezTo>
                  <a:cubicBezTo>
                    <a:pt x="3722773" y="2012377"/>
                    <a:pt x="3728401" y="2249553"/>
                    <a:pt x="3725989" y="2487533"/>
                  </a:cubicBezTo>
                  <a:cubicBezTo>
                    <a:pt x="3722773" y="2514868"/>
                    <a:pt x="3717949" y="2623406"/>
                    <a:pt x="3717146" y="2647526"/>
                  </a:cubicBezTo>
                  <a:close/>
                </a:path>
              </a:pathLst>
            </a:custGeom>
            <a:solidFill>
              <a:srgbClr val="000000"/>
            </a:solidFill>
            <a:ln w="8032"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xmlns="" id="{29461D6A-45A1-4C6A-89DD-90310CB7FA0C}"/>
                </a:ext>
              </a:extLst>
            </p:cNvPr>
            <p:cNvSpPr/>
            <p:nvPr/>
          </p:nvSpPr>
          <p:spPr>
            <a:xfrm>
              <a:off x="4040779" y="844989"/>
              <a:ext cx="2945118" cy="2826723"/>
            </a:xfrm>
            <a:custGeom>
              <a:avLst/>
              <a:gdLst>
                <a:gd name="connsiteX0" fmla="*/ 573474 w 2945118"/>
                <a:gd name="connsiteY0" fmla="*/ 2284124 h 2826723"/>
                <a:gd name="connsiteX1" fmla="*/ 441620 w 2945118"/>
                <a:gd name="connsiteY1" fmla="*/ 2329147 h 2826723"/>
                <a:gd name="connsiteX2" fmla="*/ 284843 w 2945118"/>
                <a:gd name="connsiteY2" fmla="*/ 2428842 h 2826723"/>
                <a:gd name="connsiteX3" fmla="*/ 87867 w 2945118"/>
                <a:gd name="connsiteY3" fmla="*/ 2634662 h 2826723"/>
                <a:gd name="connsiteX4" fmla="*/ 67767 w 2945118"/>
                <a:gd name="connsiteY4" fmla="*/ 2717473 h 2826723"/>
                <a:gd name="connsiteX5" fmla="*/ 25960 w 2945118"/>
                <a:gd name="connsiteY5" fmla="*/ 2826011 h 2826723"/>
                <a:gd name="connsiteX6" fmla="*/ 4252 w 2945118"/>
                <a:gd name="connsiteY6" fmla="*/ 2682901 h 2826723"/>
                <a:gd name="connsiteX7" fmla="*/ 17920 w 2945118"/>
                <a:gd name="connsiteY7" fmla="*/ 2449745 h 2826723"/>
                <a:gd name="connsiteX8" fmla="*/ 75003 w 2945118"/>
                <a:gd name="connsiteY8" fmla="*/ 2255985 h 2826723"/>
                <a:gd name="connsiteX9" fmla="*/ 244644 w 2945118"/>
                <a:gd name="connsiteY9" fmla="*/ 1780829 h 2826723"/>
                <a:gd name="connsiteX10" fmla="*/ 369262 w 2945118"/>
                <a:gd name="connsiteY10" fmla="*/ 1349088 h 2826723"/>
                <a:gd name="connsiteX11" fmla="*/ 521215 w 2945118"/>
                <a:gd name="connsiteY11" fmla="*/ 793534 h 2826723"/>
                <a:gd name="connsiteX12" fmla="*/ 976271 w 2945118"/>
                <a:gd name="connsiteY12" fmla="*/ 332046 h 2826723"/>
                <a:gd name="connsiteX13" fmla="*/ 1372636 w 2945118"/>
                <a:gd name="connsiteY13" fmla="*/ 221096 h 2826723"/>
                <a:gd name="connsiteX14" fmla="*/ 1474742 w 2945118"/>
                <a:gd name="connsiteY14" fmla="*/ 159993 h 2826723"/>
                <a:gd name="connsiteX15" fmla="*/ 1625892 w 2945118"/>
                <a:gd name="connsiteY15" fmla="*/ 18492 h 2826723"/>
                <a:gd name="connsiteX16" fmla="*/ 1706290 w 2945118"/>
                <a:gd name="connsiteY16" fmla="*/ 0 h 2826723"/>
                <a:gd name="connsiteX17" fmla="*/ 1719154 w 2945118"/>
                <a:gd name="connsiteY17" fmla="*/ 18492 h 2826723"/>
                <a:gd name="connsiteX18" fmla="*/ 1645991 w 2945118"/>
                <a:gd name="connsiteY18" fmla="*/ 205016 h 2826723"/>
                <a:gd name="connsiteX19" fmla="*/ 1639559 w 2945118"/>
                <a:gd name="connsiteY19" fmla="*/ 273355 h 2826723"/>
                <a:gd name="connsiteX20" fmla="*/ 1778649 w 2945118"/>
                <a:gd name="connsiteY20" fmla="*/ 525003 h 2826723"/>
                <a:gd name="connsiteX21" fmla="*/ 1859048 w 2945118"/>
                <a:gd name="connsiteY21" fmla="*/ 608617 h 2826723"/>
                <a:gd name="connsiteX22" fmla="*/ 1884775 w 2945118"/>
                <a:gd name="connsiteY22" fmla="*/ 669720 h 2826723"/>
                <a:gd name="connsiteX23" fmla="*/ 1889599 w 2945118"/>
                <a:gd name="connsiteY23" fmla="*/ 1043574 h 2826723"/>
                <a:gd name="connsiteX24" fmla="*/ 2068084 w 2945118"/>
                <a:gd name="connsiteY24" fmla="*/ 697860 h 2826723"/>
                <a:gd name="connsiteX25" fmla="*/ 2088988 w 2945118"/>
                <a:gd name="connsiteY25" fmla="*/ 672936 h 2826723"/>
                <a:gd name="connsiteX26" fmla="*/ 2482137 w 2945118"/>
                <a:gd name="connsiteY26" fmla="*/ 487215 h 2826723"/>
                <a:gd name="connsiteX27" fmla="*/ 2716901 w 2945118"/>
                <a:gd name="connsiteY27" fmla="*/ 651229 h 2826723"/>
                <a:gd name="connsiteX28" fmla="*/ 2859206 w 2945118"/>
                <a:gd name="connsiteY28" fmla="*/ 991315 h 2826723"/>
                <a:gd name="connsiteX29" fmla="*/ 2868854 w 2945118"/>
                <a:gd name="connsiteY29" fmla="*/ 1192311 h 2826723"/>
                <a:gd name="connsiteX30" fmla="*/ 2910661 w 2945118"/>
                <a:gd name="connsiteY30" fmla="*/ 1455215 h 2826723"/>
                <a:gd name="connsiteX31" fmla="*/ 2943625 w 2945118"/>
                <a:gd name="connsiteY31" fmla="*/ 1578224 h 2826723"/>
                <a:gd name="connsiteX32" fmla="*/ 2928349 w 2945118"/>
                <a:gd name="connsiteY32" fmla="*/ 1599128 h 2826723"/>
                <a:gd name="connsiteX33" fmla="*/ 2371187 w 2945118"/>
                <a:gd name="connsiteY33" fmla="*/ 1691586 h 2826723"/>
                <a:gd name="connsiteX34" fmla="*/ 2337419 w 2945118"/>
                <a:gd name="connsiteY34" fmla="*/ 1620836 h 2826723"/>
                <a:gd name="connsiteX35" fmla="*/ 2318124 w 2945118"/>
                <a:gd name="connsiteY35" fmla="*/ 1570185 h 2826723"/>
                <a:gd name="connsiteX36" fmla="*/ 1909699 w 2945118"/>
                <a:gd name="connsiteY36" fmla="*/ 2293772 h 2826723"/>
                <a:gd name="connsiteX37" fmla="*/ 573474 w 2945118"/>
                <a:gd name="connsiteY37" fmla="*/ 2284124 h 2826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945118" h="2826723">
                  <a:moveTo>
                    <a:pt x="573474" y="2284124"/>
                  </a:moveTo>
                  <a:cubicBezTo>
                    <a:pt x="522019" y="2282516"/>
                    <a:pt x="478604" y="2293772"/>
                    <a:pt x="441620" y="2329147"/>
                  </a:cubicBezTo>
                  <a:cubicBezTo>
                    <a:pt x="396597" y="2373367"/>
                    <a:pt x="338710" y="2398290"/>
                    <a:pt x="284843" y="2428842"/>
                  </a:cubicBezTo>
                  <a:cubicBezTo>
                    <a:pt x="198013" y="2477885"/>
                    <a:pt x="136910" y="2551047"/>
                    <a:pt x="87867" y="2634662"/>
                  </a:cubicBezTo>
                  <a:cubicBezTo>
                    <a:pt x="74199" y="2657978"/>
                    <a:pt x="72591" y="2689333"/>
                    <a:pt x="67767" y="2717473"/>
                  </a:cubicBezTo>
                  <a:cubicBezTo>
                    <a:pt x="60531" y="2759280"/>
                    <a:pt x="29176" y="2834855"/>
                    <a:pt x="25960" y="2826011"/>
                  </a:cubicBezTo>
                  <a:cubicBezTo>
                    <a:pt x="8272" y="2780183"/>
                    <a:pt x="9880" y="2730336"/>
                    <a:pt x="4252" y="2682901"/>
                  </a:cubicBezTo>
                  <a:cubicBezTo>
                    <a:pt x="-6200" y="2604915"/>
                    <a:pt x="4252" y="2526124"/>
                    <a:pt x="17920" y="2449745"/>
                  </a:cubicBezTo>
                  <a:cubicBezTo>
                    <a:pt x="29980" y="2383818"/>
                    <a:pt x="51687" y="2319500"/>
                    <a:pt x="75003" y="2255985"/>
                  </a:cubicBezTo>
                  <a:cubicBezTo>
                    <a:pt x="133694" y="2098403"/>
                    <a:pt x="191581" y="1940018"/>
                    <a:pt x="244644" y="1780829"/>
                  </a:cubicBezTo>
                  <a:cubicBezTo>
                    <a:pt x="274391" y="1690782"/>
                    <a:pt x="358810" y="1392504"/>
                    <a:pt x="369262" y="1349088"/>
                  </a:cubicBezTo>
                  <a:cubicBezTo>
                    <a:pt x="414285" y="1162564"/>
                    <a:pt x="448856" y="972823"/>
                    <a:pt x="521215" y="793534"/>
                  </a:cubicBezTo>
                  <a:cubicBezTo>
                    <a:pt x="609653" y="576458"/>
                    <a:pt x="764823" y="426917"/>
                    <a:pt x="976271" y="332046"/>
                  </a:cubicBezTo>
                  <a:cubicBezTo>
                    <a:pt x="1103301" y="274963"/>
                    <a:pt x="1233547" y="229136"/>
                    <a:pt x="1372636" y="221096"/>
                  </a:cubicBezTo>
                  <a:cubicBezTo>
                    <a:pt x="1422483" y="218684"/>
                    <a:pt x="1449819" y="199388"/>
                    <a:pt x="1474742" y="159993"/>
                  </a:cubicBezTo>
                  <a:cubicBezTo>
                    <a:pt x="1512530" y="100498"/>
                    <a:pt x="1560769" y="49847"/>
                    <a:pt x="1625892" y="18492"/>
                  </a:cubicBezTo>
                  <a:cubicBezTo>
                    <a:pt x="1651619" y="5628"/>
                    <a:pt x="1678151" y="1608"/>
                    <a:pt x="1706290" y="0"/>
                  </a:cubicBezTo>
                  <a:cubicBezTo>
                    <a:pt x="1713526" y="4824"/>
                    <a:pt x="1717546" y="10452"/>
                    <a:pt x="1719154" y="18492"/>
                  </a:cubicBezTo>
                  <a:cubicBezTo>
                    <a:pt x="1708702" y="86027"/>
                    <a:pt x="1682975" y="147933"/>
                    <a:pt x="1645991" y="205016"/>
                  </a:cubicBezTo>
                  <a:cubicBezTo>
                    <a:pt x="1630716" y="228332"/>
                    <a:pt x="1627500" y="248432"/>
                    <a:pt x="1639559" y="273355"/>
                  </a:cubicBezTo>
                  <a:cubicBezTo>
                    <a:pt x="1678955" y="360990"/>
                    <a:pt x="1718350" y="448624"/>
                    <a:pt x="1778649" y="525003"/>
                  </a:cubicBezTo>
                  <a:cubicBezTo>
                    <a:pt x="1802769" y="555554"/>
                    <a:pt x="1831712" y="581282"/>
                    <a:pt x="1859048" y="608617"/>
                  </a:cubicBezTo>
                  <a:cubicBezTo>
                    <a:pt x="1875931" y="625501"/>
                    <a:pt x="1882363" y="645601"/>
                    <a:pt x="1884775" y="669720"/>
                  </a:cubicBezTo>
                  <a:cubicBezTo>
                    <a:pt x="1893619" y="758963"/>
                    <a:pt x="1889599" y="1005786"/>
                    <a:pt x="1889599" y="1043574"/>
                  </a:cubicBezTo>
                  <a:cubicBezTo>
                    <a:pt x="1933818" y="958351"/>
                    <a:pt x="2051200" y="730019"/>
                    <a:pt x="2068084" y="697860"/>
                  </a:cubicBezTo>
                  <a:cubicBezTo>
                    <a:pt x="2072908" y="688212"/>
                    <a:pt x="2077732" y="678564"/>
                    <a:pt x="2088988" y="672936"/>
                  </a:cubicBezTo>
                  <a:cubicBezTo>
                    <a:pt x="2102655" y="668916"/>
                    <a:pt x="2447565" y="500079"/>
                    <a:pt x="2482137" y="487215"/>
                  </a:cubicBezTo>
                  <a:cubicBezTo>
                    <a:pt x="2569771" y="528219"/>
                    <a:pt x="2656602" y="571634"/>
                    <a:pt x="2716901" y="651229"/>
                  </a:cubicBezTo>
                  <a:cubicBezTo>
                    <a:pt x="2794083" y="751727"/>
                    <a:pt x="2838302" y="865893"/>
                    <a:pt x="2859206" y="991315"/>
                  </a:cubicBezTo>
                  <a:cubicBezTo>
                    <a:pt x="2870462" y="1058046"/>
                    <a:pt x="2868854" y="1125580"/>
                    <a:pt x="2868854" y="1192311"/>
                  </a:cubicBezTo>
                  <a:cubicBezTo>
                    <a:pt x="2868854" y="1282358"/>
                    <a:pt x="2890562" y="1368384"/>
                    <a:pt x="2910661" y="1455215"/>
                  </a:cubicBezTo>
                  <a:cubicBezTo>
                    <a:pt x="2920309" y="1496218"/>
                    <a:pt x="2930761" y="1538025"/>
                    <a:pt x="2943625" y="1578224"/>
                  </a:cubicBezTo>
                  <a:cubicBezTo>
                    <a:pt x="2950056" y="1597520"/>
                    <a:pt x="2933977" y="1592696"/>
                    <a:pt x="2928349" y="1599128"/>
                  </a:cubicBezTo>
                  <a:cubicBezTo>
                    <a:pt x="2908249" y="1618424"/>
                    <a:pt x="2393698" y="1706862"/>
                    <a:pt x="2371187" y="1691586"/>
                  </a:cubicBezTo>
                  <a:cubicBezTo>
                    <a:pt x="2354303" y="1682743"/>
                    <a:pt x="2342243" y="1636916"/>
                    <a:pt x="2337419" y="1620836"/>
                  </a:cubicBezTo>
                  <a:cubicBezTo>
                    <a:pt x="2331791" y="1603148"/>
                    <a:pt x="2325360" y="1585460"/>
                    <a:pt x="2318124" y="1570185"/>
                  </a:cubicBezTo>
                  <a:cubicBezTo>
                    <a:pt x="2294808" y="1616816"/>
                    <a:pt x="1923367" y="2289752"/>
                    <a:pt x="1909699" y="2293772"/>
                  </a:cubicBezTo>
                  <a:cubicBezTo>
                    <a:pt x="1719154" y="2295380"/>
                    <a:pt x="643421" y="2286536"/>
                    <a:pt x="573474" y="2284124"/>
                  </a:cubicBezTo>
                  <a:close/>
                </a:path>
              </a:pathLst>
            </a:custGeom>
            <a:solidFill>
              <a:srgbClr val="FD0000"/>
            </a:solidFill>
            <a:ln w="8032"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xmlns="" id="{BAF545B7-688E-4BCF-8B90-ECB32838F7AA}"/>
                </a:ext>
              </a:extLst>
            </p:cNvPr>
            <p:cNvSpPr/>
            <p:nvPr/>
          </p:nvSpPr>
          <p:spPr>
            <a:xfrm>
              <a:off x="4620888" y="2362110"/>
              <a:ext cx="2605377" cy="947646"/>
            </a:xfrm>
            <a:custGeom>
              <a:avLst/>
              <a:gdLst>
                <a:gd name="connsiteX0" fmla="*/ 204009 w 2605377"/>
                <a:gd name="connsiteY0" fmla="*/ 770219 h 947646"/>
                <a:gd name="connsiteX1" fmla="*/ 104315 w 2605377"/>
                <a:gd name="connsiteY1" fmla="*/ 526611 h 947646"/>
                <a:gd name="connsiteX2" fmla="*/ 6229 w 2605377"/>
                <a:gd name="connsiteY2" fmla="*/ 260492 h 947646"/>
                <a:gd name="connsiteX3" fmla="*/ 16681 w 2605377"/>
                <a:gd name="connsiteY3" fmla="*/ 0 h 947646"/>
                <a:gd name="connsiteX4" fmla="*/ 651830 w 2605377"/>
                <a:gd name="connsiteY4" fmla="*/ 71555 h 947646"/>
                <a:gd name="connsiteX5" fmla="*/ 713737 w 2605377"/>
                <a:gd name="connsiteY5" fmla="*/ 142306 h 947646"/>
                <a:gd name="connsiteX6" fmla="*/ 714541 w 2605377"/>
                <a:gd name="connsiteY6" fmla="*/ 351342 h 947646"/>
                <a:gd name="connsiteX7" fmla="*/ 727404 w 2605377"/>
                <a:gd name="connsiteY7" fmla="*/ 373853 h 947646"/>
                <a:gd name="connsiteX8" fmla="*/ 1032919 w 2605377"/>
                <a:gd name="connsiteY8" fmla="*/ 368226 h 947646"/>
                <a:gd name="connsiteX9" fmla="*/ 1444560 w 2605377"/>
                <a:gd name="connsiteY9" fmla="*/ 258884 h 947646"/>
                <a:gd name="connsiteX10" fmla="*/ 1743643 w 2605377"/>
                <a:gd name="connsiteY10" fmla="*/ 161601 h 947646"/>
                <a:gd name="connsiteX11" fmla="*/ 2061217 w 2605377"/>
                <a:gd name="connsiteY11" fmla="*/ 82007 h 947646"/>
                <a:gd name="connsiteX12" fmla="*/ 2243722 w 2605377"/>
                <a:gd name="connsiteY12" fmla="*/ 77987 h 947646"/>
                <a:gd name="connsiteX13" fmla="*/ 2348240 w 2605377"/>
                <a:gd name="connsiteY13" fmla="*/ 82811 h 947646"/>
                <a:gd name="connsiteX14" fmla="*/ 2385223 w 2605377"/>
                <a:gd name="connsiteY14" fmla="*/ 117382 h 947646"/>
                <a:gd name="connsiteX15" fmla="*/ 2603103 w 2605377"/>
                <a:gd name="connsiteY15" fmla="*/ 250040 h 947646"/>
                <a:gd name="connsiteX16" fmla="*/ 2604712 w 2605377"/>
                <a:gd name="connsiteY16" fmla="*/ 258080 h 947646"/>
                <a:gd name="connsiteX17" fmla="*/ 2527529 w 2605377"/>
                <a:gd name="connsiteY17" fmla="*/ 336870 h 947646"/>
                <a:gd name="connsiteX18" fmla="*/ 2436679 w 2605377"/>
                <a:gd name="connsiteY18" fmla="*/ 303907 h 947646"/>
                <a:gd name="connsiteX19" fmla="*/ 2471250 w 2605377"/>
                <a:gd name="connsiteY19" fmla="*/ 390737 h 947646"/>
                <a:gd name="connsiteX20" fmla="*/ 2449542 w 2605377"/>
                <a:gd name="connsiteY20" fmla="*/ 430937 h 947646"/>
                <a:gd name="connsiteX21" fmla="*/ 2156891 w 2605377"/>
                <a:gd name="connsiteY21" fmla="*/ 742883 h 947646"/>
                <a:gd name="connsiteX22" fmla="*/ 2092572 w 2605377"/>
                <a:gd name="connsiteY22" fmla="*/ 812830 h 947646"/>
                <a:gd name="connsiteX23" fmla="*/ 2060413 w 2605377"/>
                <a:gd name="connsiteY23" fmla="*/ 832125 h 947646"/>
                <a:gd name="connsiteX24" fmla="*/ 2033881 w 2605377"/>
                <a:gd name="connsiteY24" fmla="*/ 803182 h 947646"/>
                <a:gd name="connsiteX25" fmla="*/ 1929363 w 2605377"/>
                <a:gd name="connsiteY25" fmla="*/ 583694 h 947646"/>
                <a:gd name="connsiteX26" fmla="*/ 1878712 w 2605377"/>
                <a:gd name="connsiteY26" fmla="*/ 545103 h 947646"/>
                <a:gd name="connsiteX27" fmla="*/ 1668068 w 2605377"/>
                <a:gd name="connsiteY27" fmla="*/ 512139 h 947646"/>
                <a:gd name="connsiteX28" fmla="*/ 1609377 w 2605377"/>
                <a:gd name="connsiteY28" fmla="*/ 525807 h 947646"/>
                <a:gd name="connsiteX29" fmla="*/ 1137437 w 2605377"/>
                <a:gd name="connsiteY29" fmla="*/ 832930 h 947646"/>
                <a:gd name="connsiteX30" fmla="*/ 683185 w 2605377"/>
                <a:gd name="connsiteY30" fmla="*/ 945488 h 947646"/>
                <a:gd name="connsiteX31" fmla="*/ 411438 w 2605377"/>
                <a:gd name="connsiteY31" fmla="*/ 928604 h 947646"/>
                <a:gd name="connsiteX32" fmla="*/ 309332 w 2605377"/>
                <a:gd name="connsiteY32" fmla="*/ 899660 h 947646"/>
                <a:gd name="connsiteX33" fmla="*/ 216873 w 2605377"/>
                <a:gd name="connsiteY33" fmla="*/ 798358 h 947646"/>
                <a:gd name="connsiteX34" fmla="*/ 204009 w 2605377"/>
                <a:gd name="connsiteY34" fmla="*/ 770219 h 947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605377" h="947646">
                  <a:moveTo>
                    <a:pt x="204009" y="770219"/>
                  </a:moveTo>
                  <a:cubicBezTo>
                    <a:pt x="179086" y="685800"/>
                    <a:pt x="140495" y="606206"/>
                    <a:pt x="104315" y="526611"/>
                  </a:cubicBezTo>
                  <a:cubicBezTo>
                    <a:pt x="65724" y="440584"/>
                    <a:pt x="22309" y="356166"/>
                    <a:pt x="6229" y="260492"/>
                  </a:cubicBezTo>
                  <a:cubicBezTo>
                    <a:pt x="-7439" y="181701"/>
                    <a:pt x="3817" y="0"/>
                    <a:pt x="16681" y="0"/>
                  </a:cubicBezTo>
                  <a:cubicBezTo>
                    <a:pt x="55272" y="0"/>
                    <a:pt x="572235" y="47435"/>
                    <a:pt x="651830" y="71555"/>
                  </a:cubicBezTo>
                  <a:cubicBezTo>
                    <a:pt x="684793" y="82007"/>
                    <a:pt x="704893" y="102910"/>
                    <a:pt x="713737" y="142306"/>
                  </a:cubicBezTo>
                  <a:cubicBezTo>
                    <a:pt x="729816" y="213056"/>
                    <a:pt x="726600" y="281395"/>
                    <a:pt x="714541" y="351342"/>
                  </a:cubicBezTo>
                  <a:cubicBezTo>
                    <a:pt x="712129" y="364206"/>
                    <a:pt x="711325" y="372246"/>
                    <a:pt x="727404" y="373853"/>
                  </a:cubicBezTo>
                  <a:cubicBezTo>
                    <a:pt x="829511" y="381893"/>
                    <a:pt x="931617" y="384305"/>
                    <a:pt x="1032919" y="368226"/>
                  </a:cubicBezTo>
                  <a:cubicBezTo>
                    <a:pt x="1173617" y="345714"/>
                    <a:pt x="1309490" y="303103"/>
                    <a:pt x="1444560" y="258884"/>
                  </a:cubicBezTo>
                  <a:cubicBezTo>
                    <a:pt x="1503251" y="239588"/>
                    <a:pt x="1713895" y="165621"/>
                    <a:pt x="1743643" y="161601"/>
                  </a:cubicBezTo>
                  <a:cubicBezTo>
                    <a:pt x="1760526" y="159189"/>
                    <a:pt x="2003330" y="101302"/>
                    <a:pt x="2061217" y="82007"/>
                  </a:cubicBezTo>
                  <a:cubicBezTo>
                    <a:pt x="2122320" y="61907"/>
                    <a:pt x="2182619" y="53063"/>
                    <a:pt x="2243722" y="77987"/>
                  </a:cubicBezTo>
                  <a:cubicBezTo>
                    <a:pt x="2278293" y="91655"/>
                    <a:pt x="2312865" y="90047"/>
                    <a:pt x="2348240" y="82811"/>
                  </a:cubicBezTo>
                  <a:cubicBezTo>
                    <a:pt x="2354672" y="100498"/>
                    <a:pt x="2367536" y="109342"/>
                    <a:pt x="2385223" y="117382"/>
                  </a:cubicBezTo>
                  <a:cubicBezTo>
                    <a:pt x="2464818" y="150345"/>
                    <a:pt x="2533157" y="201801"/>
                    <a:pt x="2603103" y="250040"/>
                  </a:cubicBezTo>
                  <a:cubicBezTo>
                    <a:pt x="2604712" y="252452"/>
                    <a:pt x="2606320" y="255668"/>
                    <a:pt x="2604712" y="258080"/>
                  </a:cubicBezTo>
                  <a:cubicBezTo>
                    <a:pt x="2582200" y="287023"/>
                    <a:pt x="2560492" y="317574"/>
                    <a:pt x="2527529" y="336870"/>
                  </a:cubicBezTo>
                  <a:cubicBezTo>
                    <a:pt x="2495369" y="333654"/>
                    <a:pt x="2470446" y="311143"/>
                    <a:pt x="2436679" y="303907"/>
                  </a:cubicBezTo>
                  <a:cubicBezTo>
                    <a:pt x="2439894" y="337674"/>
                    <a:pt x="2452758" y="365010"/>
                    <a:pt x="2471250" y="390737"/>
                  </a:cubicBezTo>
                  <a:cubicBezTo>
                    <a:pt x="2472858" y="409229"/>
                    <a:pt x="2460798" y="419681"/>
                    <a:pt x="2449542" y="430937"/>
                  </a:cubicBezTo>
                  <a:cubicBezTo>
                    <a:pt x="2349848" y="533043"/>
                    <a:pt x="2257390" y="641581"/>
                    <a:pt x="2156891" y="742883"/>
                  </a:cubicBezTo>
                  <a:cubicBezTo>
                    <a:pt x="2134380" y="765395"/>
                    <a:pt x="2115888" y="791122"/>
                    <a:pt x="2092572" y="812830"/>
                  </a:cubicBezTo>
                  <a:cubicBezTo>
                    <a:pt x="2082925" y="821674"/>
                    <a:pt x="2074885" y="832125"/>
                    <a:pt x="2060413" y="832125"/>
                  </a:cubicBezTo>
                  <a:cubicBezTo>
                    <a:pt x="2043529" y="829714"/>
                    <a:pt x="2040313" y="814438"/>
                    <a:pt x="2033881" y="803182"/>
                  </a:cubicBezTo>
                  <a:cubicBezTo>
                    <a:pt x="1994486" y="732431"/>
                    <a:pt x="1961523" y="658465"/>
                    <a:pt x="1929363" y="583694"/>
                  </a:cubicBezTo>
                  <a:cubicBezTo>
                    <a:pt x="1918912" y="560378"/>
                    <a:pt x="1904440" y="547515"/>
                    <a:pt x="1878712" y="545103"/>
                  </a:cubicBezTo>
                  <a:cubicBezTo>
                    <a:pt x="1807961" y="537867"/>
                    <a:pt x="1738015" y="525807"/>
                    <a:pt x="1668068" y="512139"/>
                  </a:cubicBezTo>
                  <a:cubicBezTo>
                    <a:pt x="1646360" y="508119"/>
                    <a:pt x="1627065" y="512943"/>
                    <a:pt x="1609377" y="525807"/>
                  </a:cubicBezTo>
                  <a:cubicBezTo>
                    <a:pt x="1538626" y="579674"/>
                    <a:pt x="1163969" y="816046"/>
                    <a:pt x="1137437" y="832930"/>
                  </a:cubicBezTo>
                  <a:cubicBezTo>
                    <a:pt x="997544" y="918956"/>
                    <a:pt x="847198" y="957547"/>
                    <a:pt x="683185" y="945488"/>
                  </a:cubicBezTo>
                  <a:cubicBezTo>
                    <a:pt x="592335" y="939056"/>
                    <a:pt x="501484" y="943880"/>
                    <a:pt x="411438" y="928604"/>
                  </a:cubicBezTo>
                  <a:cubicBezTo>
                    <a:pt x="376063" y="922976"/>
                    <a:pt x="342295" y="914936"/>
                    <a:pt x="309332" y="899660"/>
                  </a:cubicBezTo>
                  <a:cubicBezTo>
                    <a:pt x="264308" y="878757"/>
                    <a:pt x="229737" y="849009"/>
                    <a:pt x="216873" y="798358"/>
                  </a:cubicBezTo>
                  <a:cubicBezTo>
                    <a:pt x="213657" y="787906"/>
                    <a:pt x="208029" y="779866"/>
                    <a:pt x="204009" y="770219"/>
                  </a:cubicBezTo>
                  <a:close/>
                </a:path>
              </a:pathLst>
            </a:custGeom>
            <a:solidFill>
              <a:srgbClr val="FEBF89"/>
            </a:solidFill>
            <a:ln w="8032"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xmlns="" id="{BBE5D6D2-BFD7-40DD-9116-76396A32BDF5}"/>
                </a:ext>
              </a:extLst>
            </p:cNvPr>
            <p:cNvSpPr/>
            <p:nvPr/>
          </p:nvSpPr>
          <p:spPr>
            <a:xfrm>
              <a:off x="6600902" y="2394989"/>
              <a:ext cx="1510689" cy="892653"/>
            </a:xfrm>
            <a:custGeom>
              <a:avLst/>
              <a:gdLst>
                <a:gd name="connsiteX0" fmla="*/ 807202 w 1510689"/>
                <a:gd name="connsiteY0" fmla="*/ 19380 h 892653"/>
                <a:gd name="connsiteX1" fmla="*/ 855441 w 1510689"/>
                <a:gd name="connsiteY1" fmla="*/ 84 h 892653"/>
                <a:gd name="connsiteX2" fmla="*/ 1507474 w 1510689"/>
                <a:gd name="connsiteY2" fmla="*/ 37872 h 892653"/>
                <a:gd name="connsiteX3" fmla="*/ 1510690 w 1510689"/>
                <a:gd name="connsiteY3" fmla="*/ 40284 h 892653"/>
                <a:gd name="connsiteX4" fmla="*/ 732431 w 1510689"/>
                <a:gd name="connsiteY4" fmla="*/ 836230 h 892653"/>
                <a:gd name="connsiteX5" fmla="*/ 0 w 1510689"/>
                <a:gd name="connsiteY5" fmla="*/ 892509 h 892653"/>
                <a:gd name="connsiteX6" fmla="*/ 807202 w 1510689"/>
                <a:gd name="connsiteY6" fmla="*/ 19380 h 892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10689" h="892653">
                  <a:moveTo>
                    <a:pt x="807202" y="19380"/>
                  </a:moveTo>
                  <a:cubicBezTo>
                    <a:pt x="821674" y="4104"/>
                    <a:pt x="834538" y="-720"/>
                    <a:pt x="855441" y="84"/>
                  </a:cubicBezTo>
                  <a:cubicBezTo>
                    <a:pt x="1072517" y="13752"/>
                    <a:pt x="1289594" y="25812"/>
                    <a:pt x="1507474" y="37872"/>
                  </a:cubicBezTo>
                  <a:cubicBezTo>
                    <a:pt x="1509082" y="37872"/>
                    <a:pt x="1510690" y="39480"/>
                    <a:pt x="1510690" y="40284"/>
                  </a:cubicBezTo>
                  <a:cubicBezTo>
                    <a:pt x="1461646" y="90935"/>
                    <a:pt x="789514" y="783971"/>
                    <a:pt x="732431" y="836230"/>
                  </a:cubicBezTo>
                  <a:cubicBezTo>
                    <a:pt x="694644" y="844270"/>
                    <a:pt x="16080" y="895725"/>
                    <a:pt x="0" y="892509"/>
                  </a:cubicBezTo>
                  <a:cubicBezTo>
                    <a:pt x="19296" y="861153"/>
                    <a:pt x="746903" y="86111"/>
                    <a:pt x="807202" y="19380"/>
                  </a:cubicBezTo>
                  <a:close/>
                </a:path>
              </a:pathLst>
            </a:custGeom>
            <a:solidFill>
              <a:srgbClr val="6E6566"/>
            </a:solidFill>
            <a:ln w="8032"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xmlns="" id="{29F9F6F2-ED12-4C86-9D0C-745B42763315}"/>
                </a:ext>
              </a:extLst>
            </p:cNvPr>
            <p:cNvSpPr/>
            <p:nvPr/>
          </p:nvSpPr>
          <p:spPr>
            <a:xfrm>
              <a:off x="6755267" y="2806714"/>
              <a:ext cx="1000041" cy="547731"/>
            </a:xfrm>
            <a:custGeom>
              <a:avLst/>
              <a:gdLst>
                <a:gd name="connsiteX0" fmla="*/ 0 w 1000041"/>
                <a:gd name="connsiteY0" fmla="*/ 477568 h 547731"/>
                <a:gd name="connsiteX1" fmla="*/ 45827 w 1000041"/>
                <a:gd name="connsiteY1" fmla="*/ 466312 h 547731"/>
                <a:gd name="connsiteX2" fmla="*/ 406817 w 1000041"/>
                <a:gd name="connsiteY2" fmla="*/ 434956 h 547731"/>
                <a:gd name="connsiteX3" fmla="*/ 551534 w 1000041"/>
                <a:gd name="connsiteY3" fmla="*/ 421289 h 547731"/>
                <a:gd name="connsiteX4" fmla="*/ 496863 w 1000041"/>
                <a:gd name="connsiteY4" fmla="*/ 373853 h 547731"/>
                <a:gd name="connsiteX5" fmla="*/ 440584 w 1000041"/>
                <a:gd name="connsiteY5" fmla="*/ 308731 h 547731"/>
                <a:gd name="connsiteX6" fmla="*/ 432544 w 1000041"/>
                <a:gd name="connsiteY6" fmla="*/ 239588 h 547731"/>
                <a:gd name="connsiteX7" fmla="*/ 503295 w 1000041"/>
                <a:gd name="connsiteY7" fmla="*/ 210644 h 547731"/>
                <a:gd name="connsiteX8" fmla="*/ 520179 w 1000041"/>
                <a:gd name="connsiteY8" fmla="*/ 212252 h 547731"/>
                <a:gd name="connsiteX9" fmla="*/ 611833 w 1000041"/>
                <a:gd name="connsiteY9" fmla="*/ 134266 h 547731"/>
                <a:gd name="connsiteX10" fmla="*/ 792730 w 1000041"/>
                <a:gd name="connsiteY10" fmla="*/ 164817 h 547731"/>
                <a:gd name="connsiteX11" fmla="*/ 826497 w 1000041"/>
                <a:gd name="connsiteY11" fmla="*/ 151953 h 547731"/>
                <a:gd name="connsiteX12" fmla="*/ 758963 w 1000041"/>
                <a:gd name="connsiteY12" fmla="*/ 131854 h 547731"/>
                <a:gd name="connsiteX13" fmla="*/ 724391 w 1000041"/>
                <a:gd name="connsiteY13" fmla="*/ 92458 h 547731"/>
                <a:gd name="connsiteX14" fmla="*/ 757355 w 1000041"/>
                <a:gd name="connsiteY14" fmla="*/ 44219 h 547731"/>
                <a:gd name="connsiteX15" fmla="*/ 877149 w 1000041"/>
                <a:gd name="connsiteY15" fmla="*/ 31355 h 547731"/>
                <a:gd name="connsiteX16" fmla="*/ 888404 w 1000041"/>
                <a:gd name="connsiteY16" fmla="*/ 34571 h 547731"/>
                <a:gd name="connsiteX17" fmla="*/ 988099 w 1000041"/>
                <a:gd name="connsiteY17" fmla="*/ 0 h 547731"/>
                <a:gd name="connsiteX18" fmla="*/ 986491 w 1000041"/>
                <a:gd name="connsiteY18" fmla="*/ 30551 h 547731"/>
                <a:gd name="connsiteX19" fmla="*/ 980863 w 1000041"/>
                <a:gd name="connsiteY19" fmla="*/ 77986 h 547731"/>
                <a:gd name="connsiteX20" fmla="*/ 995334 w 1000041"/>
                <a:gd name="connsiteY20" fmla="*/ 171249 h 547731"/>
                <a:gd name="connsiteX21" fmla="*/ 965587 w 1000041"/>
                <a:gd name="connsiteY21" fmla="*/ 309535 h 547731"/>
                <a:gd name="connsiteX22" fmla="*/ 909308 w 1000041"/>
                <a:gd name="connsiteY22" fmla="*/ 404405 h 547731"/>
                <a:gd name="connsiteX23" fmla="*/ 818458 w 1000041"/>
                <a:gd name="connsiteY23" fmla="*/ 488823 h 547731"/>
                <a:gd name="connsiteX24" fmla="*/ 786298 w 1000041"/>
                <a:gd name="connsiteY24" fmla="*/ 508119 h 547731"/>
                <a:gd name="connsiteX25" fmla="*/ 559574 w 1000041"/>
                <a:gd name="connsiteY25" fmla="*/ 508923 h 547731"/>
                <a:gd name="connsiteX26" fmla="*/ 516963 w 1000041"/>
                <a:gd name="connsiteY26" fmla="*/ 483999 h 547731"/>
                <a:gd name="connsiteX27" fmla="*/ 479176 w 1000041"/>
                <a:gd name="connsiteY27" fmla="*/ 479979 h 547731"/>
                <a:gd name="connsiteX28" fmla="*/ 49043 w 1000041"/>
                <a:gd name="connsiteY28" fmla="*/ 506511 h 547731"/>
                <a:gd name="connsiteX29" fmla="*/ 0 w 1000041"/>
                <a:gd name="connsiteY29" fmla="*/ 477568 h 547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000041" h="547731">
                  <a:moveTo>
                    <a:pt x="0" y="477568"/>
                  </a:moveTo>
                  <a:cubicBezTo>
                    <a:pt x="12060" y="460684"/>
                    <a:pt x="31355" y="467920"/>
                    <a:pt x="45827" y="466312"/>
                  </a:cubicBezTo>
                  <a:cubicBezTo>
                    <a:pt x="165621" y="454252"/>
                    <a:pt x="286219" y="445408"/>
                    <a:pt x="406817" y="434956"/>
                  </a:cubicBezTo>
                  <a:cubicBezTo>
                    <a:pt x="452644" y="430937"/>
                    <a:pt x="498471" y="426113"/>
                    <a:pt x="551534" y="421289"/>
                  </a:cubicBezTo>
                  <a:cubicBezTo>
                    <a:pt x="530631" y="402797"/>
                    <a:pt x="513747" y="388325"/>
                    <a:pt x="496863" y="373853"/>
                  </a:cubicBezTo>
                  <a:cubicBezTo>
                    <a:pt x="475156" y="354558"/>
                    <a:pt x="455860" y="333654"/>
                    <a:pt x="440584" y="308731"/>
                  </a:cubicBezTo>
                  <a:cubicBezTo>
                    <a:pt x="426917" y="287023"/>
                    <a:pt x="415661" y="263707"/>
                    <a:pt x="432544" y="239588"/>
                  </a:cubicBezTo>
                  <a:cubicBezTo>
                    <a:pt x="449428" y="215468"/>
                    <a:pt x="474352" y="208232"/>
                    <a:pt x="503295" y="210644"/>
                  </a:cubicBezTo>
                  <a:cubicBezTo>
                    <a:pt x="508923" y="211448"/>
                    <a:pt x="513747" y="216272"/>
                    <a:pt x="520179" y="212252"/>
                  </a:cubicBezTo>
                  <a:cubicBezTo>
                    <a:pt x="516963" y="154365"/>
                    <a:pt x="550730" y="124618"/>
                    <a:pt x="611833" y="134266"/>
                  </a:cubicBezTo>
                  <a:cubicBezTo>
                    <a:pt x="672132" y="143913"/>
                    <a:pt x="732431" y="154365"/>
                    <a:pt x="792730" y="164817"/>
                  </a:cubicBezTo>
                  <a:cubicBezTo>
                    <a:pt x="805594" y="167229"/>
                    <a:pt x="818458" y="169641"/>
                    <a:pt x="826497" y="151953"/>
                  </a:cubicBezTo>
                  <a:cubicBezTo>
                    <a:pt x="803182" y="145522"/>
                    <a:pt x="780670" y="139089"/>
                    <a:pt x="758963" y="131854"/>
                  </a:cubicBezTo>
                  <a:cubicBezTo>
                    <a:pt x="740471" y="125422"/>
                    <a:pt x="724391" y="115774"/>
                    <a:pt x="724391" y="92458"/>
                  </a:cubicBezTo>
                  <a:cubicBezTo>
                    <a:pt x="723587" y="68339"/>
                    <a:pt x="737255" y="53867"/>
                    <a:pt x="757355" y="44219"/>
                  </a:cubicBezTo>
                  <a:cubicBezTo>
                    <a:pt x="795946" y="25727"/>
                    <a:pt x="836145" y="28140"/>
                    <a:pt x="877149" y="31355"/>
                  </a:cubicBezTo>
                  <a:cubicBezTo>
                    <a:pt x="881169" y="31355"/>
                    <a:pt x="885189" y="32963"/>
                    <a:pt x="888404" y="34571"/>
                  </a:cubicBezTo>
                  <a:cubicBezTo>
                    <a:pt x="931820" y="53063"/>
                    <a:pt x="960763" y="28140"/>
                    <a:pt x="988099" y="0"/>
                  </a:cubicBezTo>
                  <a:cubicBezTo>
                    <a:pt x="1010610" y="11256"/>
                    <a:pt x="996138" y="23316"/>
                    <a:pt x="986491" y="30551"/>
                  </a:cubicBezTo>
                  <a:cubicBezTo>
                    <a:pt x="968803" y="45023"/>
                    <a:pt x="963979" y="57083"/>
                    <a:pt x="980863" y="77986"/>
                  </a:cubicBezTo>
                  <a:cubicBezTo>
                    <a:pt x="1002571" y="104518"/>
                    <a:pt x="1003374" y="137482"/>
                    <a:pt x="995334" y="171249"/>
                  </a:cubicBezTo>
                  <a:cubicBezTo>
                    <a:pt x="984883" y="217076"/>
                    <a:pt x="976843" y="263707"/>
                    <a:pt x="965587" y="309535"/>
                  </a:cubicBezTo>
                  <a:cubicBezTo>
                    <a:pt x="955939" y="348126"/>
                    <a:pt x="935840" y="377873"/>
                    <a:pt x="909308" y="404405"/>
                  </a:cubicBezTo>
                  <a:cubicBezTo>
                    <a:pt x="879561" y="433348"/>
                    <a:pt x="847401" y="459880"/>
                    <a:pt x="818458" y="488823"/>
                  </a:cubicBezTo>
                  <a:cubicBezTo>
                    <a:pt x="808810" y="498471"/>
                    <a:pt x="793534" y="496059"/>
                    <a:pt x="786298" y="508119"/>
                  </a:cubicBezTo>
                  <a:cubicBezTo>
                    <a:pt x="710724" y="531435"/>
                    <a:pt x="635149" y="525003"/>
                    <a:pt x="559574" y="508923"/>
                  </a:cubicBezTo>
                  <a:cubicBezTo>
                    <a:pt x="543495" y="505707"/>
                    <a:pt x="527415" y="497667"/>
                    <a:pt x="516963" y="483999"/>
                  </a:cubicBezTo>
                  <a:cubicBezTo>
                    <a:pt x="504099" y="467920"/>
                    <a:pt x="495255" y="469528"/>
                    <a:pt x="479176" y="479979"/>
                  </a:cubicBezTo>
                  <a:cubicBezTo>
                    <a:pt x="340890" y="564398"/>
                    <a:pt x="196173" y="566006"/>
                    <a:pt x="49043" y="506511"/>
                  </a:cubicBezTo>
                  <a:cubicBezTo>
                    <a:pt x="30551" y="500079"/>
                    <a:pt x="15276" y="488019"/>
                    <a:pt x="0" y="477568"/>
                  </a:cubicBezTo>
                  <a:close/>
                </a:path>
              </a:pathLst>
            </a:custGeom>
            <a:solidFill>
              <a:srgbClr val="FEC28C"/>
            </a:solidFill>
            <a:ln w="8032"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xmlns="" id="{67D8134B-4349-4DEE-8A61-AEDE155FA4E9}"/>
                </a:ext>
              </a:extLst>
            </p:cNvPr>
            <p:cNvSpPr/>
            <p:nvPr/>
          </p:nvSpPr>
          <p:spPr>
            <a:xfrm>
              <a:off x="5837919" y="3039870"/>
              <a:ext cx="167229" cy="112662"/>
            </a:xfrm>
            <a:custGeom>
              <a:avLst/>
              <a:gdLst>
                <a:gd name="connsiteX0" fmla="*/ 167229 w 167229"/>
                <a:gd name="connsiteY0" fmla="*/ 0 h 112662"/>
                <a:gd name="connsiteX1" fmla="*/ 106930 w 167229"/>
                <a:gd name="connsiteY1" fmla="*/ 106930 h 112662"/>
                <a:gd name="connsiteX2" fmla="*/ 0 w 167229"/>
                <a:gd name="connsiteY2" fmla="*/ 106930 h 112662"/>
                <a:gd name="connsiteX3" fmla="*/ 167229 w 167229"/>
                <a:gd name="connsiteY3" fmla="*/ 0 h 112662"/>
              </a:gdLst>
              <a:ahLst/>
              <a:cxnLst>
                <a:cxn ang="0">
                  <a:pos x="connsiteX0" y="connsiteY0"/>
                </a:cxn>
                <a:cxn ang="0">
                  <a:pos x="connsiteX1" y="connsiteY1"/>
                </a:cxn>
                <a:cxn ang="0">
                  <a:pos x="connsiteX2" y="connsiteY2"/>
                </a:cxn>
                <a:cxn ang="0">
                  <a:pos x="connsiteX3" y="connsiteY3"/>
                </a:cxn>
              </a:cxnLst>
              <a:rect l="l" t="t" r="r" b="b"/>
              <a:pathLst>
                <a:path w="167229" h="112662">
                  <a:moveTo>
                    <a:pt x="167229" y="0"/>
                  </a:moveTo>
                  <a:cubicBezTo>
                    <a:pt x="147130" y="35375"/>
                    <a:pt x="127030" y="71555"/>
                    <a:pt x="106930" y="106930"/>
                  </a:cubicBezTo>
                  <a:cubicBezTo>
                    <a:pt x="71555" y="114970"/>
                    <a:pt x="35375" y="114166"/>
                    <a:pt x="0" y="106930"/>
                  </a:cubicBezTo>
                  <a:cubicBezTo>
                    <a:pt x="55475" y="69947"/>
                    <a:pt x="107734" y="29747"/>
                    <a:pt x="167229" y="0"/>
                  </a:cubicBezTo>
                  <a:close/>
                </a:path>
              </a:pathLst>
            </a:custGeom>
            <a:solidFill>
              <a:srgbClr val="ED0808"/>
            </a:solidFill>
            <a:ln w="8032"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xmlns="" id="{FE70234B-4262-4B09-9112-E510A71B1031}"/>
                </a:ext>
              </a:extLst>
            </p:cNvPr>
            <p:cNvSpPr/>
            <p:nvPr/>
          </p:nvSpPr>
          <p:spPr>
            <a:xfrm>
              <a:off x="5657412" y="72197"/>
              <a:ext cx="1182996" cy="1839681"/>
            </a:xfrm>
            <a:custGeom>
              <a:avLst/>
              <a:gdLst>
                <a:gd name="connsiteX0" fmla="*/ 156388 w 1182996"/>
                <a:gd name="connsiteY0" fmla="*/ 364367 h 1839681"/>
                <a:gd name="connsiteX1" fmla="*/ 97697 w 1182996"/>
                <a:gd name="connsiteY1" fmla="*/ 776812 h 1839681"/>
                <a:gd name="connsiteX2" fmla="*/ 96089 w 1182996"/>
                <a:gd name="connsiteY2" fmla="*/ 782440 h 1839681"/>
                <a:gd name="connsiteX3" fmla="*/ 10063 w 1182996"/>
                <a:gd name="connsiteY3" fmla="*/ 992280 h 1839681"/>
                <a:gd name="connsiteX4" fmla="*/ 2023 w 1182996"/>
                <a:gd name="connsiteY4" fmla="*/ 1023635 h 1839681"/>
                <a:gd name="connsiteX5" fmla="*/ 234375 w 1182996"/>
                <a:gd name="connsiteY5" fmla="*/ 1387841 h 1839681"/>
                <a:gd name="connsiteX6" fmla="*/ 260102 w 1182996"/>
                <a:gd name="connsiteY6" fmla="*/ 1446532 h 1839681"/>
                <a:gd name="connsiteX7" fmla="*/ 264122 w 1182996"/>
                <a:gd name="connsiteY7" fmla="*/ 1711043 h 1839681"/>
                <a:gd name="connsiteX8" fmla="*/ 264122 w 1182996"/>
                <a:gd name="connsiteY8" fmla="*/ 1838877 h 1839681"/>
                <a:gd name="connsiteX9" fmla="*/ 270554 w 1182996"/>
                <a:gd name="connsiteY9" fmla="*/ 1839681 h 1839681"/>
                <a:gd name="connsiteX10" fmla="*/ 472355 w 1182996"/>
                <a:gd name="connsiteY10" fmla="*/ 1450552 h 1839681"/>
                <a:gd name="connsiteX11" fmla="*/ 634760 w 1182996"/>
                <a:gd name="connsiteY11" fmla="*/ 1512459 h 1839681"/>
                <a:gd name="connsiteX12" fmla="*/ 752946 w 1182996"/>
                <a:gd name="connsiteY12" fmla="*/ 1446532 h 1839681"/>
                <a:gd name="connsiteX13" fmla="*/ 795557 w 1182996"/>
                <a:gd name="connsiteY13" fmla="*/ 1350054 h 1839681"/>
                <a:gd name="connsiteX14" fmla="*/ 863896 w 1182996"/>
                <a:gd name="connsiteY14" fmla="*/ 1277695 h 1839681"/>
                <a:gd name="connsiteX15" fmla="*/ 916959 w 1182996"/>
                <a:gd name="connsiteY15" fmla="*/ 1223024 h 1839681"/>
                <a:gd name="connsiteX16" fmla="*/ 1007005 w 1182996"/>
                <a:gd name="connsiteY16" fmla="*/ 1221416 h 1839681"/>
                <a:gd name="connsiteX17" fmla="*/ 1013437 w 1182996"/>
                <a:gd name="connsiteY17" fmla="*/ 1115290 h 1839681"/>
                <a:gd name="connsiteX18" fmla="*/ 1025497 w 1182996"/>
                <a:gd name="connsiteY18" fmla="*/ 977004 h 1839681"/>
                <a:gd name="connsiteX19" fmla="*/ 1047205 w 1182996"/>
                <a:gd name="connsiteY19" fmla="*/ 948061 h 1839681"/>
                <a:gd name="connsiteX20" fmla="*/ 1113935 w 1182996"/>
                <a:gd name="connsiteY20" fmla="*/ 871682 h 1839681"/>
                <a:gd name="connsiteX21" fmla="*/ 1179862 w 1182996"/>
                <a:gd name="connsiteY21" fmla="*/ 605563 h 1839681"/>
                <a:gd name="connsiteX22" fmla="*/ 156388 w 1182996"/>
                <a:gd name="connsiteY22" fmla="*/ 364367 h 1839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82996" h="1839681">
                  <a:moveTo>
                    <a:pt x="156388" y="364367"/>
                  </a:moveTo>
                  <a:cubicBezTo>
                    <a:pt x="141112" y="415018"/>
                    <a:pt x="93677" y="628878"/>
                    <a:pt x="97697" y="776812"/>
                  </a:cubicBezTo>
                  <a:cubicBezTo>
                    <a:pt x="97697" y="778420"/>
                    <a:pt x="96089" y="780028"/>
                    <a:pt x="96089" y="782440"/>
                  </a:cubicBezTo>
                  <a:cubicBezTo>
                    <a:pt x="81617" y="858014"/>
                    <a:pt x="52674" y="927961"/>
                    <a:pt x="10063" y="992280"/>
                  </a:cubicBezTo>
                  <a:cubicBezTo>
                    <a:pt x="3631" y="1001928"/>
                    <a:pt x="-3605" y="1009968"/>
                    <a:pt x="2023" y="1023635"/>
                  </a:cubicBezTo>
                  <a:cubicBezTo>
                    <a:pt x="59910" y="1157901"/>
                    <a:pt x="121013" y="1289755"/>
                    <a:pt x="234375" y="1387841"/>
                  </a:cubicBezTo>
                  <a:cubicBezTo>
                    <a:pt x="253670" y="1404725"/>
                    <a:pt x="259298" y="1422412"/>
                    <a:pt x="260102" y="1446532"/>
                  </a:cubicBezTo>
                  <a:cubicBezTo>
                    <a:pt x="260906" y="1534970"/>
                    <a:pt x="262514" y="1622605"/>
                    <a:pt x="264122" y="1711043"/>
                  </a:cubicBezTo>
                  <a:cubicBezTo>
                    <a:pt x="264122" y="1753655"/>
                    <a:pt x="264122" y="1796266"/>
                    <a:pt x="264122" y="1838877"/>
                  </a:cubicBezTo>
                  <a:cubicBezTo>
                    <a:pt x="266534" y="1838877"/>
                    <a:pt x="268142" y="1839681"/>
                    <a:pt x="270554" y="1839681"/>
                  </a:cubicBezTo>
                  <a:cubicBezTo>
                    <a:pt x="338089" y="1710239"/>
                    <a:pt x="404820" y="1579994"/>
                    <a:pt x="472355" y="1450552"/>
                  </a:cubicBezTo>
                  <a:cubicBezTo>
                    <a:pt x="526222" y="1471456"/>
                    <a:pt x="578481" y="1496379"/>
                    <a:pt x="634760" y="1512459"/>
                  </a:cubicBezTo>
                  <a:cubicBezTo>
                    <a:pt x="703098" y="1531754"/>
                    <a:pt x="736866" y="1516479"/>
                    <a:pt x="752946" y="1446532"/>
                  </a:cubicBezTo>
                  <a:cubicBezTo>
                    <a:pt x="773849" y="1357290"/>
                    <a:pt x="801185" y="1364525"/>
                    <a:pt x="795557" y="1350054"/>
                  </a:cubicBezTo>
                  <a:cubicBezTo>
                    <a:pt x="786713" y="1308246"/>
                    <a:pt x="801989" y="1297794"/>
                    <a:pt x="863896" y="1277695"/>
                  </a:cubicBezTo>
                  <a:cubicBezTo>
                    <a:pt x="867111" y="1240712"/>
                    <a:pt x="886407" y="1219004"/>
                    <a:pt x="916959" y="1223024"/>
                  </a:cubicBezTo>
                  <a:cubicBezTo>
                    <a:pt x="929823" y="1224632"/>
                    <a:pt x="1001377" y="1237496"/>
                    <a:pt x="1007005" y="1221416"/>
                  </a:cubicBezTo>
                  <a:cubicBezTo>
                    <a:pt x="1017457" y="1194080"/>
                    <a:pt x="1012633" y="1126546"/>
                    <a:pt x="1013437" y="1115290"/>
                  </a:cubicBezTo>
                  <a:cubicBezTo>
                    <a:pt x="1015045" y="1068659"/>
                    <a:pt x="1027909" y="1023635"/>
                    <a:pt x="1025497" y="977004"/>
                  </a:cubicBezTo>
                  <a:cubicBezTo>
                    <a:pt x="1024693" y="960924"/>
                    <a:pt x="1032733" y="955297"/>
                    <a:pt x="1047205" y="948061"/>
                  </a:cubicBezTo>
                  <a:cubicBezTo>
                    <a:pt x="1079364" y="932785"/>
                    <a:pt x="1108307" y="912685"/>
                    <a:pt x="1113935" y="871682"/>
                  </a:cubicBezTo>
                  <a:cubicBezTo>
                    <a:pt x="1123583" y="803343"/>
                    <a:pt x="1179058" y="612798"/>
                    <a:pt x="1179862" y="605563"/>
                  </a:cubicBezTo>
                  <a:cubicBezTo>
                    <a:pt x="1241769" y="109503"/>
                    <a:pt x="368640" y="-340729"/>
                    <a:pt x="156388" y="364367"/>
                  </a:cubicBezTo>
                  <a:close/>
                </a:path>
              </a:pathLst>
            </a:custGeom>
            <a:solidFill>
              <a:srgbClr val="FEC18A"/>
            </a:solidFill>
            <a:ln w="8032"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xmlns="" id="{D3150F10-C67D-4C7D-9170-B4566E7378D5}"/>
                </a:ext>
              </a:extLst>
            </p:cNvPr>
            <p:cNvSpPr/>
            <p:nvPr/>
          </p:nvSpPr>
          <p:spPr>
            <a:xfrm>
              <a:off x="5922338" y="1436237"/>
              <a:ext cx="208232" cy="474837"/>
            </a:xfrm>
            <a:custGeom>
              <a:avLst/>
              <a:gdLst>
                <a:gd name="connsiteX0" fmla="*/ 29748 w 208232"/>
                <a:gd name="connsiteY0" fmla="*/ 31841 h 474837"/>
                <a:gd name="connsiteX1" fmla="*/ 70751 w 208232"/>
                <a:gd name="connsiteY1" fmla="*/ 10937 h 474837"/>
                <a:gd name="connsiteX2" fmla="*/ 208232 w 208232"/>
                <a:gd name="connsiteY2" fmla="*/ 85708 h 474837"/>
                <a:gd name="connsiteX3" fmla="*/ 6432 w 208232"/>
                <a:gd name="connsiteY3" fmla="*/ 474837 h 474837"/>
                <a:gd name="connsiteX4" fmla="*/ 0 w 208232"/>
                <a:gd name="connsiteY4" fmla="*/ 474033 h 474837"/>
                <a:gd name="connsiteX5" fmla="*/ 29748 w 208232"/>
                <a:gd name="connsiteY5" fmla="*/ 31841 h 474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8232" h="474837">
                  <a:moveTo>
                    <a:pt x="29748" y="31841"/>
                  </a:moveTo>
                  <a:cubicBezTo>
                    <a:pt x="32159" y="-5143"/>
                    <a:pt x="36983" y="-6750"/>
                    <a:pt x="70751" y="10937"/>
                  </a:cubicBezTo>
                  <a:cubicBezTo>
                    <a:pt x="116578" y="35861"/>
                    <a:pt x="162405" y="60784"/>
                    <a:pt x="208232" y="85708"/>
                  </a:cubicBezTo>
                  <a:cubicBezTo>
                    <a:pt x="140698" y="215150"/>
                    <a:pt x="73967" y="345395"/>
                    <a:pt x="6432" y="474837"/>
                  </a:cubicBezTo>
                  <a:cubicBezTo>
                    <a:pt x="4020" y="474837"/>
                    <a:pt x="2412" y="474033"/>
                    <a:pt x="0" y="474033"/>
                  </a:cubicBezTo>
                  <a:cubicBezTo>
                    <a:pt x="0" y="433030"/>
                    <a:pt x="22512" y="125907"/>
                    <a:pt x="29748" y="31841"/>
                  </a:cubicBezTo>
                  <a:close/>
                </a:path>
              </a:pathLst>
            </a:custGeom>
            <a:solidFill>
              <a:srgbClr val="FDB179"/>
            </a:solidFill>
            <a:ln w="8032"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xmlns="" id="{F24DDED2-2F6F-4595-B4D5-A3C9BD46DA1F}"/>
                </a:ext>
              </a:extLst>
            </p:cNvPr>
            <p:cNvSpPr/>
            <p:nvPr/>
          </p:nvSpPr>
          <p:spPr>
            <a:xfrm>
              <a:off x="5747227" y="437"/>
              <a:ext cx="1229136" cy="873094"/>
            </a:xfrm>
            <a:custGeom>
              <a:avLst/>
              <a:gdLst>
                <a:gd name="connsiteX0" fmla="*/ 1077987 w 1229136"/>
                <a:gd name="connsiteY0" fmla="*/ 719130 h 873094"/>
                <a:gd name="connsiteX1" fmla="*/ 1078791 w 1229136"/>
                <a:gd name="connsiteY1" fmla="*/ 679734 h 873094"/>
                <a:gd name="connsiteX2" fmla="*/ 622931 w 1229136"/>
                <a:gd name="connsiteY2" fmla="*/ 600140 h 873094"/>
                <a:gd name="connsiteX3" fmla="*/ 548964 w 1229136"/>
                <a:gd name="connsiteY3" fmla="*/ 634711 h 873094"/>
                <a:gd name="connsiteX4" fmla="*/ 500725 w 1229136"/>
                <a:gd name="connsiteY4" fmla="*/ 743249 h 873094"/>
                <a:gd name="connsiteX5" fmla="*/ 467762 w 1229136"/>
                <a:gd name="connsiteY5" fmla="*/ 765761 h 873094"/>
                <a:gd name="connsiteX6" fmla="*/ 316612 w 1229136"/>
                <a:gd name="connsiteY6" fmla="*/ 847767 h 873094"/>
                <a:gd name="connsiteX7" fmla="*/ 291689 w 1229136"/>
                <a:gd name="connsiteY7" fmla="*/ 871887 h 873094"/>
                <a:gd name="connsiteX8" fmla="*/ 246665 w 1229136"/>
                <a:gd name="connsiteY8" fmla="*/ 826060 h 873094"/>
                <a:gd name="connsiteX9" fmla="*/ 223350 w 1229136"/>
                <a:gd name="connsiteY9" fmla="*/ 692598 h 873094"/>
                <a:gd name="connsiteX10" fmla="*/ 114008 w 1229136"/>
                <a:gd name="connsiteY10" fmla="*/ 635515 h 873094"/>
                <a:gd name="connsiteX11" fmla="*/ 68985 w 1229136"/>
                <a:gd name="connsiteY11" fmla="*/ 686970 h 873094"/>
                <a:gd name="connsiteX12" fmla="*/ 52905 w 1229136"/>
                <a:gd name="connsiteY12" fmla="*/ 809980 h 873094"/>
                <a:gd name="connsiteX13" fmla="*/ 16726 w 1229136"/>
                <a:gd name="connsiteY13" fmla="*/ 850179 h 873094"/>
                <a:gd name="connsiteX14" fmla="*/ 646 w 1229136"/>
                <a:gd name="connsiteY14" fmla="*/ 845355 h 873094"/>
                <a:gd name="connsiteX15" fmla="*/ 117224 w 1229136"/>
                <a:gd name="connsiteY15" fmla="*/ 268898 h 873094"/>
                <a:gd name="connsiteX16" fmla="*/ 320632 w 1229136"/>
                <a:gd name="connsiteY16" fmla="*/ 37350 h 873094"/>
                <a:gd name="connsiteX17" fmla="*/ 561024 w 1229136"/>
                <a:gd name="connsiteY17" fmla="*/ 1974 h 873094"/>
                <a:gd name="connsiteX18" fmla="*/ 905130 w 1229136"/>
                <a:gd name="connsiteY18" fmla="*/ 123376 h 873094"/>
                <a:gd name="connsiteX19" fmla="*/ 1074771 w 1229136"/>
                <a:gd name="connsiteY19" fmla="*/ 366180 h 873094"/>
                <a:gd name="connsiteX20" fmla="*/ 1112558 w 1229136"/>
                <a:gd name="connsiteY20" fmla="*/ 462658 h 873094"/>
                <a:gd name="connsiteX21" fmla="*/ 1229136 w 1229136"/>
                <a:gd name="connsiteY21" fmla="*/ 677322 h 873094"/>
                <a:gd name="connsiteX22" fmla="*/ 1077987 w 1229136"/>
                <a:gd name="connsiteY22" fmla="*/ 719130 h 873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29136" h="873094">
                  <a:moveTo>
                    <a:pt x="1077987" y="719130"/>
                  </a:moveTo>
                  <a:cubicBezTo>
                    <a:pt x="1066731" y="705462"/>
                    <a:pt x="1086027" y="693402"/>
                    <a:pt x="1078791" y="679734"/>
                  </a:cubicBezTo>
                  <a:cubicBezTo>
                    <a:pt x="921210" y="692598"/>
                    <a:pt x="773276" y="637123"/>
                    <a:pt x="622931" y="600140"/>
                  </a:cubicBezTo>
                  <a:cubicBezTo>
                    <a:pt x="571476" y="587276"/>
                    <a:pt x="571476" y="585668"/>
                    <a:pt x="548964" y="634711"/>
                  </a:cubicBezTo>
                  <a:cubicBezTo>
                    <a:pt x="532080" y="670891"/>
                    <a:pt x="516001" y="707070"/>
                    <a:pt x="500725" y="743249"/>
                  </a:cubicBezTo>
                  <a:cubicBezTo>
                    <a:pt x="494293" y="758525"/>
                    <a:pt x="486253" y="767369"/>
                    <a:pt x="467762" y="765761"/>
                  </a:cubicBezTo>
                  <a:cubicBezTo>
                    <a:pt x="398619" y="758525"/>
                    <a:pt x="348772" y="785057"/>
                    <a:pt x="316612" y="847767"/>
                  </a:cubicBezTo>
                  <a:cubicBezTo>
                    <a:pt x="311788" y="857415"/>
                    <a:pt x="303749" y="878319"/>
                    <a:pt x="291689" y="871887"/>
                  </a:cubicBezTo>
                  <a:cubicBezTo>
                    <a:pt x="274001" y="861435"/>
                    <a:pt x="248274" y="853395"/>
                    <a:pt x="246665" y="826060"/>
                  </a:cubicBezTo>
                  <a:cubicBezTo>
                    <a:pt x="243450" y="781037"/>
                    <a:pt x="241038" y="735209"/>
                    <a:pt x="223350" y="692598"/>
                  </a:cubicBezTo>
                  <a:cubicBezTo>
                    <a:pt x="204054" y="645967"/>
                    <a:pt x="155815" y="621043"/>
                    <a:pt x="114008" y="635515"/>
                  </a:cubicBezTo>
                  <a:cubicBezTo>
                    <a:pt x="88280" y="644359"/>
                    <a:pt x="77025" y="663655"/>
                    <a:pt x="68985" y="686970"/>
                  </a:cubicBezTo>
                  <a:cubicBezTo>
                    <a:pt x="56121" y="727170"/>
                    <a:pt x="52905" y="768977"/>
                    <a:pt x="52905" y="809980"/>
                  </a:cubicBezTo>
                  <a:cubicBezTo>
                    <a:pt x="52905" y="836512"/>
                    <a:pt x="44865" y="850983"/>
                    <a:pt x="16726" y="850179"/>
                  </a:cubicBezTo>
                  <a:cubicBezTo>
                    <a:pt x="13510" y="850179"/>
                    <a:pt x="-962" y="850983"/>
                    <a:pt x="646" y="845355"/>
                  </a:cubicBezTo>
                  <a:cubicBezTo>
                    <a:pt x="-5786" y="644359"/>
                    <a:pt x="36021" y="452206"/>
                    <a:pt x="117224" y="268898"/>
                  </a:cubicBezTo>
                  <a:cubicBezTo>
                    <a:pt x="159835" y="170811"/>
                    <a:pt x="219330" y="85589"/>
                    <a:pt x="320632" y="37350"/>
                  </a:cubicBezTo>
                  <a:cubicBezTo>
                    <a:pt x="397815" y="1170"/>
                    <a:pt x="479018" y="-3654"/>
                    <a:pt x="561024" y="1974"/>
                  </a:cubicBezTo>
                  <a:cubicBezTo>
                    <a:pt x="686446" y="11622"/>
                    <a:pt x="804632" y="43782"/>
                    <a:pt x="905130" y="123376"/>
                  </a:cubicBezTo>
                  <a:cubicBezTo>
                    <a:pt x="985529" y="187695"/>
                    <a:pt x="1036180" y="272918"/>
                    <a:pt x="1074771" y="366180"/>
                  </a:cubicBezTo>
                  <a:cubicBezTo>
                    <a:pt x="1087635" y="398339"/>
                    <a:pt x="1100499" y="430499"/>
                    <a:pt x="1112558" y="462658"/>
                  </a:cubicBezTo>
                  <a:cubicBezTo>
                    <a:pt x="1140698" y="539037"/>
                    <a:pt x="1168837" y="614612"/>
                    <a:pt x="1229136" y="677322"/>
                  </a:cubicBezTo>
                  <a:cubicBezTo>
                    <a:pt x="1175269" y="692598"/>
                    <a:pt x="1127030" y="705462"/>
                    <a:pt x="1077987" y="719130"/>
                  </a:cubicBezTo>
                  <a:close/>
                </a:path>
              </a:pathLst>
            </a:custGeom>
            <a:solidFill>
              <a:srgbClr val="623B24"/>
            </a:solidFill>
            <a:ln w="8032" cap="flat">
              <a:noFill/>
              <a:prstDash val="solid"/>
              <a:miter/>
            </a:ln>
          </p:spPr>
          <p:txBody>
            <a:bodyPr rtlCol="0" anchor="ctr"/>
            <a:lstStyle/>
            <a:p>
              <a:endParaRPr lang="en-US"/>
            </a:p>
          </p:txBody>
        </p:sp>
      </p:grpSp>
      <p:sp>
        <p:nvSpPr>
          <p:cNvPr id="2" name="Text Placeholder 1">
            <a:extLst>
              <a:ext uri="{FF2B5EF4-FFF2-40B4-BE49-F238E27FC236}">
                <a16:creationId xmlns:a16="http://schemas.microsoft.com/office/drawing/2014/main" xmlns="" id="{B124074B-3781-4726-8CBE-050AF4623680}"/>
              </a:ext>
            </a:extLst>
          </p:cNvPr>
          <p:cNvSpPr>
            <a:spLocks noGrp="1"/>
          </p:cNvSpPr>
          <p:nvPr>
            <p:ph type="body" sz="quarter" idx="10"/>
          </p:nvPr>
        </p:nvSpPr>
        <p:spPr/>
        <p:txBody>
          <a:bodyPr/>
          <a:lstStyle/>
          <a:p>
            <a:r>
              <a:rPr lang="en-US" smtClean="0"/>
              <a:t>Tampilan Layar Utama</a:t>
            </a:r>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1655" y="1563401"/>
            <a:ext cx="7937174" cy="3948399"/>
          </a:xfrm>
          <a:prstGeom prst="round2DiagRect">
            <a:avLst>
              <a:gd name="adj1" fmla="val 16667"/>
              <a:gd name="adj2" fmla="val 0"/>
            </a:avLst>
          </a:prstGeom>
          <a:ln w="9525">
            <a:solidFill>
              <a:schemeClr val="tx1"/>
            </a:solidFill>
            <a:miter lim="800000"/>
            <a:headEnd/>
            <a:tailEnd/>
          </a:ln>
          <a:effectLst>
            <a:outerShdw blurRad="254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grpSp>
        <p:nvGrpSpPr>
          <p:cNvPr id="37" name="Group 36"/>
          <p:cNvGrpSpPr/>
          <p:nvPr/>
        </p:nvGrpSpPr>
        <p:grpSpPr>
          <a:xfrm>
            <a:off x="11188700" y="168095"/>
            <a:ext cx="871780" cy="873306"/>
            <a:chOff x="9639300" y="947037"/>
            <a:chExt cx="1385520" cy="1381278"/>
          </a:xfrm>
        </p:grpSpPr>
        <p:sp>
          <p:nvSpPr>
            <p:cNvPr id="38" name="Oval 37"/>
            <p:cNvSpPr/>
            <p:nvPr/>
          </p:nvSpPr>
          <p:spPr>
            <a:xfrm>
              <a:off x="9639300" y="947037"/>
              <a:ext cx="1385520" cy="138127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pic>
          <p:nvPicPr>
            <p:cNvPr id="51" name="Picture 50" descr="logo BL"/>
            <p:cNvPicPr/>
            <p:nvPr/>
          </p:nvPicPr>
          <p:blipFill>
            <a:blip r:embed="rId3"/>
            <a:stretch>
              <a:fillRect/>
            </a:stretch>
          </p:blipFill>
          <p:spPr>
            <a:xfrm>
              <a:off x="9708540" y="1039556"/>
              <a:ext cx="1221640" cy="1221640"/>
            </a:xfrm>
            <a:prstGeom prst="rect">
              <a:avLst/>
            </a:prstGeom>
          </p:spPr>
        </p:pic>
      </p:grpSp>
    </p:spTree>
    <p:extLst>
      <p:ext uri="{BB962C8B-B14F-4D97-AF65-F5344CB8AC3E}">
        <p14:creationId xmlns:p14="http://schemas.microsoft.com/office/powerpoint/2010/main" val="13655999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735F7F3-C1B5-4B60-A00A-4EB618DDFB5A}"/>
              </a:ext>
            </a:extLst>
          </p:cNvPr>
          <p:cNvSpPr>
            <a:spLocks noGrp="1"/>
          </p:cNvSpPr>
          <p:nvPr>
            <p:ph type="body" sz="quarter" idx="10"/>
          </p:nvPr>
        </p:nvSpPr>
        <p:spPr/>
        <p:txBody>
          <a:bodyPr/>
          <a:lstStyle/>
          <a:p>
            <a:r>
              <a:rPr lang="en-US" i="1" smtClean="0"/>
              <a:t>Jaccard Similarity</a:t>
            </a:r>
            <a:endParaRPr lang="en-US" i="1"/>
          </a:p>
        </p:txBody>
      </p:sp>
      <p:grpSp>
        <p:nvGrpSpPr>
          <p:cNvPr id="3" name="Group 2"/>
          <p:cNvGrpSpPr/>
          <p:nvPr/>
        </p:nvGrpSpPr>
        <p:grpSpPr>
          <a:xfrm>
            <a:off x="11188700" y="168095"/>
            <a:ext cx="871780" cy="873306"/>
            <a:chOff x="9639300" y="947037"/>
            <a:chExt cx="1385520" cy="1381278"/>
          </a:xfrm>
        </p:grpSpPr>
        <p:sp>
          <p:nvSpPr>
            <p:cNvPr id="4" name="Oval 3"/>
            <p:cNvSpPr/>
            <p:nvPr/>
          </p:nvSpPr>
          <p:spPr>
            <a:xfrm>
              <a:off x="9639300" y="947037"/>
              <a:ext cx="1385520" cy="138127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pic>
          <p:nvPicPr>
            <p:cNvPr id="5" name="Picture 4" descr="logo BL"/>
            <p:cNvPicPr/>
            <p:nvPr/>
          </p:nvPicPr>
          <p:blipFill>
            <a:blip r:embed="rId2"/>
            <a:stretch>
              <a:fillRect/>
            </a:stretch>
          </p:blipFill>
          <p:spPr>
            <a:xfrm>
              <a:off x="9708540" y="1039556"/>
              <a:ext cx="1221640" cy="1221640"/>
            </a:xfrm>
            <a:prstGeom prst="rect">
              <a:avLst/>
            </a:prstGeom>
          </p:spPr>
        </p:pic>
      </p:grpSp>
      <p:graphicFrame>
        <p:nvGraphicFramePr>
          <p:cNvPr id="6" name="Table 5"/>
          <p:cNvGraphicFramePr>
            <a:graphicFrameLocks noGrp="1"/>
          </p:cNvGraphicFramePr>
          <p:nvPr>
            <p:extLst>
              <p:ext uri="{D42A27DB-BD31-4B8C-83A1-F6EECF244321}">
                <p14:modId xmlns:p14="http://schemas.microsoft.com/office/powerpoint/2010/main" val="1614741311"/>
              </p:ext>
            </p:extLst>
          </p:nvPr>
        </p:nvGraphicFramePr>
        <p:xfrm>
          <a:off x="266702" y="1282697"/>
          <a:ext cx="11734227" cy="4348129"/>
        </p:xfrm>
        <a:graphic>
          <a:graphicData uri="http://schemas.openxmlformats.org/drawingml/2006/table">
            <a:tbl>
              <a:tblPr>
                <a:tableStyleId>{5940675A-B579-460E-94D1-54222C63F5DA}</a:tableStyleId>
              </a:tblPr>
              <a:tblGrid>
                <a:gridCol w="596898"/>
                <a:gridCol w="1099790"/>
                <a:gridCol w="779429"/>
                <a:gridCol w="769923"/>
                <a:gridCol w="798443"/>
                <a:gridCol w="798443"/>
                <a:gridCol w="912504"/>
                <a:gridCol w="912504"/>
                <a:gridCol w="769923"/>
                <a:gridCol w="779429"/>
                <a:gridCol w="779429"/>
                <a:gridCol w="912504"/>
                <a:gridCol w="912504"/>
                <a:gridCol w="912504"/>
              </a:tblGrid>
              <a:tr h="161255">
                <a:tc rowSpan="2">
                  <a:txBody>
                    <a:bodyPr/>
                    <a:lstStyle/>
                    <a:p>
                      <a:pPr algn="ctr" fontAlgn="ctr"/>
                      <a:r>
                        <a:rPr lang="en-US" sz="1200" b="1" u="none" strike="noStrike">
                          <a:effectLst/>
                          <a:latin typeface="Tahoma" panose="020B0604030504040204" pitchFamily="34" charset="0"/>
                          <a:ea typeface="Tahoma" panose="020B0604030504040204" pitchFamily="34" charset="0"/>
                          <a:cs typeface="Tahoma" panose="020B0604030504040204" pitchFamily="34" charset="0"/>
                        </a:rPr>
                        <a:t>No</a:t>
                      </a:r>
                      <a:endParaRPr lang="en-US" sz="1200" b="1"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8507" marR="8507" marT="8507" marB="0" anchor="ctr">
                    <a:solidFill>
                      <a:schemeClr val="accent3">
                        <a:lumMod val="60000"/>
                        <a:lumOff val="40000"/>
                      </a:schemeClr>
                    </a:solidFill>
                  </a:tcPr>
                </a:tc>
                <a:tc rowSpan="2">
                  <a:txBody>
                    <a:bodyPr/>
                    <a:lstStyle/>
                    <a:p>
                      <a:pPr algn="ctr" fontAlgn="ctr"/>
                      <a:r>
                        <a:rPr lang="en-US" sz="1200" b="1" u="none" strike="noStrike">
                          <a:effectLst/>
                          <a:latin typeface="Tahoma" panose="020B0604030504040204" pitchFamily="34" charset="0"/>
                          <a:ea typeface="Tahoma" panose="020B0604030504040204" pitchFamily="34" charset="0"/>
                          <a:cs typeface="Tahoma" panose="020B0604030504040204" pitchFamily="34" charset="0"/>
                        </a:rPr>
                        <a:t>Nim</a:t>
                      </a:r>
                      <a:endParaRPr lang="en-US" sz="1200" b="1"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8507" marR="8507" marT="8507" marB="0" anchor="ctr">
                    <a:solidFill>
                      <a:schemeClr val="accent3">
                        <a:lumMod val="60000"/>
                        <a:lumOff val="40000"/>
                      </a:schemeClr>
                    </a:solidFill>
                  </a:tcPr>
                </a:tc>
                <a:tc gridSpan="12">
                  <a:txBody>
                    <a:bodyPr/>
                    <a:lstStyle/>
                    <a:p>
                      <a:pPr algn="ctr" fontAlgn="b"/>
                      <a:r>
                        <a:rPr lang="en-US" sz="1200" b="1" u="none" strike="noStrike">
                          <a:effectLst/>
                          <a:latin typeface="Tahoma" panose="020B0604030504040204" pitchFamily="34" charset="0"/>
                          <a:ea typeface="Tahoma" panose="020B0604030504040204" pitchFamily="34" charset="0"/>
                          <a:cs typeface="Tahoma" panose="020B0604030504040204" pitchFamily="34" charset="0"/>
                        </a:rPr>
                        <a:t>Similarity</a:t>
                      </a:r>
                      <a:endParaRPr lang="en-US" sz="1200" b="1"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8507" marR="8507" marT="8507" marB="0" anchor="b">
                    <a:solidFill>
                      <a:schemeClr val="accent3">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74134">
                <a:tc vMerge="1">
                  <a:txBody>
                    <a:bodyPr/>
                    <a:lstStyle/>
                    <a:p>
                      <a:endParaRPr lang="en-US"/>
                    </a:p>
                  </a:txBody>
                  <a:tcPr/>
                </a:tc>
                <a:tc vMerge="1">
                  <a:txBody>
                    <a:bodyPr/>
                    <a:lstStyle/>
                    <a:p>
                      <a:endParaRPr lang="en-US"/>
                    </a:p>
                  </a:txBody>
                  <a:tcPr/>
                </a:tc>
                <a:tc>
                  <a:txBody>
                    <a:bodyPr/>
                    <a:lstStyle/>
                    <a:p>
                      <a:pPr algn="ctr" fontAlgn="ctr"/>
                      <a:r>
                        <a:rPr lang="en-US" sz="1200" b="1" u="none" strike="noStrike">
                          <a:effectLst/>
                          <a:latin typeface="Tahoma" panose="020B0604030504040204" pitchFamily="34" charset="0"/>
                          <a:ea typeface="Tahoma" panose="020B0604030504040204" pitchFamily="34" charset="0"/>
                          <a:cs typeface="Tahoma" panose="020B0604030504040204" pitchFamily="34" charset="0"/>
                        </a:rPr>
                        <a:t>k=2 w=3</a:t>
                      </a:r>
                      <a:endParaRPr lang="en-US" sz="1200" b="1"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8507" marR="8507" marT="8507" marB="0" anchor="ctr">
                    <a:solidFill>
                      <a:schemeClr val="accent3">
                        <a:lumMod val="60000"/>
                        <a:lumOff val="40000"/>
                      </a:schemeClr>
                    </a:solidFill>
                  </a:tcPr>
                </a:tc>
                <a:tc>
                  <a:txBody>
                    <a:bodyPr/>
                    <a:lstStyle/>
                    <a:p>
                      <a:pPr algn="ctr" fontAlgn="ctr"/>
                      <a:r>
                        <a:rPr lang="en-US" sz="1200" b="1" u="none" strike="noStrike">
                          <a:effectLst/>
                          <a:latin typeface="Tahoma" panose="020B0604030504040204" pitchFamily="34" charset="0"/>
                          <a:ea typeface="Tahoma" panose="020B0604030504040204" pitchFamily="34" charset="0"/>
                          <a:cs typeface="Tahoma" panose="020B0604030504040204" pitchFamily="34" charset="0"/>
                        </a:rPr>
                        <a:t>k=2 w=4</a:t>
                      </a:r>
                      <a:endParaRPr lang="en-US" sz="1200" b="1"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8507" marR="8507" marT="8507" marB="0" anchor="ctr">
                    <a:solidFill>
                      <a:schemeClr val="accent3">
                        <a:lumMod val="60000"/>
                        <a:lumOff val="40000"/>
                      </a:schemeClr>
                    </a:solidFill>
                  </a:tcPr>
                </a:tc>
                <a:tc>
                  <a:txBody>
                    <a:bodyPr/>
                    <a:lstStyle/>
                    <a:p>
                      <a:pPr algn="ctr" fontAlgn="ctr"/>
                      <a:r>
                        <a:rPr lang="en-US" sz="1200" b="1" u="none" strike="noStrike">
                          <a:effectLst/>
                          <a:latin typeface="Tahoma" panose="020B0604030504040204" pitchFamily="34" charset="0"/>
                          <a:ea typeface="Tahoma" panose="020B0604030504040204" pitchFamily="34" charset="0"/>
                          <a:cs typeface="Tahoma" panose="020B0604030504040204" pitchFamily="34" charset="0"/>
                        </a:rPr>
                        <a:t>k=2 w=5</a:t>
                      </a:r>
                      <a:endParaRPr lang="en-US" sz="1200" b="1"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8507" marR="8507" marT="8507" marB="0" anchor="ctr">
                    <a:solidFill>
                      <a:schemeClr val="accent3">
                        <a:lumMod val="60000"/>
                        <a:lumOff val="40000"/>
                      </a:schemeClr>
                    </a:solidFill>
                  </a:tcPr>
                </a:tc>
                <a:tc>
                  <a:txBody>
                    <a:bodyPr/>
                    <a:lstStyle/>
                    <a:p>
                      <a:pPr algn="ctr" fontAlgn="ctr"/>
                      <a:r>
                        <a:rPr lang="en-US" sz="1200" b="1" u="none" strike="noStrike">
                          <a:effectLst/>
                          <a:latin typeface="Tahoma" panose="020B0604030504040204" pitchFamily="34" charset="0"/>
                          <a:ea typeface="Tahoma" panose="020B0604030504040204" pitchFamily="34" charset="0"/>
                          <a:cs typeface="Tahoma" panose="020B0604030504040204" pitchFamily="34" charset="0"/>
                        </a:rPr>
                        <a:t>k=3 w=2</a:t>
                      </a:r>
                      <a:endParaRPr lang="en-US" sz="1200" b="1"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8507" marR="8507" marT="8507" marB="0" anchor="ctr">
                    <a:solidFill>
                      <a:schemeClr val="accent3">
                        <a:lumMod val="60000"/>
                        <a:lumOff val="40000"/>
                      </a:schemeClr>
                    </a:solidFill>
                  </a:tcPr>
                </a:tc>
                <a:tc>
                  <a:txBody>
                    <a:bodyPr/>
                    <a:lstStyle/>
                    <a:p>
                      <a:pPr algn="ctr" fontAlgn="ctr"/>
                      <a:r>
                        <a:rPr lang="en-US" sz="1200" b="1" u="none" strike="noStrike">
                          <a:effectLst/>
                          <a:latin typeface="Tahoma" panose="020B0604030504040204" pitchFamily="34" charset="0"/>
                          <a:ea typeface="Tahoma" panose="020B0604030504040204" pitchFamily="34" charset="0"/>
                          <a:cs typeface="Tahoma" panose="020B0604030504040204" pitchFamily="34" charset="0"/>
                        </a:rPr>
                        <a:t>k=3 w=4</a:t>
                      </a:r>
                      <a:endParaRPr lang="en-US" sz="1200" b="1"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8507" marR="8507" marT="8507" marB="0" anchor="ctr">
                    <a:solidFill>
                      <a:schemeClr val="accent3">
                        <a:lumMod val="60000"/>
                        <a:lumOff val="40000"/>
                      </a:schemeClr>
                    </a:solidFill>
                  </a:tcPr>
                </a:tc>
                <a:tc>
                  <a:txBody>
                    <a:bodyPr/>
                    <a:lstStyle/>
                    <a:p>
                      <a:pPr algn="ctr" fontAlgn="ctr"/>
                      <a:r>
                        <a:rPr lang="en-US" sz="1200" b="1" u="none" strike="noStrike">
                          <a:effectLst/>
                          <a:latin typeface="Tahoma" panose="020B0604030504040204" pitchFamily="34" charset="0"/>
                          <a:ea typeface="Tahoma" panose="020B0604030504040204" pitchFamily="34" charset="0"/>
                          <a:cs typeface="Tahoma" panose="020B0604030504040204" pitchFamily="34" charset="0"/>
                        </a:rPr>
                        <a:t>k=3 w=5</a:t>
                      </a:r>
                      <a:endParaRPr lang="en-US" sz="1200" b="1"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8507" marR="8507" marT="8507" marB="0" anchor="ctr">
                    <a:solidFill>
                      <a:schemeClr val="accent3">
                        <a:lumMod val="60000"/>
                        <a:lumOff val="40000"/>
                      </a:schemeClr>
                    </a:solidFill>
                  </a:tcPr>
                </a:tc>
                <a:tc>
                  <a:txBody>
                    <a:bodyPr/>
                    <a:lstStyle/>
                    <a:p>
                      <a:pPr algn="ctr" fontAlgn="ctr"/>
                      <a:r>
                        <a:rPr lang="en-US" sz="1200" b="1" u="none" strike="noStrike">
                          <a:effectLst/>
                          <a:latin typeface="Tahoma" panose="020B0604030504040204" pitchFamily="34" charset="0"/>
                          <a:ea typeface="Tahoma" panose="020B0604030504040204" pitchFamily="34" charset="0"/>
                          <a:cs typeface="Tahoma" panose="020B0604030504040204" pitchFamily="34" charset="0"/>
                        </a:rPr>
                        <a:t>k=4 w=2</a:t>
                      </a:r>
                      <a:endParaRPr lang="en-US" sz="1200" b="1"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8507" marR="8507" marT="8507" marB="0" anchor="ctr">
                    <a:solidFill>
                      <a:schemeClr val="accent3">
                        <a:lumMod val="60000"/>
                        <a:lumOff val="40000"/>
                      </a:schemeClr>
                    </a:solidFill>
                  </a:tcPr>
                </a:tc>
                <a:tc>
                  <a:txBody>
                    <a:bodyPr/>
                    <a:lstStyle/>
                    <a:p>
                      <a:pPr algn="ctr" fontAlgn="ctr"/>
                      <a:r>
                        <a:rPr lang="en-US" sz="1200" b="1" u="none" strike="noStrike">
                          <a:effectLst/>
                          <a:latin typeface="Tahoma" panose="020B0604030504040204" pitchFamily="34" charset="0"/>
                          <a:ea typeface="Tahoma" panose="020B0604030504040204" pitchFamily="34" charset="0"/>
                          <a:cs typeface="Tahoma" panose="020B0604030504040204" pitchFamily="34" charset="0"/>
                        </a:rPr>
                        <a:t>k=4 w=3</a:t>
                      </a:r>
                      <a:endParaRPr lang="en-US" sz="1200" b="1"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8507" marR="8507" marT="8507" marB="0" anchor="ctr">
                    <a:solidFill>
                      <a:schemeClr val="accent3">
                        <a:lumMod val="60000"/>
                        <a:lumOff val="40000"/>
                      </a:schemeClr>
                    </a:solidFill>
                  </a:tcPr>
                </a:tc>
                <a:tc>
                  <a:txBody>
                    <a:bodyPr/>
                    <a:lstStyle/>
                    <a:p>
                      <a:pPr algn="ctr" fontAlgn="ctr"/>
                      <a:r>
                        <a:rPr lang="en-US" sz="1200" b="1" u="none" strike="noStrike">
                          <a:effectLst/>
                          <a:latin typeface="Tahoma" panose="020B0604030504040204" pitchFamily="34" charset="0"/>
                          <a:ea typeface="Tahoma" panose="020B0604030504040204" pitchFamily="34" charset="0"/>
                          <a:cs typeface="Tahoma" panose="020B0604030504040204" pitchFamily="34" charset="0"/>
                        </a:rPr>
                        <a:t>k=4 w=5</a:t>
                      </a:r>
                      <a:endParaRPr lang="en-US" sz="1200" b="1"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8507" marR="8507" marT="8507" marB="0" anchor="ctr">
                    <a:solidFill>
                      <a:schemeClr val="accent3">
                        <a:lumMod val="60000"/>
                        <a:lumOff val="40000"/>
                      </a:schemeClr>
                    </a:solidFill>
                  </a:tcPr>
                </a:tc>
                <a:tc>
                  <a:txBody>
                    <a:bodyPr/>
                    <a:lstStyle/>
                    <a:p>
                      <a:pPr algn="ctr" fontAlgn="ctr"/>
                      <a:r>
                        <a:rPr lang="en-US" sz="1200" b="1" u="none" strike="noStrike">
                          <a:effectLst/>
                          <a:latin typeface="Tahoma" panose="020B0604030504040204" pitchFamily="34" charset="0"/>
                          <a:ea typeface="Tahoma" panose="020B0604030504040204" pitchFamily="34" charset="0"/>
                          <a:cs typeface="Tahoma" panose="020B0604030504040204" pitchFamily="34" charset="0"/>
                        </a:rPr>
                        <a:t>k=5 w=2</a:t>
                      </a:r>
                      <a:endParaRPr lang="en-US" sz="1200" b="1"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8507" marR="8507" marT="8507" marB="0" anchor="ctr">
                    <a:solidFill>
                      <a:schemeClr val="accent3">
                        <a:lumMod val="60000"/>
                        <a:lumOff val="40000"/>
                      </a:schemeClr>
                    </a:solidFill>
                  </a:tcPr>
                </a:tc>
                <a:tc>
                  <a:txBody>
                    <a:bodyPr/>
                    <a:lstStyle/>
                    <a:p>
                      <a:pPr algn="ctr" fontAlgn="ctr"/>
                      <a:r>
                        <a:rPr lang="en-US" sz="1200" b="1" u="none" strike="noStrike">
                          <a:effectLst/>
                          <a:latin typeface="Tahoma" panose="020B0604030504040204" pitchFamily="34" charset="0"/>
                          <a:ea typeface="Tahoma" panose="020B0604030504040204" pitchFamily="34" charset="0"/>
                          <a:cs typeface="Tahoma" panose="020B0604030504040204" pitchFamily="34" charset="0"/>
                        </a:rPr>
                        <a:t>k=5 w=3</a:t>
                      </a:r>
                      <a:endParaRPr lang="en-US" sz="1200" b="1"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8507" marR="8507" marT="8507" marB="0" anchor="ctr">
                    <a:solidFill>
                      <a:schemeClr val="accent3">
                        <a:lumMod val="60000"/>
                        <a:lumOff val="40000"/>
                      </a:schemeClr>
                    </a:solidFill>
                  </a:tcPr>
                </a:tc>
                <a:tc>
                  <a:txBody>
                    <a:bodyPr/>
                    <a:lstStyle/>
                    <a:p>
                      <a:pPr algn="ctr" fontAlgn="ctr"/>
                      <a:r>
                        <a:rPr lang="en-US" sz="1200" b="1" u="none" strike="noStrike">
                          <a:effectLst/>
                          <a:latin typeface="Tahoma" panose="020B0604030504040204" pitchFamily="34" charset="0"/>
                          <a:ea typeface="Tahoma" panose="020B0604030504040204" pitchFamily="34" charset="0"/>
                          <a:cs typeface="Tahoma" panose="020B0604030504040204" pitchFamily="34" charset="0"/>
                        </a:rPr>
                        <a:t>k=5 w=4</a:t>
                      </a:r>
                      <a:endParaRPr lang="en-US" sz="1200" b="1"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8507" marR="8507" marT="8507" marB="0" anchor="ctr">
                    <a:solidFill>
                      <a:schemeClr val="accent3">
                        <a:lumMod val="60000"/>
                        <a:lumOff val="40000"/>
                      </a:schemeClr>
                    </a:solidFill>
                  </a:tcPr>
                </a:tc>
              </a:tr>
              <a:tr h="268044">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8507" marR="8507" marT="8507" marB="0" anchor="ctr"/>
                </a:tc>
                <a:tc>
                  <a:txBody>
                    <a:bodyPr/>
                    <a:lstStyle/>
                    <a:p>
                      <a:pPr algn="ctr" fontAlgn="ctr"/>
                      <a:r>
                        <a:rPr lang="en-US" sz="1200" u="none" strike="noStrike">
                          <a:effectLst/>
                        </a:rPr>
                        <a:t>1511500025</a:t>
                      </a:r>
                      <a:endParaRPr lang="en-US" sz="1200" b="0" i="0" u="none" strike="noStrike">
                        <a:solidFill>
                          <a:srgbClr val="212529"/>
                        </a:solidFill>
                        <a:effectLst/>
                        <a:latin typeface="Times New Roman"/>
                      </a:endParaRPr>
                    </a:p>
                  </a:txBody>
                  <a:tcPr marL="8507" marR="8507" marT="8507" marB="0" anchor="ctr"/>
                </a:tc>
                <a:tc>
                  <a:txBody>
                    <a:bodyPr/>
                    <a:lstStyle/>
                    <a:p>
                      <a:pPr algn="ctr" fontAlgn="ctr"/>
                      <a:r>
                        <a:rPr lang="en-US" sz="1050" u="none" strike="noStrike">
                          <a:effectLst/>
                        </a:rPr>
                        <a:t>46.91%</a:t>
                      </a:r>
                      <a:endParaRPr lang="en-US" sz="1050" b="0" i="0" u="none" strike="noStrike">
                        <a:solidFill>
                          <a:srgbClr val="000000"/>
                        </a:solidFill>
                        <a:effectLst/>
                        <a:latin typeface="Times New Roman"/>
                      </a:endParaRPr>
                    </a:p>
                  </a:txBody>
                  <a:tcPr marL="8507" marR="8507" marT="8507" marB="0" anchor="ctr"/>
                </a:tc>
                <a:tc>
                  <a:txBody>
                    <a:bodyPr/>
                    <a:lstStyle/>
                    <a:p>
                      <a:pPr algn="ctr" fontAlgn="ctr"/>
                      <a:r>
                        <a:rPr lang="en-US" sz="1050" u="none" strike="noStrike">
                          <a:effectLst/>
                        </a:rPr>
                        <a:t>37.88%</a:t>
                      </a:r>
                      <a:endParaRPr lang="en-US" sz="1050" b="0" i="0" u="none" strike="noStrike">
                        <a:solidFill>
                          <a:srgbClr val="000000"/>
                        </a:solidFill>
                        <a:effectLst/>
                        <a:latin typeface="Times New Roman"/>
                      </a:endParaRPr>
                    </a:p>
                  </a:txBody>
                  <a:tcPr marL="8507" marR="8507" marT="8507" marB="0" anchor="ctr"/>
                </a:tc>
                <a:tc>
                  <a:txBody>
                    <a:bodyPr/>
                    <a:lstStyle/>
                    <a:p>
                      <a:pPr algn="ctr" fontAlgn="ctr"/>
                      <a:r>
                        <a:rPr lang="en-US" sz="1050" u="none" strike="noStrike">
                          <a:effectLst/>
                        </a:rPr>
                        <a:t>35.71%</a:t>
                      </a:r>
                      <a:endParaRPr lang="en-US" sz="1050" b="0" i="0" u="none" strike="noStrike">
                        <a:solidFill>
                          <a:srgbClr val="000000"/>
                        </a:solidFill>
                        <a:effectLst/>
                        <a:latin typeface="Times New Roman"/>
                      </a:endParaRPr>
                    </a:p>
                  </a:txBody>
                  <a:tcPr marL="8507" marR="8507" marT="8507" marB="0" anchor="ctr"/>
                </a:tc>
                <a:tc>
                  <a:txBody>
                    <a:bodyPr/>
                    <a:lstStyle/>
                    <a:p>
                      <a:pPr algn="ctr" fontAlgn="ctr"/>
                      <a:r>
                        <a:rPr lang="en-US" sz="1050" u="none" strike="noStrike">
                          <a:effectLst/>
                        </a:rPr>
                        <a:t>22.19%</a:t>
                      </a:r>
                      <a:endParaRPr lang="en-US" sz="1050" b="0" i="0" u="none" strike="noStrike">
                        <a:solidFill>
                          <a:srgbClr val="000000"/>
                        </a:solidFill>
                        <a:effectLst/>
                        <a:latin typeface="Times New Roman"/>
                      </a:endParaRPr>
                    </a:p>
                  </a:txBody>
                  <a:tcPr marL="8507" marR="8507" marT="8507" marB="0" anchor="ctr"/>
                </a:tc>
                <a:tc>
                  <a:txBody>
                    <a:bodyPr/>
                    <a:lstStyle/>
                    <a:p>
                      <a:pPr algn="ctr" fontAlgn="ctr"/>
                      <a:r>
                        <a:rPr lang="en-US" sz="1050" u="none" strike="noStrike">
                          <a:effectLst/>
                        </a:rPr>
                        <a:t>20.59%</a:t>
                      </a:r>
                      <a:endParaRPr lang="en-US" sz="1050" b="0" i="0" u="none" strike="noStrike">
                        <a:solidFill>
                          <a:srgbClr val="000000"/>
                        </a:solidFill>
                        <a:effectLst/>
                        <a:latin typeface="Times New Roman"/>
                      </a:endParaRPr>
                    </a:p>
                  </a:txBody>
                  <a:tcPr marL="8507" marR="8507" marT="8507" marB="0" anchor="ctr"/>
                </a:tc>
                <a:tc>
                  <a:txBody>
                    <a:bodyPr/>
                    <a:lstStyle/>
                    <a:p>
                      <a:pPr algn="ctr" fontAlgn="ctr"/>
                      <a:r>
                        <a:rPr lang="en-US" sz="1050" u="none" strike="noStrike">
                          <a:effectLst/>
                        </a:rPr>
                        <a:t>19.31%</a:t>
                      </a:r>
                      <a:endParaRPr lang="en-US" sz="1050" b="0" i="0" u="none" strike="noStrike">
                        <a:solidFill>
                          <a:srgbClr val="000000"/>
                        </a:solidFill>
                        <a:effectLst/>
                        <a:latin typeface="Times New Roman"/>
                      </a:endParaRPr>
                    </a:p>
                  </a:txBody>
                  <a:tcPr marL="8507" marR="8507" marT="8507" marB="0" anchor="ctr"/>
                </a:tc>
                <a:tc>
                  <a:txBody>
                    <a:bodyPr/>
                    <a:lstStyle/>
                    <a:p>
                      <a:pPr algn="ctr" fontAlgn="ctr"/>
                      <a:r>
                        <a:rPr lang="en-US" sz="1050" u="none" strike="noStrike">
                          <a:effectLst/>
                        </a:rPr>
                        <a:t>8.77%</a:t>
                      </a:r>
                      <a:endParaRPr lang="en-US" sz="1050" b="0" i="0" u="none" strike="noStrike">
                        <a:solidFill>
                          <a:srgbClr val="000000"/>
                        </a:solidFill>
                        <a:effectLst/>
                        <a:latin typeface="Times New Roman"/>
                      </a:endParaRPr>
                    </a:p>
                  </a:txBody>
                  <a:tcPr marL="8507" marR="8507" marT="8507" marB="0" anchor="ctr"/>
                </a:tc>
                <a:tc>
                  <a:txBody>
                    <a:bodyPr/>
                    <a:lstStyle/>
                    <a:p>
                      <a:pPr algn="ctr" fontAlgn="ctr"/>
                      <a:r>
                        <a:rPr lang="en-US" sz="1050" u="none" strike="noStrike">
                          <a:effectLst/>
                        </a:rPr>
                        <a:t>7.58%</a:t>
                      </a:r>
                      <a:endParaRPr lang="en-US" sz="1050" b="0" i="0" u="none" strike="noStrike">
                        <a:solidFill>
                          <a:srgbClr val="000000"/>
                        </a:solidFill>
                        <a:effectLst/>
                        <a:latin typeface="Times New Roman"/>
                      </a:endParaRPr>
                    </a:p>
                  </a:txBody>
                  <a:tcPr marL="8507" marR="8507" marT="8507" marB="0" anchor="ctr"/>
                </a:tc>
                <a:tc>
                  <a:txBody>
                    <a:bodyPr/>
                    <a:lstStyle/>
                    <a:p>
                      <a:pPr algn="ctr" fontAlgn="ctr"/>
                      <a:r>
                        <a:rPr lang="en-US" sz="1050" u="none" strike="noStrike">
                          <a:effectLst/>
                        </a:rPr>
                        <a:t>5.19%</a:t>
                      </a:r>
                      <a:endParaRPr lang="en-US" sz="1050" b="0" i="0" u="none" strike="noStrike">
                        <a:solidFill>
                          <a:srgbClr val="000000"/>
                        </a:solidFill>
                        <a:effectLst/>
                        <a:latin typeface="Times New Roman"/>
                      </a:endParaRPr>
                    </a:p>
                  </a:txBody>
                  <a:tcPr marL="8507" marR="8507" marT="8507" marB="0" anchor="ctr"/>
                </a:tc>
                <a:tc>
                  <a:txBody>
                    <a:bodyPr/>
                    <a:lstStyle/>
                    <a:p>
                      <a:pPr algn="ctr" fontAlgn="ctr"/>
                      <a:r>
                        <a:rPr lang="en-US" sz="1050" u="none" strike="noStrike">
                          <a:effectLst/>
                        </a:rPr>
                        <a:t>3.17%</a:t>
                      </a:r>
                      <a:endParaRPr lang="en-US" sz="1050" b="0" i="0" u="none" strike="noStrike">
                        <a:solidFill>
                          <a:srgbClr val="000000"/>
                        </a:solidFill>
                        <a:effectLst/>
                        <a:latin typeface="Times New Roman"/>
                      </a:endParaRPr>
                    </a:p>
                  </a:txBody>
                  <a:tcPr marL="8507" marR="8507" marT="8507" marB="0" anchor="ctr"/>
                </a:tc>
                <a:tc>
                  <a:txBody>
                    <a:bodyPr/>
                    <a:lstStyle/>
                    <a:p>
                      <a:pPr algn="ctr" fontAlgn="ctr"/>
                      <a:r>
                        <a:rPr lang="en-US" sz="1050" u="none" strike="noStrike">
                          <a:effectLst/>
                        </a:rPr>
                        <a:t>2.61%</a:t>
                      </a:r>
                      <a:endParaRPr lang="en-US" sz="1050" b="0" i="0" u="none" strike="noStrike">
                        <a:solidFill>
                          <a:srgbClr val="000000"/>
                        </a:solidFill>
                        <a:effectLst/>
                        <a:latin typeface="Times New Roman"/>
                      </a:endParaRPr>
                    </a:p>
                  </a:txBody>
                  <a:tcPr marL="8507" marR="8507" marT="8507" marB="0" anchor="ctr"/>
                </a:tc>
                <a:tc>
                  <a:txBody>
                    <a:bodyPr/>
                    <a:lstStyle/>
                    <a:p>
                      <a:pPr algn="ctr" fontAlgn="ctr"/>
                      <a:r>
                        <a:rPr lang="en-US" sz="1050" u="none" strike="noStrike">
                          <a:effectLst/>
                        </a:rPr>
                        <a:t>2.08%</a:t>
                      </a:r>
                      <a:endParaRPr lang="en-US" sz="1050" b="0" i="0" u="none" strike="noStrike">
                        <a:solidFill>
                          <a:srgbClr val="000000"/>
                        </a:solidFill>
                        <a:effectLst/>
                        <a:latin typeface="Times New Roman"/>
                      </a:endParaRPr>
                    </a:p>
                  </a:txBody>
                  <a:tcPr marL="8507" marR="8507" marT="8507" marB="0" anchor="ctr"/>
                </a:tc>
              </a:tr>
              <a:tr h="268044">
                <a:tc>
                  <a:txBody>
                    <a:bodyPr/>
                    <a:lstStyle/>
                    <a:p>
                      <a:pPr algn="ctr" fontAlgn="ctr"/>
                      <a:r>
                        <a:rPr lang="en-US" sz="1200" u="none" strike="noStrike">
                          <a:effectLst/>
                        </a:rPr>
                        <a:t>2</a:t>
                      </a:r>
                      <a:endParaRPr lang="en-US" sz="1200" b="0" i="0" u="none" strike="noStrike">
                        <a:solidFill>
                          <a:srgbClr val="000000"/>
                        </a:solidFill>
                        <a:effectLst/>
                        <a:latin typeface="Calibri"/>
                      </a:endParaRPr>
                    </a:p>
                  </a:txBody>
                  <a:tcPr marL="8507" marR="8507" marT="8507" marB="0" anchor="ctr"/>
                </a:tc>
                <a:tc>
                  <a:txBody>
                    <a:bodyPr/>
                    <a:lstStyle/>
                    <a:p>
                      <a:pPr algn="ctr" fontAlgn="ctr"/>
                      <a:r>
                        <a:rPr lang="en-US" sz="1200" u="none" strike="noStrike">
                          <a:effectLst/>
                        </a:rPr>
                        <a:t>1511500082</a:t>
                      </a:r>
                      <a:endParaRPr lang="en-US" sz="1200" b="0" i="0" u="none" strike="noStrike">
                        <a:solidFill>
                          <a:srgbClr val="212529"/>
                        </a:solidFill>
                        <a:effectLst/>
                        <a:latin typeface="Times New Roman"/>
                      </a:endParaRPr>
                    </a:p>
                  </a:txBody>
                  <a:tcPr marL="8507" marR="8507" marT="8507" marB="0" anchor="ctr"/>
                </a:tc>
                <a:tc>
                  <a:txBody>
                    <a:bodyPr/>
                    <a:lstStyle/>
                    <a:p>
                      <a:pPr algn="ctr" fontAlgn="ctr"/>
                      <a:r>
                        <a:rPr lang="en-US" sz="1050" u="none" strike="noStrike">
                          <a:effectLst/>
                        </a:rPr>
                        <a:t>39.53%</a:t>
                      </a:r>
                      <a:endParaRPr lang="en-US" sz="1050" b="0" i="0" u="none" strike="noStrike">
                        <a:solidFill>
                          <a:srgbClr val="212529"/>
                        </a:solidFill>
                        <a:effectLst/>
                        <a:latin typeface="Times New Roman"/>
                      </a:endParaRPr>
                    </a:p>
                  </a:txBody>
                  <a:tcPr marL="8507" marR="8507" marT="8507" marB="0" anchor="ctr"/>
                </a:tc>
                <a:tc>
                  <a:txBody>
                    <a:bodyPr/>
                    <a:lstStyle/>
                    <a:p>
                      <a:pPr algn="ctr" fontAlgn="ctr"/>
                      <a:r>
                        <a:rPr lang="en-US" sz="1050" u="none" strike="noStrike">
                          <a:effectLst/>
                        </a:rPr>
                        <a:t>37.50%</a:t>
                      </a:r>
                      <a:endParaRPr lang="en-US" sz="1050" b="0" i="0" u="none" strike="noStrike">
                        <a:solidFill>
                          <a:srgbClr val="212529"/>
                        </a:solidFill>
                        <a:effectLst/>
                        <a:latin typeface="Times New Roman"/>
                      </a:endParaRPr>
                    </a:p>
                  </a:txBody>
                  <a:tcPr marL="8507" marR="8507" marT="8507" marB="0" anchor="ctr"/>
                </a:tc>
                <a:tc>
                  <a:txBody>
                    <a:bodyPr/>
                    <a:lstStyle/>
                    <a:p>
                      <a:pPr algn="ctr" fontAlgn="ctr"/>
                      <a:r>
                        <a:rPr lang="en-US" sz="1050" u="none" strike="noStrike">
                          <a:effectLst/>
                        </a:rPr>
                        <a:t>36.54%</a:t>
                      </a:r>
                      <a:endParaRPr lang="en-US" sz="1050" b="0" i="0" u="none" strike="noStrike">
                        <a:solidFill>
                          <a:srgbClr val="212529"/>
                        </a:solidFill>
                        <a:effectLst/>
                        <a:latin typeface="Times New Roman"/>
                      </a:endParaRPr>
                    </a:p>
                  </a:txBody>
                  <a:tcPr marL="8507" marR="8507" marT="8507" marB="0" anchor="ctr"/>
                </a:tc>
                <a:tc>
                  <a:txBody>
                    <a:bodyPr/>
                    <a:lstStyle/>
                    <a:p>
                      <a:pPr algn="ctr" fontAlgn="ctr"/>
                      <a:r>
                        <a:rPr lang="en-US" sz="1050" u="none" strike="noStrike">
                          <a:effectLst/>
                        </a:rPr>
                        <a:t>23.61%</a:t>
                      </a:r>
                      <a:endParaRPr lang="en-US" sz="1050" b="0" i="0" u="none" strike="noStrike">
                        <a:solidFill>
                          <a:srgbClr val="212529"/>
                        </a:solidFill>
                        <a:effectLst/>
                        <a:latin typeface="Times New Roman"/>
                      </a:endParaRPr>
                    </a:p>
                  </a:txBody>
                  <a:tcPr marL="8507" marR="8507" marT="8507" marB="0" anchor="ctr"/>
                </a:tc>
                <a:tc>
                  <a:txBody>
                    <a:bodyPr/>
                    <a:lstStyle/>
                    <a:p>
                      <a:pPr algn="ctr" fontAlgn="ctr"/>
                      <a:r>
                        <a:rPr lang="en-US" sz="1050" u="none" strike="noStrike">
                          <a:effectLst/>
                        </a:rPr>
                        <a:t>22.15%</a:t>
                      </a:r>
                      <a:endParaRPr lang="en-US" sz="1050" b="0" i="0" u="none" strike="noStrike">
                        <a:solidFill>
                          <a:srgbClr val="212529"/>
                        </a:solidFill>
                        <a:effectLst/>
                        <a:latin typeface="Times New Roman"/>
                      </a:endParaRPr>
                    </a:p>
                  </a:txBody>
                  <a:tcPr marL="8507" marR="8507" marT="8507" marB="0" anchor="ctr"/>
                </a:tc>
                <a:tc>
                  <a:txBody>
                    <a:bodyPr/>
                    <a:lstStyle/>
                    <a:p>
                      <a:pPr algn="ctr" fontAlgn="ctr"/>
                      <a:r>
                        <a:rPr lang="en-US" sz="1050" u="none" strike="noStrike">
                          <a:effectLst/>
                        </a:rPr>
                        <a:t>21.05%</a:t>
                      </a:r>
                      <a:endParaRPr lang="en-US" sz="1050" b="0" i="0" u="none" strike="noStrike">
                        <a:solidFill>
                          <a:srgbClr val="000000"/>
                        </a:solidFill>
                        <a:effectLst/>
                        <a:latin typeface="Times New Roman"/>
                      </a:endParaRPr>
                    </a:p>
                  </a:txBody>
                  <a:tcPr marL="8507" marR="8507" marT="8507" marB="0" anchor="ctr"/>
                </a:tc>
                <a:tc>
                  <a:txBody>
                    <a:bodyPr/>
                    <a:lstStyle/>
                    <a:p>
                      <a:pPr algn="ctr" fontAlgn="ctr"/>
                      <a:r>
                        <a:rPr lang="en-US" sz="1050" u="none" strike="noStrike">
                          <a:effectLst/>
                        </a:rPr>
                        <a:t>9.23%</a:t>
                      </a:r>
                      <a:endParaRPr lang="en-US" sz="1050" b="0" i="0" u="none" strike="noStrike">
                        <a:solidFill>
                          <a:srgbClr val="000000"/>
                        </a:solidFill>
                        <a:effectLst/>
                        <a:latin typeface="Times New Roman"/>
                      </a:endParaRPr>
                    </a:p>
                  </a:txBody>
                  <a:tcPr marL="8507" marR="8507" marT="8507" marB="0" anchor="ctr"/>
                </a:tc>
                <a:tc>
                  <a:txBody>
                    <a:bodyPr/>
                    <a:lstStyle/>
                    <a:p>
                      <a:pPr algn="ctr" fontAlgn="ctr"/>
                      <a:r>
                        <a:rPr lang="en-US" sz="1050" u="none" strike="noStrike">
                          <a:effectLst/>
                        </a:rPr>
                        <a:t>8.59%</a:t>
                      </a:r>
                      <a:endParaRPr lang="en-US" sz="1050" b="0" i="0" u="none" strike="noStrike">
                        <a:solidFill>
                          <a:srgbClr val="212529"/>
                        </a:solidFill>
                        <a:effectLst/>
                        <a:latin typeface="Times New Roman"/>
                      </a:endParaRPr>
                    </a:p>
                  </a:txBody>
                  <a:tcPr marL="8507" marR="8507" marT="8507" marB="0" anchor="ctr"/>
                </a:tc>
                <a:tc>
                  <a:txBody>
                    <a:bodyPr/>
                    <a:lstStyle/>
                    <a:p>
                      <a:pPr algn="ctr" fontAlgn="ctr"/>
                      <a:r>
                        <a:rPr lang="en-US" sz="1050" u="none" strike="noStrike">
                          <a:effectLst/>
                        </a:rPr>
                        <a:t>8.67%</a:t>
                      </a:r>
                      <a:endParaRPr lang="en-US" sz="1050" b="0" i="0" u="none" strike="noStrike">
                        <a:solidFill>
                          <a:srgbClr val="000000"/>
                        </a:solidFill>
                        <a:effectLst/>
                        <a:latin typeface="Times New Roman"/>
                      </a:endParaRPr>
                    </a:p>
                  </a:txBody>
                  <a:tcPr marL="8507" marR="8507" marT="8507" marB="0" anchor="ctr"/>
                </a:tc>
                <a:tc>
                  <a:txBody>
                    <a:bodyPr/>
                    <a:lstStyle/>
                    <a:p>
                      <a:pPr algn="ctr" fontAlgn="ctr"/>
                      <a:r>
                        <a:rPr lang="en-US" sz="1050" u="none" strike="noStrike">
                          <a:effectLst/>
                        </a:rPr>
                        <a:t>3.87%</a:t>
                      </a:r>
                      <a:endParaRPr lang="en-US" sz="1050" b="0" i="0" u="none" strike="noStrike">
                        <a:solidFill>
                          <a:srgbClr val="212529"/>
                        </a:solidFill>
                        <a:effectLst/>
                        <a:latin typeface="Times New Roman"/>
                      </a:endParaRPr>
                    </a:p>
                  </a:txBody>
                  <a:tcPr marL="8507" marR="8507" marT="8507" marB="0" anchor="ctr"/>
                </a:tc>
                <a:tc>
                  <a:txBody>
                    <a:bodyPr/>
                    <a:lstStyle/>
                    <a:p>
                      <a:pPr algn="ctr" fontAlgn="ctr"/>
                      <a:r>
                        <a:rPr lang="en-US" sz="1050" u="none" strike="noStrike">
                          <a:effectLst/>
                        </a:rPr>
                        <a:t>3.85%</a:t>
                      </a:r>
                      <a:endParaRPr lang="en-US" sz="1050" b="0" i="0" u="none" strike="noStrike">
                        <a:solidFill>
                          <a:srgbClr val="000000"/>
                        </a:solidFill>
                        <a:effectLst/>
                        <a:latin typeface="Times New Roman"/>
                      </a:endParaRPr>
                    </a:p>
                  </a:txBody>
                  <a:tcPr marL="8507" marR="8507" marT="8507" marB="0" anchor="ctr"/>
                </a:tc>
                <a:tc>
                  <a:txBody>
                    <a:bodyPr/>
                    <a:lstStyle/>
                    <a:p>
                      <a:pPr algn="ctr" fontAlgn="ctr"/>
                      <a:r>
                        <a:rPr lang="en-US" sz="1050" u="none" strike="noStrike">
                          <a:effectLst/>
                        </a:rPr>
                        <a:t>3.03%</a:t>
                      </a:r>
                      <a:endParaRPr lang="en-US" sz="1050" b="0" i="0" u="none" strike="noStrike">
                        <a:solidFill>
                          <a:srgbClr val="000000"/>
                        </a:solidFill>
                        <a:effectLst/>
                        <a:latin typeface="Times New Roman"/>
                      </a:endParaRPr>
                    </a:p>
                  </a:txBody>
                  <a:tcPr marL="8507" marR="8507" marT="8507" marB="0" anchor="ctr"/>
                </a:tc>
              </a:tr>
              <a:tr h="268044">
                <a:tc>
                  <a:txBody>
                    <a:bodyPr/>
                    <a:lstStyle/>
                    <a:p>
                      <a:pPr algn="ctr" fontAlgn="ctr"/>
                      <a:r>
                        <a:rPr lang="en-US" sz="1200" u="none" strike="noStrike">
                          <a:effectLst/>
                        </a:rPr>
                        <a:t>3</a:t>
                      </a:r>
                      <a:endParaRPr lang="en-US" sz="1200" b="0" i="0" u="none" strike="noStrike">
                        <a:solidFill>
                          <a:srgbClr val="000000"/>
                        </a:solidFill>
                        <a:effectLst/>
                        <a:latin typeface="Calibri"/>
                      </a:endParaRPr>
                    </a:p>
                  </a:txBody>
                  <a:tcPr marL="8507" marR="8507" marT="8507" marB="0" anchor="ctr"/>
                </a:tc>
                <a:tc>
                  <a:txBody>
                    <a:bodyPr/>
                    <a:lstStyle/>
                    <a:p>
                      <a:pPr algn="ctr" fontAlgn="ctr"/>
                      <a:r>
                        <a:rPr lang="en-US" sz="1200" u="none" strike="noStrike">
                          <a:effectLst/>
                        </a:rPr>
                        <a:t>1511500132</a:t>
                      </a:r>
                      <a:endParaRPr lang="en-US" sz="1200" b="0" i="0" u="none" strike="noStrike">
                        <a:solidFill>
                          <a:srgbClr val="212529"/>
                        </a:solidFill>
                        <a:effectLst/>
                        <a:latin typeface="Times New Roman"/>
                      </a:endParaRPr>
                    </a:p>
                  </a:txBody>
                  <a:tcPr marL="8507" marR="8507" marT="8507" marB="0" anchor="ctr"/>
                </a:tc>
                <a:tc>
                  <a:txBody>
                    <a:bodyPr/>
                    <a:lstStyle/>
                    <a:p>
                      <a:pPr algn="ctr" fontAlgn="ctr"/>
                      <a:r>
                        <a:rPr lang="en-US" sz="1050" u="none" strike="noStrike">
                          <a:effectLst/>
                        </a:rPr>
                        <a:t>44.44%</a:t>
                      </a:r>
                      <a:endParaRPr lang="en-US" sz="1050" b="0" i="0" u="none" strike="noStrike">
                        <a:solidFill>
                          <a:srgbClr val="212529"/>
                        </a:solidFill>
                        <a:effectLst/>
                        <a:latin typeface="Times New Roman"/>
                      </a:endParaRPr>
                    </a:p>
                  </a:txBody>
                  <a:tcPr marL="8507" marR="8507" marT="8507" marB="0" anchor="ctr"/>
                </a:tc>
                <a:tc>
                  <a:txBody>
                    <a:bodyPr/>
                    <a:lstStyle/>
                    <a:p>
                      <a:pPr algn="ctr" fontAlgn="ctr"/>
                      <a:r>
                        <a:rPr lang="en-US" sz="1050" u="none" strike="noStrike">
                          <a:effectLst/>
                        </a:rPr>
                        <a:t>40.63%</a:t>
                      </a:r>
                      <a:endParaRPr lang="en-US" sz="1050" b="0" i="0" u="none" strike="noStrike">
                        <a:solidFill>
                          <a:srgbClr val="212529"/>
                        </a:solidFill>
                        <a:effectLst/>
                        <a:latin typeface="Times New Roman"/>
                      </a:endParaRPr>
                    </a:p>
                  </a:txBody>
                  <a:tcPr marL="8507" marR="8507" marT="8507" marB="0" anchor="ctr"/>
                </a:tc>
                <a:tc>
                  <a:txBody>
                    <a:bodyPr/>
                    <a:lstStyle/>
                    <a:p>
                      <a:pPr algn="ctr" fontAlgn="ctr"/>
                      <a:r>
                        <a:rPr lang="en-US" sz="1050" u="none" strike="noStrike">
                          <a:effectLst/>
                        </a:rPr>
                        <a:t>36.54%</a:t>
                      </a:r>
                      <a:endParaRPr lang="en-US" sz="1050" b="0" i="0" u="none" strike="noStrike">
                        <a:solidFill>
                          <a:srgbClr val="212529"/>
                        </a:solidFill>
                        <a:effectLst/>
                        <a:latin typeface="Times New Roman"/>
                      </a:endParaRPr>
                    </a:p>
                  </a:txBody>
                  <a:tcPr marL="8507" marR="8507" marT="8507" marB="0" anchor="ctr"/>
                </a:tc>
                <a:tc>
                  <a:txBody>
                    <a:bodyPr/>
                    <a:lstStyle/>
                    <a:p>
                      <a:pPr algn="ctr" fontAlgn="ctr"/>
                      <a:r>
                        <a:rPr lang="en-US" sz="1050" u="none" strike="noStrike">
                          <a:effectLst/>
                        </a:rPr>
                        <a:t>20.64%</a:t>
                      </a:r>
                      <a:endParaRPr lang="en-US" sz="1050" b="0" i="0" u="none" strike="noStrike">
                        <a:solidFill>
                          <a:srgbClr val="212529"/>
                        </a:solidFill>
                        <a:effectLst/>
                        <a:latin typeface="Times New Roman"/>
                      </a:endParaRPr>
                    </a:p>
                  </a:txBody>
                  <a:tcPr marL="8507" marR="8507" marT="8507" marB="0" anchor="ctr"/>
                </a:tc>
                <a:tc>
                  <a:txBody>
                    <a:bodyPr/>
                    <a:lstStyle/>
                    <a:p>
                      <a:pPr algn="ctr" fontAlgn="ctr"/>
                      <a:r>
                        <a:rPr lang="en-US" sz="1050" u="none" strike="noStrike">
                          <a:effectLst/>
                        </a:rPr>
                        <a:t>19.08%</a:t>
                      </a:r>
                      <a:endParaRPr lang="en-US" sz="1050" b="0" i="0" u="none" strike="noStrike">
                        <a:solidFill>
                          <a:srgbClr val="212529"/>
                        </a:solidFill>
                        <a:effectLst/>
                        <a:latin typeface="Times New Roman"/>
                      </a:endParaRPr>
                    </a:p>
                  </a:txBody>
                  <a:tcPr marL="8507" marR="8507" marT="8507" marB="0" anchor="ctr"/>
                </a:tc>
                <a:tc>
                  <a:txBody>
                    <a:bodyPr/>
                    <a:lstStyle/>
                    <a:p>
                      <a:pPr algn="ctr" fontAlgn="ctr"/>
                      <a:r>
                        <a:rPr lang="en-US" sz="1050" u="none" strike="noStrike">
                          <a:effectLst/>
                        </a:rPr>
                        <a:t>18.75%</a:t>
                      </a:r>
                      <a:endParaRPr lang="en-US" sz="1050" b="0" i="0" u="none" strike="noStrike">
                        <a:solidFill>
                          <a:srgbClr val="000000"/>
                        </a:solidFill>
                        <a:effectLst/>
                        <a:latin typeface="Times New Roman"/>
                      </a:endParaRPr>
                    </a:p>
                  </a:txBody>
                  <a:tcPr marL="8507" marR="8507" marT="8507" marB="0" anchor="ctr"/>
                </a:tc>
                <a:tc>
                  <a:txBody>
                    <a:bodyPr/>
                    <a:lstStyle/>
                    <a:p>
                      <a:pPr algn="ctr" fontAlgn="ctr"/>
                      <a:r>
                        <a:rPr lang="en-US" sz="1050" u="none" strike="noStrike">
                          <a:effectLst/>
                        </a:rPr>
                        <a:t>7.46%</a:t>
                      </a:r>
                      <a:endParaRPr lang="en-US" sz="1050" b="0" i="0" u="none" strike="noStrike">
                        <a:solidFill>
                          <a:srgbClr val="000000"/>
                        </a:solidFill>
                        <a:effectLst/>
                        <a:latin typeface="Times New Roman"/>
                      </a:endParaRPr>
                    </a:p>
                  </a:txBody>
                  <a:tcPr marL="8507" marR="8507" marT="8507" marB="0" anchor="ctr"/>
                </a:tc>
                <a:tc>
                  <a:txBody>
                    <a:bodyPr/>
                    <a:lstStyle/>
                    <a:p>
                      <a:pPr algn="ctr" fontAlgn="ctr"/>
                      <a:r>
                        <a:rPr lang="en-US" sz="1050" u="none" strike="noStrike">
                          <a:effectLst/>
                        </a:rPr>
                        <a:t>7.14%</a:t>
                      </a:r>
                      <a:endParaRPr lang="en-US" sz="1050" b="0" i="0" u="none" strike="noStrike">
                        <a:solidFill>
                          <a:srgbClr val="212529"/>
                        </a:solidFill>
                        <a:effectLst/>
                        <a:latin typeface="Times New Roman"/>
                      </a:endParaRPr>
                    </a:p>
                  </a:txBody>
                  <a:tcPr marL="8507" marR="8507" marT="8507" marB="0" anchor="ctr"/>
                </a:tc>
                <a:tc>
                  <a:txBody>
                    <a:bodyPr/>
                    <a:lstStyle/>
                    <a:p>
                      <a:pPr algn="ctr" fontAlgn="ctr"/>
                      <a:r>
                        <a:rPr lang="en-US" sz="1050" u="none" strike="noStrike">
                          <a:effectLst/>
                        </a:rPr>
                        <a:t>7.10%</a:t>
                      </a:r>
                      <a:endParaRPr lang="en-US" sz="1050" b="0" i="0" u="none" strike="noStrike">
                        <a:solidFill>
                          <a:srgbClr val="000000"/>
                        </a:solidFill>
                        <a:effectLst/>
                        <a:latin typeface="Times New Roman"/>
                      </a:endParaRPr>
                    </a:p>
                  </a:txBody>
                  <a:tcPr marL="8507" marR="8507" marT="8507" marB="0" anchor="ctr"/>
                </a:tc>
                <a:tc>
                  <a:txBody>
                    <a:bodyPr/>
                    <a:lstStyle/>
                    <a:p>
                      <a:pPr algn="ctr" fontAlgn="ctr"/>
                      <a:r>
                        <a:rPr lang="en-US" sz="1050" u="none" strike="noStrike">
                          <a:effectLst/>
                        </a:rPr>
                        <a:t>3.93%</a:t>
                      </a:r>
                      <a:endParaRPr lang="en-US" sz="1050" b="0" i="0" u="none" strike="noStrike">
                        <a:solidFill>
                          <a:srgbClr val="212529"/>
                        </a:solidFill>
                        <a:effectLst/>
                        <a:latin typeface="Times New Roman"/>
                      </a:endParaRPr>
                    </a:p>
                  </a:txBody>
                  <a:tcPr marL="8507" marR="8507" marT="8507" marB="0" anchor="ctr"/>
                </a:tc>
                <a:tc>
                  <a:txBody>
                    <a:bodyPr/>
                    <a:lstStyle/>
                    <a:p>
                      <a:pPr algn="ctr" fontAlgn="ctr"/>
                      <a:r>
                        <a:rPr lang="en-US" sz="1050" u="none" strike="noStrike">
                          <a:effectLst/>
                        </a:rPr>
                        <a:t>4.02%</a:t>
                      </a:r>
                      <a:endParaRPr lang="en-US" sz="1050" b="0" i="0" u="none" strike="noStrike">
                        <a:solidFill>
                          <a:srgbClr val="000000"/>
                        </a:solidFill>
                        <a:effectLst/>
                        <a:latin typeface="Times New Roman"/>
                      </a:endParaRPr>
                    </a:p>
                  </a:txBody>
                  <a:tcPr marL="8507" marR="8507" marT="8507" marB="0" anchor="ctr"/>
                </a:tc>
                <a:tc>
                  <a:txBody>
                    <a:bodyPr/>
                    <a:lstStyle/>
                    <a:p>
                      <a:pPr algn="ctr" fontAlgn="ctr"/>
                      <a:r>
                        <a:rPr lang="en-US" sz="1050" u="none" strike="noStrike">
                          <a:effectLst/>
                        </a:rPr>
                        <a:t>3.27%</a:t>
                      </a:r>
                      <a:endParaRPr lang="en-US" sz="1050" b="0" i="0" u="none" strike="noStrike">
                        <a:solidFill>
                          <a:srgbClr val="000000"/>
                        </a:solidFill>
                        <a:effectLst/>
                        <a:latin typeface="Times New Roman"/>
                      </a:endParaRPr>
                    </a:p>
                  </a:txBody>
                  <a:tcPr marL="8507" marR="8507" marT="8507" marB="0" anchor="ctr"/>
                </a:tc>
              </a:tr>
              <a:tr h="268044">
                <a:tc>
                  <a:txBody>
                    <a:bodyPr/>
                    <a:lstStyle/>
                    <a:p>
                      <a:pPr algn="ctr" fontAlgn="ctr"/>
                      <a:r>
                        <a:rPr lang="en-US" sz="1200" u="none" strike="noStrike">
                          <a:effectLst/>
                        </a:rPr>
                        <a:t>4</a:t>
                      </a:r>
                      <a:endParaRPr lang="en-US" sz="1200" b="0" i="0" u="none" strike="noStrike">
                        <a:solidFill>
                          <a:srgbClr val="000000"/>
                        </a:solidFill>
                        <a:effectLst/>
                        <a:latin typeface="Calibri"/>
                      </a:endParaRPr>
                    </a:p>
                  </a:txBody>
                  <a:tcPr marL="8507" marR="8507" marT="8507" marB="0" anchor="ctr"/>
                </a:tc>
                <a:tc>
                  <a:txBody>
                    <a:bodyPr/>
                    <a:lstStyle/>
                    <a:p>
                      <a:pPr algn="ctr" fontAlgn="ctr"/>
                      <a:r>
                        <a:rPr lang="en-US" sz="1200" u="none" strike="noStrike">
                          <a:effectLst/>
                        </a:rPr>
                        <a:t>1511500157</a:t>
                      </a:r>
                      <a:endParaRPr lang="en-US" sz="1200" b="0" i="0" u="none" strike="noStrike">
                        <a:solidFill>
                          <a:srgbClr val="212529"/>
                        </a:solidFill>
                        <a:effectLst/>
                        <a:latin typeface="Times New Roman"/>
                      </a:endParaRPr>
                    </a:p>
                  </a:txBody>
                  <a:tcPr marL="8507" marR="8507" marT="8507" marB="0" anchor="ctr"/>
                </a:tc>
                <a:tc>
                  <a:txBody>
                    <a:bodyPr/>
                    <a:lstStyle/>
                    <a:p>
                      <a:pPr algn="ctr" fontAlgn="ctr"/>
                      <a:r>
                        <a:rPr lang="en-US" sz="1050" u="none" strike="noStrike">
                          <a:effectLst/>
                        </a:rPr>
                        <a:t>42.67%</a:t>
                      </a:r>
                      <a:endParaRPr lang="en-US" sz="1050" b="0" i="0" u="none" strike="noStrike">
                        <a:solidFill>
                          <a:srgbClr val="000000"/>
                        </a:solidFill>
                        <a:effectLst/>
                        <a:latin typeface="Times New Roman"/>
                      </a:endParaRPr>
                    </a:p>
                  </a:txBody>
                  <a:tcPr marL="8507" marR="8507" marT="8507" marB="0" anchor="ctr"/>
                </a:tc>
                <a:tc>
                  <a:txBody>
                    <a:bodyPr/>
                    <a:lstStyle/>
                    <a:p>
                      <a:pPr algn="ctr" fontAlgn="ctr"/>
                      <a:r>
                        <a:rPr lang="en-US" sz="1050" u="none" strike="noStrike">
                          <a:effectLst/>
                        </a:rPr>
                        <a:t>37.29%</a:t>
                      </a:r>
                      <a:endParaRPr lang="en-US" sz="1050" b="0" i="0" u="none" strike="noStrike">
                        <a:solidFill>
                          <a:srgbClr val="000000"/>
                        </a:solidFill>
                        <a:effectLst/>
                        <a:latin typeface="Times New Roman"/>
                      </a:endParaRPr>
                    </a:p>
                  </a:txBody>
                  <a:tcPr marL="8507" marR="8507" marT="8507" marB="0" anchor="ctr"/>
                </a:tc>
                <a:tc>
                  <a:txBody>
                    <a:bodyPr/>
                    <a:lstStyle/>
                    <a:p>
                      <a:pPr algn="ctr" fontAlgn="ctr"/>
                      <a:r>
                        <a:rPr lang="en-US" sz="1050" u="none" strike="noStrike">
                          <a:effectLst/>
                        </a:rPr>
                        <a:t>44.44%</a:t>
                      </a:r>
                      <a:endParaRPr lang="en-US" sz="1050" b="0" i="0" u="none" strike="noStrike">
                        <a:solidFill>
                          <a:srgbClr val="000000"/>
                        </a:solidFill>
                        <a:effectLst/>
                        <a:latin typeface="Times New Roman"/>
                      </a:endParaRPr>
                    </a:p>
                  </a:txBody>
                  <a:tcPr marL="8507" marR="8507" marT="8507" marB="0" anchor="ctr"/>
                </a:tc>
                <a:tc>
                  <a:txBody>
                    <a:bodyPr/>
                    <a:lstStyle/>
                    <a:p>
                      <a:pPr algn="ctr" fontAlgn="ctr"/>
                      <a:r>
                        <a:rPr lang="en-US" sz="1050" u="none" strike="noStrike">
                          <a:effectLst/>
                        </a:rPr>
                        <a:t>23.40%</a:t>
                      </a:r>
                      <a:endParaRPr lang="en-US" sz="1050" b="0" i="0" u="none" strike="noStrike">
                        <a:solidFill>
                          <a:srgbClr val="000000"/>
                        </a:solidFill>
                        <a:effectLst/>
                        <a:latin typeface="Times New Roman"/>
                      </a:endParaRPr>
                    </a:p>
                  </a:txBody>
                  <a:tcPr marL="8507" marR="8507" marT="8507" marB="0" anchor="ctr"/>
                </a:tc>
                <a:tc>
                  <a:txBody>
                    <a:bodyPr/>
                    <a:lstStyle/>
                    <a:p>
                      <a:pPr algn="ctr" fontAlgn="ctr"/>
                      <a:r>
                        <a:rPr lang="en-US" sz="1050" u="none" strike="noStrike">
                          <a:effectLst/>
                        </a:rPr>
                        <a:t>21.37%</a:t>
                      </a:r>
                      <a:endParaRPr lang="en-US" sz="1050" b="0" i="0" u="none" strike="noStrike">
                        <a:solidFill>
                          <a:srgbClr val="000000"/>
                        </a:solidFill>
                        <a:effectLst/>
                        <a:latin typeface="Times New Roman"/>
                      </a:endParaRPr>
                    </a:p>
                  </a:txBody>
                  <a:tcPr marL="8507" marR="8507" marT="8507" marB="0" anchor="ctr"/>
                </a:tc>
                <a:tc>
                  <a:txBody>
                    <a:bodyPr/>
                    <a:lstStyle/>
                    <a:p>
                      <a:pPr algn="ctr" fontAlgn="ctr"/>
                      <a:r>
                        <a:rPr lang="en-US" sz="1050" u="none" strike="noStrike">
                          <a:effectLst/>
                        </a:rPr>
                        <a:t>25.71%</a:t>
                      </a:r>
                      <a:endParaRPr lang="en-US" sz="1050" b="0" i="0" u="none" strike="noStrike">
                        <a:solidFill>
                          <a:srgbClr val="000000"/>
                        </a:solidFill>
                        <a:effectLst/>
                        <a:latin typeface="Times New Roman"/>
                      </a:endParaRPr>
                    </a:p>
                  </a:txBody>
                  <a:tcPr marL="8507" marR="8507" marT="8507" marB="0" anchor="ctr"/>
                </a:tc>
                <a:tc>
                  <a:txBody>
                    <a:bodyPr/>
                    <a:lstStyle/>
                    <a:p>
                      <a:pPr algn="ctr" fontAlgn="ctr"/>
                      <a:r>
                        <a:rPr lang="en-US" sz="1050" u="none" strike="noStrike">
                          <a:effectLst/>
                        </a:rPr>
                        <a:t>9.38%</a:t>
                      </a:r>
                      <a:endParaRPr lang="en-US" sz="1050" b="0" i="0" u="none" strike="noStrike">
                        <a:solidFill>
                          <a:srgbClr val="000000"/>
                        </a:solidFill>
                        <a:effectLst/>
                        <a:latin typeface="Times New Roman"/>
                      </a:endParaRPr>
                    </a:p>
                  </a:txBody>
                  <a:tcPr marL="8507" marR="8507" marT="8507" marB="0" anchor="ctr"/>
                </a:tc>
                <a:tc>
                  <a:txBody>
                    <a:bodyPr/>
                    <a:lstStyle/>
                    <a:p>
                      <a:pPr algn="ctr" fontAlgn="ctr"/>
                      <a:r>
                        <a:rPr lang="en-US" sz="1050" u="none" strike="noStrike">
                          <a:effectLst/>
                        </a:rPr>
                        <a:t>8.13%</a:t>
                      </a:r>
                      <a:endParaRPr lang="en-US" sz="1050" b="0" i="0" u="none" strike="noStrike">
                        <a:solidFill>
                          <a:srgbClr val="000000"/>
                        </a:solidFill>
                        <a:effectLst/>
                        <a:latin typeface="Times New Roman"/>
                      </a:endParaRPr>
                    </a:p>
                  </a:txBody>
                  <a:tcPr marL="8507" marR="8507" marT="8507" marB="0" anchor="ctr"/>
                </a:tc>
                <a:tc>
                  <a:txBody>
                    <a:bodyPr/>
                    <a:lstStyle/>
                    <a:p>
                      <a:pPr algn="ctr" fontAlgn="ctr"/>
                      <a:r>
                        <a:rPr lang="en-US" sz="1050" u="none" strike="noStrike">
                          <a:effectLst/>
                        </a:rPr>
                        <a:t>8.16%</a:t>
                      </a:r>
                      <a:endParaRPr lang="en-US" sz="1050" b="0" i="0" u="none" strike="noStrike">
                        <a:solidFill>
                          <a:srgbClr val="000000"/>
                        </a:solidFill>
                        <a:effectLst/>
                        <a:latin typeface="Times New Roman"/>
                      </a:endParaRPr>
                    </a:p>
                  </a:txBody>
                  <a:tcPr marL="8507" marR="8507" marT="8507" marB="0" anchor="ctr"/>
                </a:tc>
                <a:tc>
                  <a:txBody>
                    <a:bodyPr/>
                    <a:lstStyle/>
                    <a:p>
                      <a:pPr algn="ctr" fontAlgn="ctr"/>
                      <a:r>
                        <a:rPr lang="en-US" sz="1050" u="none" strike="noStrike">
                          <a:effectLst/>
                        </a:rPr>
                        <a:t>4.42%</a:t>
                      </a:r>
                      <a:endParaRPr lang="en-US" sz="1050" b="0" i="0" u="none" strike="noStrike">
                        <a:solidFill>
                          <a:srgbClr val="000000"/>
                        </a:solidFill>
                        <a:effectLst/>
                        <a:latin typeface="Times New Roman"/>
                      </a:endParaRPr>
                    </a:p>
                  </a:txBody>
                  <a:tcPr marL="8507" marR="8507" marT="8507" marB="0" anchor="ctr"/>
                </a:tc>
                <a:tc>
                  <a:txBody>
                    <a:bodyPr/>
                    <a:lstStyle/>
                    <a:p>
                      <a:pPr algn="ctr" fontAlgn="ctr"/>
                      <a:r>
                        <a:rPr lang="en-US" sz="1050" b="1" u="none" strike="noStrike">
                          <a:solidFill>
                            <a:srgbClr val="FF0000"/>
                          </a:solidFill>
                          <a:effectLst/>
                        </a:rPr>
                        <a:t>5.42%</a:t>
                      </a:r>
                      <a:endParaRPr lang="en-US" sz="1050" b="1" i="0" u="none" strike="noStrike">
                        <a:solidFill>
                          <a:srgbClr val="FF0000"/>
                        </a:solidFill>
                        <a:effectLst/>
                        <a:latin typeface="Times New Roman"/>
                      </a:endParaRPr>
                    </a:p>
                  </a:txBody>
                  <a:tcPr marL="8507" marR="8507" marT="8507" marB="0" anchor="ctr"/>
                </a:tc>
                <a:tc>
                  <a:txBody>
                    <a:bodyPr/>
                    <a:lstStyle/>
                    <a:p>
                      <a:pPr algn="ctr" fontAlgn="ctr"/>
                      <a:r>
                        <a:rPr lang="en-US" sz="1050" u="none" strike="noStrike">
                          <a:effectLst/>
                        </a:rPr>
                        <a:t>4.33%</a:t>
                      </a:r>
                      <a:endParaRPr lang="en-US" sz="1050" b="0" i="0" u="none" strike="noStrike">
                        <a:solidFill>
                          <a:srgbClr val="000000"/>
                        </a:solidFill>
                        <a:effectLst/>
                        <a:latin typeface="Times New Roman"/>
                      </a:endParaRPr>
                    </a:p>
                  </a:txBody>
                  <a:tcPr marL="8507" marR="8507" marT="8507" marB="0" anchor="ctr"/>
                </a:tc>
              </a:tr>
              <a:tr h="268044">
                <a:tc>
                  <a:txBody>
                    <a:bodyPr/>
                    <a:lstStyle/>
                    <a:p>
                      <a:pPr algn="ctr" fontAlgn="ctr"/>
                      <a:r>
                        <a:rPr lang="en-US" sz="1200" u="none" strike="noStrike">
                          <a:effectLst/>
                        </a:rPr>
                        <a:t>5</a:t>
                      </a:r>
                      <a:endParaRPr lang="en-US" sz="1200" b="0" i="0" u="none" strike="noStrike">
                        <a:solidFill>
                          <a:srgbClr val="000000"/>
                        </a:solidFill>
                        <a:effectLst/>
                        <a:latin typeface="Calibri"/>
                      </a:endParaRPr>
                    </a:p>
                  </a:txBody>
                  <a:tcPr marL="8507" marR="8507" marT="8507" marB="0" anchor="ctr"/>
                </a:tc>
                <a:tc>
                  <a:txBody>
                    <a:bodyPr/>
                    <a:lstStyle/>
                    <a:p>
                      <a:pPr algn="ctr" fontAlgn="ctr"/>
                      <a:r>
                        <a:rPr lang="en-US" sz="1200" u="none" strike="noStrike">
                          <a:effectLst/>
                        </a:rPr>
                        <a:t>1511500199</a:t>
                      </a:r>
                      <a:endParaRPr lang="en-US" sz="1200" b="0" i="0" u="none" strike="noStrike">
                        <a:solidFill>
                          <a:srgbClr val="212529"/>
                        </a:solidFill>
                        <a:effectLst/>
                        <a:latin typeface="Times New Roman"/>
                      </a:endParaRPr>
                    </a:p>
                  </a:txBody>
                  <a:tcPr marL="8507" marR="8507" marT="8507" marB="0" anchor="ctr"/>
                </a:tc>
                <a:tc>
                  <a:txBody>
                    <a:bodyPr/>
                    <a:lstStyle/>
                    <a:p>
                      <a:pPr algn="ctr" fontAlgn="ctr"/>
                      <a:r>
                        <a:rPr lang="en-US" sz="1050" b="1" u="none" strike="noStrike">
                          <a:solidFill>
                            <a:srgbClr val="FF0000"/>
                          </a:solidFill>
                          <a:effectLst/>
                        </a:rPr>
                        <a:t>47.22%</a:t>
                      </a:r>
                      <a:endParaRPr lang="en-US" sz="1050" b="1" i="0" u="none" strike="noStrike">
                        <a:solidFill>
                          <a:srgbClr val="FF0000"/>
                        </a:solidFill>
                        <a:effectLst/>
                        <a:latin typeface="Times New Roman"/>
                      </a:endParaRPr>
                    </a:p>
                  </a:txBody>
                  <a:tcPr marL="8507" marR="8507" marT="8507" marB="0" anchor="ctr"/>
                </a:tc>
                <a:tc>
                  <a:txBody>
                    <a:bodyPr/>
                    <a:lstStyle/>
                    <a:p>
                      <a:pPr algn="ctr" fontAlgn="ctr"/>
                      <a:r>
                        <a:rPr lang="en-US" sz="1050" u="none" strike="noStrike">
                          <a:effectLst/>
                        </a:rPr>
                        <a:t>40.00%</a:t>
                      </a:r>
                      <a:endParaRPr lang="en-US" sz="1050" b="0" i="0" u="none" strike="noStrike">
                        <a:solidFill>
                          <a:srgbClr val="212529"/>
                        </a:solidFill>
                        <a:effectLst/>
                        <a:latin typeface="Times New Roman"/>
                      </a:endParaRPr>
                    </a:p>
                  </a:txBody>
                  <a:tcPr marL="8507" marR="8507" marT="8507" marB="0" anchor="ctr"/>
                </a:tc>
                <a:tc>
                  <a:txBody>
                    <a:bodyPr/>
                    <a:lstStyle/>
                    <a:p>
                      <a:pPr algn="ctr" fontAlgn="ctr"/>
                      <a:r>
                        <a:rPr lang="en-US" sz="1050" u="none" strike="noStrike">
                          <a:effectLst/>
                        </a:rPr>
                        <a:t>38%</a:t>
                      </a:r>
                      <a:endParaRPr lang="en-US" sz="1050" b="0" i="0" u="none" strike="noStrike">
                        <a:solidFill>
                          <a:srgbClr val="212529"/>
                        </a:solidFill>
                        <a:effectLst/>
                        <a:latin typeface="Times New Roman"/>
                      </a:endParaRPr>
                    </a:p>
                  </a:txBody>
                  <a:tcPr marL="8507" marR="8507" marT="8507" marB="0" anchor="ctr"/>
                </a:tc>
                <a:tc>
                  <a:txBody>
                    <a:bodyPr/>
                    <a:lstStyle/>
                    <a:p>
                      <a:pPr algn="ctr" fontAlgn="ctr"/>
                      <a:r>
                        <a:rPr lang="en-US" sz="1050" u="none" strike="noStrike">
                          <a:effectLst/>
                        </a:rPr>
                        <a:t>24.12%</a:t>
                      </a:r>
                      <a:endParaRPr lang="en-US" sz="1050" b="0" i="0" u="none" strike="noStrike">
                        <a:solidFill>
                          <a:srgbClr val="212529"/>
                        </a:solidFill>
                        <a:effectLst/>
                        <a:latin typeface="Times New Roman"/>
                      </a:endParaRPr>
                    </a:p>
                  </a:txBody>
                  <a:tcPr marL="8507" marR="8507" marT="8507" marB="0" anchor="ctr"/>
                </a:tc>
                <a:tc>
                  <a:txBody>
                    <a:bodyPr/>
                    <a:lstStyle/>
                    <a:p>
                      <a:pPr algn="ctr" fontAlgn="ctr"/>
                      <a:r>
                        <a:rPr lang="en-US" sz="1050" u="none" strike="noStrike">
                          <a:effectLst/>
                        </a:rPr>
                        <a:t>17.39%</a:t>
                      </a:r>
                      <a:endParaRPr lang="en-US" sz="1050" b="0" i="0" u="none" strike="noStrike">
                        <a:solidFill>
                          <a:srgbClr val="212529"/>
                        </a:solidFill>
                        <a:effectLst/>
                        <a:latin typeface="Times New Roman"/>
                      </a:endParaRPr>
                    </a:p>
                  </a:txBody>
                  <a:tcPr marL="8507" marR="8507" marT="8507" marB="0" anchor="ctr"/>
                </a:tc>
                <a:tc>
                  <a:txBody>
                    <a:bodyPr/>
                    <a:lstStyle/>
                    <a:p>
                      <a:pPr algn="ctr" fontAlgn="ctr"/>
                      <a:r>
                        <a:rPr lang="en-US" sz="1050" u="none" strike="noStrike">
                          <a:effectLst/>
                        </a:rPr>
                        <a:t>18.26%</a:t>
                      </a:r>
                      <a:endParaRPr lang="en-US" sz="1050" b="0" i="0" u="none" strike="noStrike">
                        <a:solidFill>
                          <a:srgbClr val="000000"/>
                        </a:solidFill>
                        <a:effectLst/>
                        <a:latin typeface="Times New Roman"/>
                      </a:endParaRPr>
                    </a:p>
                  </a:txBody>
                  <a:tcPr marL="8507" marR="8507" marT="8507" marB="0" anchor="ctr"/>
                </a:tc>
                <a:tc>
                  <a:txBody>
                    <a:bodyPr/>
                    <a:lstStyle/>
                    <a:p>
                      <a:pPr algn="ctr" fontAlgn="ctr"/>
                      <a:r>
                        <a:rPr lang="en-US" sz="1050" u="none" strike="noStrike">
                          <a:effectLst/>
                        </a:rPr>
                        <a:t>8.18%</a:t>
                      </a:r>
                      <a:endParaRPr lang="en-US" sz="1050" b="0" i="0" u="none" strike="noStrike">
                        <a:solidFill>
                          <a:srgbClr val="000000"/>
                        </a:solidFill>
                        <a:effectLst/>
                        <a:latin typeface="Times New Roman"/>
                      </a:endParaRPr>
                    </a:p>
                  </a:txBody>
                  <a:tcPr marL="8507" marR="8507" marT="8507" marB="0" anchor="ctr"/>
                </a:tc>
                <a:tc>
                  <a:txBody>
                    <a:bodyPr/>
                    <a:lstStyle/>
                    <a:p>
                      <a:pPr algn="ctr" fontAlgn="ctr"/>
                      <a:r>
                        <a:rPr lang="en-US" sz="1050" u="none" strike="noStrike">
                          <a:effectLst/>
                        </a:rPr>
                        <a:t>7.39%</a:t>
                      </a:r>
                      <a:endParaRPr lang="en-US" sz="1050" b="0" i="0" u="none" strike="noStrike">
                        <a:solidFill>
                          <a:srgbClr val="212529"/>
                        </a:solidFill>
                        <a:effectLst/>
                        <a:latin typeface="Times New Roman"/>
                      </a:endParaRPr>
                    </a:p>
                  </a:txBody>
                  <a:tcPr marL="8507" marR="8507" marT="8507" marB="0" anchor="ctr"/>
                </a:tc>
                <a:tc>
                  <a:txBody>
                    <a:bodyPr/>
                    <a:lstStyle/>
                    <a:p>
                      <a:pPr algn="ctr" fontAlgn="ctr"/>
                      <a:r>
                        <a:rPr lang="en-US" sz="1050" u="none" strike="noStrike">
                          <a:effectLst/>
                        </a:rPr>
                        <a:t>6.83%</a:t>
                      </a:r>
                      <a:endParaRPr lang="en-US" sz="1050" b="0" i="0" u="none" strike="noStrike">
                        <a:solidFill>
                          <a:srgbClr val="000000"/>
                        </a:solidFill>
                        <a:effectLst/>
                        <a:latin typeface="Times New Roman"/>
                      </a:endParaRPr>
                    </a:p>
                  </a:txBody>
                  <a:tcPr marL="8507" marR="8507" marT="8507" marB="0" anchor="ctr"/>
                </a:tc>
                <a:tc>
                  <a:txBody>
                    <a:bodyPr/>
                    <a:lstStyle/>
                    <a:p>
                      <a:pPr algn="ctr" fontAlgn="ctr"/>
                      <a:r>
                        <a:rPr lang="en-US" sz="1050" u="none" strike="noStrike">
                          <a:effectLst/>
                        </a:rPr>
                        <a:t>3.96%</a:t>
                      </a:r>
                      <a:endParaRPr lang="en-US" sz="1050" b="0" i="0" u="none" strike="noStrike">
                        <a:solidFill>
                          <a:srgbClr val="212529"/>
                        </a:solidFill>
                        <a:effectLst/>
                        <a:latin typeface="Times New Roman"/>
                      </a:endParaRPr>
                    </a:p>
                  </a:txBody>
                  <a:tcPr marL="8507" marR="8507" marT="8507" marB="0" anchor="ctr"/>
                </a:tc>
                <a:tc>
                  <a:txBody>
                    <a:bodyPr/>
                    <a:lstStyle/>
                    <a:p>
                      <a:pPr algn="ctr" fontAlgn="ctr"/>
                      <a:r>
                        <a:rPr lang="en-US" sz="1050" u="none" strike="noStrike">
                          <a:effectLst/>
                        </a:rPr>
                        <a:t>3.96%</a:t>
                      </a:r>
                      <a:endParaRPr lang="en-US" sz="1050" b="0" i="0" u="none" strike="noStrike">
                        <a:solidFill>
                          <a:srgbClr val="000000"/>
                        </a:solidFill>
                        <a:effectLst/>
                        <a:latin typeface="Times New Roman"/>
                      </a:endParaRPr>
                    </a:p>
                  </a:txBody>
                  <a:tcPr marL="8507" marR="8507" marT="8507" marB="0" anchor="ctr"/>
                </a:tc>
                <a:tc>
                  <a:txBody>
                    <a:bodyPr/>
                    <a:lstStyle/>
                    <a:p>
                      <a:pPr algn="ctr" fontAlgn="ctr"/>
                      <a:r>
                        <a:rPr lang="en-US" sz="1050" u="none" strike="noStrike">
                          <a:effectLst/>
                        </a:rPr>
                        <a:t>4.29%</a:t>
                      </a:r>
                      <a:endParaRPr lang="en-US" sz="1050" b="0" i="0" u="none" strike="noStrike">
                        <a:solidFill>
                          <a:srgbClr val="000000"/>
                        </a:solidFill>
                        <a:effectLst/>
                        <a:latin typeface="Times New Roman"/>
                      </a:endParaRPr>
                    </a:p>
                  </a:txBody>
                  <a:tcPr marL="8507" marR="8507" marT="8507" marB="0" anchor="ctr"/>
                </a:tc>
              </a:tr>
              <a:tr h="268044">
                <a:tc>
                  <a:txBody>
                    <a:bodyPr/>
                    <a:lstStyle/>
                    <a:p>
                      <a:pPr algn="ctr" fontAlgn="ctr"/>
                      <a:r>
                        <a:rPr lang="en-US" sz="1200" u="none" strike="noStrike">
                          <a:effectLst/>
                        </a:rPr>
                        <a:t>6</a:t>
                      </a:r>
                      <a:endParaRPr lang="en-US" sz="1200" b="0" i="0" u="none" strike="noStrike">
                        <a:solidFill>
                          <a:srgbClr val="000000"/>
                        </a:solidFill>
                        <a:effectLst/>
                        <a:latin typeface="Calibri"/>
                      </a:endParaRPr>
                    </a:p>
                  </a:txBody>
                  <a:tcPr marL="8507" marR="8507" marT="8507" marB="0" anchor="ctr"/>
                </a:tc>
                <a:tc>
                  <a:txBody>
                    <a:bodyPr/>
                    <a:lstStyle/>
                    <a:p>
                      <a:pPr algn="ctr" fontAlgn="ctr"/>
                      <a:r>
                        <a:rPr lang="en-US" sz="1200" u="none" strike="noStrike">
                          <a:effectLst/>
                        </a:rPr>
                        <a:t>1511500207</a:t>
                      </a:r>
                      <a:endParaRPr lang="en-US" sz="1200" b="0" i="0" u="none" strike="noStrike">
                        <a:solidFill>
                          <a:srgbClr val="212529"/>
                        </a:solidFill>
                        <a:effectLst/>
                        <a:latin typeface="Times New Roman"/>
                      </a:endParaRPr>
                    </a:p>
                  </a:txBody>
                  <a:tcPr marL="8507" marR="8507" marT="8507" marB="0" anchor="ctr"/>
                </a:tc>
                <a:tc>
                  <a:txBody>
                    <a:bodyPr/>
                    <a:lstStyle/>
                    <a:p>
                      <a:pPr algn="ctr" fontAlgn="ctr"/>
                      <a:r>
                        <a:rPr lang="en-US" sz="1050" u="none" strike="noStrike">
                          <a:effectLst/>
                        </a:rPr>
                        <a:t>36.49%</a:t>
                      </a:r>
                      <a:endParaRPr lang="en-US" sz="1050" b="0" i="0" u="none" strike="noStrike">
                        <a:solidFill>
                          <a:srgbClr val="212529"/>
                        </a:solidFill>
                        <a:effectLst/>
                        <a:latin typeface="Times New Roman"/>
                      </a:endParaRPr>
                    </a:p>
                  </a:txBody>
                  <a:tcPr marL="8507" marR="8507" marT="8507" marB="0" anchor="ctr"/>
                </a:tc>
                <a:tc>
                  <a:txBody>
                    <a:bodyPr/>
                    <a:lstStyle/>
                    <a:p>
                      <a:pPr algn="ctr" fontAlgn="ctr"/>
                      <a:r>
                        <a:rPr lang="en-US" sz="1050" u="none" strike="noStrike">
                          <a:effectLst/>
                        </a:rPr>
                        <a:t>39.66%</a:t>
                      </a:r>
                      <a:endParaRPr lang="en-US" sz="1050" b="0" i="0" u="none" strike="noStrike">
                        <a:solidFill>
                          <a:srgbClr val="212529"/>
                        </a:solidFill>
                        <a:effectLst/>
                        <a:latin typeface="Times New Roman"/>
                      </a:endParaRPr>
                    </a:p>
                  </a:txBody>
                  <a:tcPr marL="8507" marR="8507" marT="8507" marB="0" anchor="ctr"/>
                </a:tc>
                <a:tc>
                  <a:txBody>
                    <a:bodyPr/>
                    <a:lstStyle/>
                    <a:p>
                      <a:pPr algn="ctr" fontAlgn="ctr"/>
                      <a:r>
                        <a:rPr lang="en-US" sz="1050" u="none" strike="noStrike">
                          <a:effectLst/>
                        </a:rPr>
                        <a:t>40.43%</a:t>
                      </a:r>
                      <a:endParaRPr lang="en-US" sz="1050" b="0" i="0" u="none" strike="noStrike">
                        <a:solidFill>
                          <a:srgbClr val="212529"/>
                        </a:solidFill>
                        <a:effectLst/>
                        <a:latin typeface="Times New Roman"/>
                      </a:endParaRPr>
                    </a:p>
                  </a:txBody>
                  <a:tcPr marL="8507" marR="8507" marT="8507" marB="0" anchor="ctr"/>
                </a:tc>
                <a:tc>
                  <a:txBody>
                    <a:bodyPr/>
                    <a:lstStyle/>
                    <a:p>
                      <a:pPr algn="ctr" fontAlgn="ctr"/>
                      <a:r>
                        <a:rPr lang="en-US" sz="1050" u="none" strike="noStrike">
                          <a:effectLst/>
                        </a:rPr>
                        <a:t>26.20%</a:t>
                      </a:r>
                      <a:endParaRPr lang="en-US" sz="1050" b="0" i="0" u="none" strike="noStrike">
                        <a:solidFill>
                          <a:srgbClr val="FF0000"/>
                        </a:solidFill>
                        <a:effectLst/>
                        <a:latin typeface="Times New Roman"/>
                      </a:endParaRPr>
                    </a:p>
                  </a:txBody>
                  <a:tcPr marL="8507" marR="8507" marT="8507" marB="0" anchor="ctr"/>
                </a:tc>
                <a:tc>
                  <a:txBody>
                    <a:bodyPr/>
                    <a:lstStyle/>
                    <a:p>
                      <a:pPr algn="ctr" fontAlgn="ctr"/>
                      <a:r>
                        <a:rPr lang="en-US" sz="1050" u="none" strike="noStrike">
                          <a:effectLst/>
                        </a:rPr>
                        <a:t>23.62%</a:t>
                      </a:r>
                      <a:endParaRPr lang="en-US" sz="1050" b="0" i="0" u="none" strike="noStrike">
                        <a:solidFill>
                          <a:srgbClr val="212529"/>
                        </a:solidFill>
                        <a:effectLst/>
                        <a:latin typeface="Times New Roman"/>
                      </a:endParaRPr>
                    </a:p>
                  </a:txBody>
                  <a:tcPr marL="8507" marR="8507" marT="8507" marB="0" anchor="ctr"/>
                </a:tc>
                <a:tc>
                  <a:txBody>
                    <a:bodyPr/>
                    <a:lstStyle/>
                    <a:p>
                      <a:pPr algn="ctr" fontAlgn="ctr"/>
                      <a:r>
                        <a:rPr lang="en-US" sz="1050" u="none" strike="noStrike">
                          <a:effectLst/>
                        </a:rPr>
                        <a:t>25.23%</a:t>
                      </a:r>
                      <a:endParaRPr lang="en-US" sz="1050" b="0" i="0" u="none" strike="noStrike">
                        <a:solidFill>
                          <a:srgbClr val="000000"/>
                        </a:solidFill>
                        <a:effectLst/>
                        <a:latin typeface="Times New Roman"/>
                      </a:endParaRPr>
                    </a:p>
                  </a:txBody>
                  <a:tcPr marL="8507" marR="8507" marT="8507" marB="0" anchor="ctr"/>
                </a:tc>
                <a:tc>
                  <a:txBody>
                    <a:bodyPr/>
                    <a:lstStyle/>
                    <a:p>
                      <a:pPr algn="ctr" fontAlgn="ctr"/>
                      <a:r>
                        <a:rPr lang="en-US" sz="1050" u="none" strike="noStrike">
                          <a:effectLst/>
                        </a:rPr>
                        <a:t>10.51%</a:t>
                      </a:r>
                      <a:endParaRPr lang="en-US" sz="1050" b="0" i="0" u="none" strike="noStrike">
                        <a:solidFill>
                          <a:srgbClr val="000000"/>
                        </a:solidFill>
                        <a:effectLst/>
                        <a:latin typeface="Times New Roman"/>
                      </a:endParaRPr>
                    </a:p>
                  </a:txBody>
                  <a:tcPr marL="8507" marR="8507" marT="8507" marB="0" anchor="ctr"/>
                </a:tc>
                <a:tc>
                  <a:txBody>
                    <a:bodyPr/>
                    <a:lstStyle/>
                    <a:p>
                      <a:pPr algn="ctr" fontAlgn="ctr"/>
                      <a:r>
                        <a:rPr lang="en-US" sz="1050" b="1" u="none" strike="noStrike">
                          <a:solidFill>
                            <a:srgbClr val="FF0000"/>
                          </a:solidFill>
                          <a:effectLst/>
                        </a:rPr>
                        <a:t>9.17%</a:t>
                      </a:r>
                      <a:endParaRPr lang="en-US" sz="1050" b="1" i="0" u="none" strike="noStrike">
                        <a:solidFill>
                          <a:srgbClr val="FF0000"/>
                        </a:solidFill>
                        <a:effectLst/>
                        <a:latin typeface="Times New Roman"/>
                      </a:endParaRPr>
                    </a:p>
                  </a:txBody>
                  <a:tcPr marL="8507" marR="8507" marT="8507" marB="0" anchor="ctr"/>
                </a:tc>
                <a:tc>
                  <a:txBody>
                    <a:bodyPr/>
                    <a:lstStyle/>
                    <a:p>
                      <a:pPr algn="ctr" fontAlgn="ctr"/>
                      <a:r>
                        <a:rPr lang="en-US" sz="1050" u="none" strike="noStrike">
                          <a:effectLst/>
                        </a:rPr>
                        <a:t>9.33%</a:t>
                      </a:r>
                      <a:endParaRPr lang="en-US" sz="1050" b="0" i="0" u="none" strike="noStrike">
                        <a:solidFill>
                          <a:srgbClr val="000000"/>
                        </a:solidFill>
                        <a:effectLst/>
                        <a:latin typeface="Times New Roman"/>
                      </a:endParaRPr>
                    </a:p>
                  </a:txBody>
                  <a:tcPr marL="8507" marR="8507" marT="8507" marB="0" anchor="ctr"/>
                </a:tc>
                <a:tc>
                  <a:txBody>
                    <a:bodyPr/>
                    <a:lstStyle/>
                    <a:p>
                      <a:pPr algn="ctr" fontAlgn="ctr"/>
                      <a:r>
                        <a:rPr lang="en-US" sz="1050" b="1" u="none" strike="noStrike">
                          <a:solidFill>
                            <a:srgbClr val="FF0000"/>
                          </a:solidFill>
                          <a:effectLst/>
                        </a:rPr>
                        <a:t>5.34%</a:t>
                      </a:r>
                      <a:endParaRPr lang="en-US" sz="1050" b="1" i="0" u="none" strike="noStrike">
                        <a:solidFill>
                          <a:srgbClr val="FF0000"/>
                        </a:solidFill>
                        <a:effectLst/>
                        <a:latin typeface="Times New Roman"/>
                      </a:endParaRPr>
                    </a:p>
                  </a:txBody>
                  <a:tcPr marL="8507" marR="8507" marT="8507" marB="0" anchor="ctr"/>
                </a:tc>
                <a:tc>
                  <a:txBody>
                    <a:bodyPr/>
                    <a:lstStyle/>
                    <a:p>
                      <a:pPr algn="ctr" fontAlgn="ctr"/>
                      <a:r>
                        <a:rPr lang="en-US" sz="1050" u="none" strike="noStrike">
                          <a:effectLst/>
                        </a:rPr>
                        <a:t>5.09%</a:t>
                      </a:r>
                      <a:endParaRPr lang="en-US" sz="1050" b="0" i="0" u="none" strike="noStrike">
                        <a:solidFill>
                          <a:srgbClr val="000000"/>
                        </a:solidFill>
                        <a:effectLst/>
                        <a:latin typeface="Times New Roman"/>
                      </a:endParaRPr>
                    </a:p>
                  </a:txBody>
                  <a:tcPr marL="8507" marR="8507" marT="8507" marB="0" anchor="ctr"/>
                </a:tc>
                <a:tc>
                  <a:txBody>
                    <a:bodyPr/>
                    <a:lstStyle/>
                    <a:p>
                      <a:pPr algn="ctr" fontAlgn="ctr"/>
                      <a:r>
                        <a:rPr lang="en-US" sz="1050" b="1" u="none" strike="noStrike">
                          <a:solidFill>
                            <a:srgbClr val="FF0000"/>
                          </a:solidFill>
                          <a:effectLst/>
                        </a:rPr>
                        <a:t>5.26%</a:t>
                      </a:r>
                      <a:endParaRPr lang="en-US" sz="1050" b="1" i="0" u="none" strike="noStrike">
                        <a:solidFill>
                          <a:srgbClr val="FF0000"/>
                        </a:solidFill>
                        <a:effectLst/>
                        <a:latin typeface="Times New Roman"/>
                      </a:endParaRPr>
                    </a:p>
                  </a:txBody>
                  <a:tcPr marL="8507" marR="8507" marT="8507" marB="0" anchor="ctr"/>
                </a:tc>
              </a:tr>
              <a:tr h="268044">
                <a:tc>
                  <a:txBody>
                    <a:bodyPr/>
                    <a:lstStyle/>
                    <a:p>
                      <a:pPr algn="ctr" fontAlgn="ctr"/>
                      <a:r>
                        <a:rPr lang="en-US" sz="1200" u="none" strike="noStrike">
                          <a:effectLst/>
                        </a:rPr>
                        <a:t>7</a:t>
                      </a:r>
                      <a:endParaRPr lang="en-US" sz="1200" b="0" i="0" u="none" strike="noStrike">
                        <a:solidFill>
                          <a:srgbClr val="000000"/>
                        </a:solidFill>
                        <a:effectLst/>
                        <a:latin typeface="Calibri"/>
                      </a:endParaRPr>
                    </a:p>
                  </a:txBody>
                  <a:tcPr marL="8507" marR="8507" marT="8507" marB="0" anchor="ctr"/>
                </a:tc>
                <a:tc>
                  <a:txBody>
                    <a:bodyPr/>
                    <a:lstStyle/>
                    <a:p>
                      <a:pPr algn="ctr" fontAlgn="ctr"/>
                      <a:r>
                        <a:rPr lang="en-US" sz="1200" u="none" strike="noStrike">
                          <a:effectLst/>
                        </a:rPr>
                        <a:t>1511500215</a:t>
                      </a:r>
                      <a:endParaRPr lang="en-US" sz="1200" b="0" i="0" u="none" strike="noStrike">
                        <a:solidFill>
                          <a:srgbClr val="212529"/>
                        </a:solidFill>
                        <a:effectLst/>
                        <a:latin typeface="Times New Roman"/>
                      </a:endParaRPr>
                    </a:p>
                  </a:txBody>
                  <a:tcPr marL="8507" marR="8507" marT="8507" marB="0" anchor="ctr"/>
                </a:tc>
                <a:tc>
                  <a:txBody>
                    <a:bodyPr/>
                    <a:lstStyle/>
                    <a:p>
                      <a:pPr algn="ctr" fontAlgn="ctr"/>
                      <a:r>
                        <a:rPr lang="en-US" sz="1050" u="none" strike="noStrike">
                          <a:effectLst/>
                        </a:rPr>
                        <a:t>38.46%</a:t>
                      </a:r>
                      <a:endParaRPr lang="en-US" sz="1050" b="0" i="0" u="none" strike="noStrike">
                        <a:solidFill>
                          <a:srgbClr val="212529"/>
                        </a:solidFill>
                        <a:effectLst/>
                        <a:latin typeface="Times New Roman"/>
                      </a:endParaRPr>
                    </a:p>
                  </a:txBody>
                  <a:tcPr marL="8507" marR="8507" marT="8507" marB="0" anchor="ctr"/>
                </a:tc>
                <a:tc>
                  <a:txBody>
                    <a:bodyPr/>
                    <a:lstStyle/>
                    <a:p>
                      <a:pPr algn="ctr" fontAlgn="ctr"/>
                      <a:r>
                        <a:rPr lang="en-US" sz="1050" u="none" strike="noStrike">
                          <a:effectLst/>
                        </a:rPr>
                        <a:t>36.51%</a:t>
                      </a:r>
                      <a:endParaRPr lang="en-US" sz="1050" b="0" i="0" u="none" strike="noStrike">
                        <a:solidFill>
                          <a:srgbClr val="212529"/>
                        </a:solidFill>
                        <a:effectLst/>
                        <a:latin typeface="Times New Roman"/>
                      </a:endParaRPr>
                    </a:p>
                  </a:txBody>
                  <a:tcPr marL="8507" marR="8507" marT="8507" marB="0" anchor="ctr"/>
                </a:tc>
                <a:tc>
                  <a:txBody>
                    <a:bodyPr/>
                    <a:lstStyle/>
                    <a:p>
                      <a:pPr algn="ctr" fontAlgn="ctr"/>
                      <a:r>
                        <a:rPr lang="en-US" sz="1050" u="none" strike="noStrike">
                          <a:effectLst/>
                        </a:rPr>
                        <a:t>36.54%</a:t>
                      </a:r>
                      <a:endParaRPr lang="en-US" sz="1050" b="0" i="0" u="none" strike="noStrike">
                        <a:solidFill>
                          <a:srgbClr val="212529"/>
                        </a:solidFill>
                        <a:effectLst/>
                        <a:latin typeface="Times New Roman"/>
                      </a:endParaRPr>
                    </a:p>
                  </a:txBody>
                  <a:tcPr marL="8507" marR="8507" marT="8507" marB="0" anchor="ctr"/>
                </a:tc>
                <a:tc>
                  <a:txBody>
                    <a:bodyPr/>
                    <a:lstStyle/>
                    <a:p>
                      <a:pPr algn="ctr" fontAlgn="ctr"/>
                      <a:r>
                        <a:rPr lang="en-US" sz="1050" u="none" strike="noStrike">
                          <a:effectLst/>
                        </a:rPr>
                        <a:t>20.63%</a:t>
                      </a:r>
                      <a:endParaRPr lang="en-US" sz="1050" b="0" i="0" u="none" strike="noStrike">
                        <a:solidFill>
                          <a:srgbClr val="212529"/>
                        </a:solidFill>
                        <a:effectLst/>
                        <a:latin typeface="Times New Roman"/>
                      </a:endParaRPr>
                    </a:p>
                  </a:txBody>
                  <a:tcPr marL="8507" marR="8507" marT="8507" marB="0" anchor="ctr"/>
                </a:tc>
                <a:tc>
                  <a:txBody>
                    <a:bodyPr/>
                    <a:lstStyle/>
                    <a:p>
                      <a:pPr algn="ctr" fontAlgn="ctr"/>
                      <a:r>
                        <a:rPr lang="en-US" sz="1050" u="none" strike="noStrike">
                          <a:effectLst/>
                        </a:rPr>
                        <a:t>20.44%</a:t>
                      </a:r>
                      <a:endParaRPr lang="en-US" sz="1050" b="0" i="0" u="none" strike="noStrike">
                        <a:solidFill>
                          <a:srgbClr val="212529"/>
                        </a:solidFill>
                        <a:effectLst/>
                        <a:latin typeface="Times New Roman"/>
                      </a:endParaRPr>
                    </a:p>
                  </a:txBody>
                  <a:tcPr marL="8507" marR="8507" marT="8507" marB="0" anchor="ctr"/>
                </a:tc>
                <a:tc>
                  <a:txBody>
                    <a:bodyPr/>
                    <a:lstStyle/>
                    <a:p>
                      <a:pPr algn="ctr" fontAlgn="ctr"/>
                      <a:r>
                        <a:rPr lang="en-US" sz="1050" u="none" strike="noStrike">
                          <a:effectLst/>
                        </a:rPr>
                        <a:t>21.30%</a:t>
                      </a:r>
                      <a:endParaRPr lang="en-US" sz="1050" b="0" i="0" u="none" strike="noStrike">
                        <a:solidFill>
                          <a:srgbClr val="000000"/>
                        </a:solidFill>
                        <a:effectLst/>
                        <a:latin typeface="Times New Roman"/>
                      </a:endParaRPr>
                    </a:p>
                  </a:txBody>
                  <a:tcPr marL="8507" marR="8507" marT="8507" marB="0" anchor="ctr"/>
                </a:tc>
                <a:tc>
                  <a:txBody>
                    <a:bodyPr/>
                    <a:lstStyle/>
                    <a:p>
                      <a:pPr algn="ctr" fontAlgn="ctr"/>
                      <a:r>
                        <a:rPr lang="en-US" sz="1050" u="none" strike="noStrike">
                          <a:effectLst/>
                        </a:rPr>
                        <a:t>8.70%</a:t>
                      </a:r>
                      <a:endParaRPr lang="en-US" sz="1050" b="0" i="0" u="none" strike="noStrike">
                        <a:solidFill>
                          <a:srgbClr val="000000"/>
                        </a:solidFill>
                        <a:effectLst/>
                        <a:latin typeface="Times New Roman"/>
                      </a:endParaRPr>
                    </a:p>
                  </a:txBody>
                  <a:tcPr marL="8507" marR="8507" marT="8507" marB="0" anchor="ctr"/>
                </a:tc>
                <a:tc>
                  <a:txBody>
                    <a:bodyPr/>
                    <a:lstStyle/>
                    <a:p>
                      <a:pPr algn="ctr" fontAlgn="ctr"/>
                      <a:r>
                        <a:rPr lang="en-US" sz="1050" u="none" strike="noStrike">
                          <a:effectLst/>
                        </a:rPr>
                        <a:t>6.58%</a:t>
                      </a:r>
                      <a:endParaRPr lang="en-US" sz="1050" b="0" i="0" u="none" strike="noStrike">
                        <a:solidFill>
                          <a:srgbClr val="212529"/>
                        </a:solidFill>
                        <a:effectLst/>
                        <a:latin typeface="Times New Roman"/>
                      </a:endParaRPr>
                    </a:p>
                  </a:txBody>
                  <a:tcPr marL="8507" marR="8507" marT="8507" marB="0" anchor="ctr"/>
                </a:tc>
                <a:tc>
                  <a:txBody>
                    <a:bodyPr/>
                    <a:lstStyle/>
                    <a:p>
                      <a:pPr algn="ctr" fontAlgn="ctr"/>
                      <a:r>
                        <a:rPr lang="en-US" sz="1050" u="none" strike="noStrike">
                          <a:effectLst/>
                        </a:rPr>
                        <a:t>7.86%</a:t>
                      </a:r>
                      <a:endParaRPr lang="en-US" sz="1050" b="0" i="0" u="none" strike="noStrike">
                        <a:solidFill>
                          <a:srgbClr val="000000"/>
                        </a:solidFill>
                        <a:effectLst/>
                        <a:latin typeface="Times New Roman"/>
                      </a:endParaRPr>
                    </a:p>
                  </a:txBody>
                  <a:tcPr marL="8507" marR="8507" marT="8507" marB="0" anchor="ctr"/>
                </a:tc>
                <a:tc>
                  <a:txBody>
                    <a:bodyPr/>
                    <a:lstStyle/>
                    <a:p>
                      <a:pPr algn="ctr" fontAlgn="ctr"/>
                      <a:r>
                        <a:rPr lang="en-US" sz="1050" u="none" strike="noStrike">
                          <a:effectLst/>
                        </a:rPr>
                        <a:t>3.97%</a:t>
                      </a:r>
                      <a:endParaRPr lang="en-US" sz="1050" b="0" i="0" u="none" strike="noStrike">
                        <a:solidFill>
                          <a:srgbClr val="212529"/>
                        </a:solidFill>
                        <a:effectLst/>
                        <a:latin typeface="Times New Roman"/>
                      </a:endParaRPr>
                    </a:p>
                  </a:txBody>
                  <a:tcPr marL="8507" marR="8507" marT="8507" marB="0" anchor="ctr"/>
                </a:tc>
                <a:tc>
                  <a:txBody>
                    <a:bodyPr/>
                    <a:lstStyle/>
                    <a:p>
                      <a:pPr algn="ctr" fontAlgn="ctr"/>
                      <a:r>
                        <a:rPr lang="en-US" sz="1050" u="none" strike="noStrike">
                          <a:effectLst/>
                        </a:rPr>
                        <a:t>3.18%</a:t>
                      </a:r>
                      <a:endParaRPr lang="en-US" sz="1050" b="0" i="0" u="none" strike="noStrike">
                        <a:solidFill>
                          <a:srgbClr val="000000"/>
                        </a:solidFill>
                        <a:effectLst/>
                        <a:latin typeface="Times New Roman"/>
                      </a:endParaRPr>
                    </a:p>
                  </a:txBody>
                  <a:tcPr marL="8507" marR="8507" marT="8507" marB="0" anchor="ctr"/>
                </a:tc>
                <a:tc>
                  <a:txBody>
                    <a:bodyPr/>
                    <a:lstStyle/>
                    <a:p>
                      <a:pPr algn="ctr" fontAlgn="ctr"/>
                      <a:r>
                        <a:rPr lang="en-US" sz="1050" u="none" strike="noStrike">
                          <a:effectLst/>
                        </a:rPr>
                        <a:t>3.29%</a:t>
                      </a:r>
                      <a:endParaRPr lang="en-US" sz="1050" b="0" i="0" u="none" strike="noStrike">
                        <a:solidFill>
                          <a:srgbClr val="000000"/>
                        </a:solidFill>
                        <a:effectLst/>
                        <a:latin typeface="Times New Roman"/>
                      </a:endParaRPr>
                    </a:p>
                  </a:txBody>
                  <a:tcPr marL="8507" marR="8507" marT="8507" marB="0" anchor="ctr"/>
                </a:tc>
              </a:tr>
              <a:tr h="268044">
                <a:tc>
                  <a:txBody>
                    <a:bodyPr/>
                    <a:lstStyle/>
                    <a:p>
                      <a:pPr algn="ctr" fontAlgn="ctr"/>
                      <a:r>
                        <a:rPr lang="en-US" sz="1200" u="none" strike="noStrike">
                          <a:effectLst/>
                        </a:rPr>
                        <a:t>8</a:t>
                      </a:r>
                      <a:endParaRPr lang="en-US" sz="1200" b="0" i="0" u="none" strike="noStrike">
                        <a:solidFill>
                          <a:srgbClr val="000000"/>
                        </a:solidFill>
                        <a:effectLst/>
                        <a:latin typeface="Calibri"/>
                      </a:endParaRPr>
                    </a:p>
                  </a:txBody>
                  <a:tcPr marL="8507" marR="8507" marT="8507" marB="0" anchor="ctr"/>
                </a:tc>
                <a:tc>
                  <a:txBody>
                    <a:bodyPr/>
                    <a:lstStyle/>
                    <a:p>
                      <a:pPr algn="ctr" fontAlgn="ctr"/>
                      <a:r>
                        <a:rPr lang="en-US" sz="1200" u="none" strike="noStrike">
                          <a:effectLst/>
                        </a:rPr>
                        <a:t>1511500231</a:t>
                      </a:r>
                      <a:endParaRPr lang="en-US" sz="1200" b="0" i="0" u="none" strike="noStrike">
                        <a:solidFill>
                          <a:srgbClr val="212529"/>
                        </a:solidFill>
                        <a:effectLst/>
                        <a:latin typeface="Times New Roman"/>
                      </a:endParaRPr>
                    </a:p>
                  </a:txBody>
                  <a:tcPr marL="8507" marR="8507" marT="8507" marB="0" anchor="ctr"/>
                </a:tc>
                <a:tc>
                  <a:txBody>
                    <a:bodyPr/>
                    <a:lstStyle/>
                    <a:p>
                      <a:pPr algn="ctr" fontAlgn="ctr"/>
                      <a:r>
                        <a:rPr lang="en-US" sz="1050" u="none" strike="noStrike">
                          <a:effectLst/>
                        </a:rPr>
                        <a:t>38.46%</a:t>
                      </a:r>
                      <a:endParaRPr lang="en-US" sz="1050" b="0" i="0" u="none" strike="noStrike">
                        <a:solidFill>
                          <a:srgbClr val="212529"/>
                        </a:solidFill>
                        <a:effectLst/>
                        <a:latin typeface="Times New Roman"/>
                      </a:endParaRPr>
                    </a:p>
                  </a:txBody>
                  <a:tcPr marL="8507" marR="8507" marT="8507" marB="0" anchor="ctr"/>
                </a:tc>
                <a:tc>
                  <a:txBody>
                    <a:bodyPr/>
                    <a:lstStyle/>
                    <a:p>
                      <a:pPr algn="ctr" fontAlgn="ctr"/>
                      <a:r>
                        <a:rPr lang="en-US" sz="1050" u="none" strike="noStrike">
                          <a:effectLst/>
                        </a:rPr>
                        <a:t>37.70%</a:t>
                      </a:r>
                      <a:endParaRPr lang="en-US" sz="1050" b="0" i="0" u="none" strike="noStrike">
                        <a:solidFill>
                          <a:srgbClr val="212529"/>
                        </a:solidFill>
                        <a:effectLst/>
                        <a:latin typeface="Times New Roman"/>
                      </a:endParaRPr>
                    </a:p>
                  </a:txBody>
                  <a:tcPr marL="8507" marR="8507" marT="8507" marB="0" anchor="ctr"/>
                </a:tc>
                <a:tc>
                  <a:txBody>
                    <a:bodyPr/>
                    <a:lstStyle/>
                    <a:p>
                      <a:pPr algn="ctr" fontAlgn="ctr"/>
                      <a:r>
                        <a:rPr lang="en-US" sz="1050" u="none" strike="noStrike">
                          <a:effectLst/>
                        </a:rPr>
                        <a:t>35.29%</a:t>
                      </a:r>
                      <a:endParaRPr lang="en-US" sz="1050" b="0" i="0" u="none" strike="noStrike">
                        <a:solidFill>
                          <a:srgbClr val="212529"/>
                        </a:solidFill>
                        <a:effectLst/>
                        <a:latin typeface="Times New Roman"/>
                      </a:endParaRPr>
                    </a:p>
                  </a:txBody>
                  <a:tcPr marL="8507" marR="8507" marT="8507" marB="0" anchor="ctr"/>
                </a:tc>
                <a:tc>
                  <a:txBody>
                    <a:bodyPr/>
                    <a:lstStyle/>
                    <a:p>
                      <a:pPr algn="ctr" fontAlgn="ctr"/>
                      <a:r>
                        <a:rPr lang="en-US" sz="1050" u="none" strike="noStrike">
                          <a:effectLst/>
                        </a:rPr>
                        <a:t>23.68%</a:t>
                      </a:r>
                      <a:endParaRPr lang="en-US" sz="1050" b="0" i="0" u="none" strike="noStrike">
                        <a:solidFill>
                          <a:srgbClr val="212529"/>
                        </a:solidFill>
                        <a:effectLst/>
                        <a:latin typeface="Times New Roman"/>
                      </a:endParaRPr>
                    </a:p>
                  </a:txBody>
                  <a:tcPr marL="8507" marR="8507" marT="8507" marB="0" anchor="ctr"/>
                </a:tc>
                <a:tc>
                  <a:txBody>
                    <a:bodyPr/>
                    <a:lstStyle/>
                    <a:p>
                      <a:pPr algn="ctr" fontAlgn="ctr"/>
                      <a:r>
                        <a:rPr lang="en-US" sz="1050" u="none" strike="noStrike">
                          <a:effectLst/>
                        </a:rPr>
                        <a:t>21.64%</a:t>
                      </a:r>
                      <a:endParaRPr lang="en-US" sz="1050" b="0" i="0" u="none" strike="noStrike">
                        <a:solidFill>
                          <a:srgbClr val="212529"/>
                        </a:solidFill>
                        <a:effectLst/>
                        <a:latin typeface="Times New Roman"/>
                      </a:endParaRPr>
                    </a:p>
                  </a:txBody>
                  <a:tcPr marL="8507" marR="8507" marT="8507" marB="0" anchor="ctr"/>
                </a:tc>
                <a:tc>
                  <a:txBody>
                    <a:bodyPr/>
                    <a:lstStyle/>
                    <a:p>
                      <a:pPr algn="ctr" fontAlgn="ctr"/>
                      <a:r>
                        <a:rPr lang="en-US" sz="1050" u="none" strike="noStrike">
                          <a:effectLst/>
                        </a:rPr>
                        <a:t>21.93%</a:t>
                      </a:r>
                      <a:endParaRPr lang="en-US" sz="1050" b="0" i="0" u="none" strike="noStrike">
                        <a:solidFill>
                          <a:srgbClr val="000000"/>
                        </a:solidFill>
                        <a:effectLst/>
                        <a:latin typeface="Times New Roman"/>
                      </a:endParaRPr>
                    </a:p>
                  </a:txBody>
                  <a:tcPr marL="8507" marR="8507" marT="8507" marB="0" anchor="ctr"/>
                </a:tc>
                <a:tc>
                  <a:txBody>
                    <a:bodyPr/>
                    <a:lstStyle/>
                    <a:p>
                      <a:pPr algn="ctr" fontAlgn="ctr"/>
                      <a:r>
                        <a:rPr lang="en-US" sz="1050" u="none" strike="noStrike">
                          <a:effectLst/>
                        </a:rPr>
                        <a:t>8.58%</a:t>
                      </a:r>
                      <a:endParaRPr lang="en-US" sz="1050" b="0" i="0" u="none" strike="noStrike">
                        <a:solidFill>
                          <a:srgbClr val="000000"/>
                        </a:solidFill>
                        <a:effectLst/>
                        <a:latin typeface="Times New Roman"/>
                      </a:endParaRPr>
                    </a:p>
                  </a:txBody>
                  <a:tcPr marL="8507" marR="8507" marT="8507" marB="0" anchor="ctr"/>
                </a:tc>
                <a:tc>
                  <a:txBody>
                    <a:bodyPr/>
                    <a:lstStyle/>
                    <a:p>
                      <a:pPr algn="ctr" fontAlgn="ctr"/>
                      <a:r>
                        <a:rPr lang="en-US" sz="1050" u="none" strike="noStrike">
                          <a:effectLst/>
                        </a:rPr>
                        <a:t>8.33%</a:t>
                      </a:r>
                      <a:endParaRPr lang="en-US" sz="1050" b="0" i="0" u="none" strike="noStrike">
                        <a:solidFill>
                          <a:srgbClr val="212529"/>
                        </a:solidFill>
                        <a:effectLst/>
                        <a:latin typeface="Times New Roman"/>
                      </a:endParaRPr>
                    </a:p>
                  </a:txBody>
                  <a:tcPr marL="8507" marR="8507" marT="8507" marB="0" anchor="ctr"/>
                </a:tc>
                <a:tc>
                  <a:txBody>
                    <a:bodyPr/>
                    <a:lstStyle/>
                    <a:p>
                      <a:pPr algn="ctr" fontAlgn="ctr"/>
                      <a:r>
                        <a:rPr lang="en-US" sz="1050" u="none" strike="noStrike">
                          <a:effectLst/>
                        </a:rPr>
                        <a:t>7.51%</a:t>
                      </a:r>
                      <a:endParaRPr lang="en-US" sz="1050" b="0" i="0" u="none" strike="noStrike">
                        <a:solidFill>
                          <a:srgbClr val="000000"/>
                        </a:solidFill>
                        <a:effectLst/>
                        <a:latin typeface="Times New Roman"/>
                      </a:endParaRPr>
                    </a:p>
                  </a:txBody>
                  <a:tcPr marL="8507" marR="8507" marT="8507" marB="0" anchor="ctr"/>
                </a:tc>
                <a:tc>
                  <a:txBody>
                    <a:bodyPr/>
                    <a:lstStyle/>
                    <a:p>
                      <a:pPr algn="ctr" fontAlgn="ctr"/>
                      <a:r>
                        <a:rPr lang="en-US" sz="1050" u="none" strike="noStrike">
                          <a:effectLst/>
                        </a:rPr>
                        <a:t>3.34%</a:t>
                      </a:r>
                      <a:endParaRPr lang="en-US" sz="1050" b="0" i="0" u="none" strike="noStrike">
                        <a:solidFill>
                          <a:srgbClr val="212529"/>
                        </a:solidFill>
                        <a:effectLst/>
                        <a:latin typeface="Times New Roman"/>
                      </a:endParaRPr>
                    </a:p>
                  </a:txBody>
                  <a:tcPr marL="8507" marR="8507" marT="8507" marB="0" anchor="ctr"/>
                </a:tc>
                <a:tc>
                  <a:txBody>
                    <a:bodyPr/>
                    <a:lstStyle/>
                    <a:p>
                      <a:pPr algn="ctr" fontAlgn="ctr"/>
                      <a:r>
                        <a:rPr lang="en-US" sz="1050" u="none" strike="noStrike">
                          <a:effectLst/>
                        </a:rPr>
                        <a:t>3.41%</a:t>
                      </a:r>
                      <a:endParaRPr lang="en-US" sz="1050" b="0" i="0" u="none" strike="noStrike">
                        <a:solidFill>
                          <a:srgbClr val="000000"/>
                        </a:solidFill>
                        <a:effectLst/>
                        <a:latin typeface="Times New Roman"/>
                      </a:endParaRPr>
                    </a:p>
                  </a:txBody>
                  <a:tcPr marL="8507" marR="8507" marT="8507" marB="0" anchor="ctr"/>
                </a:tc>
                <a:tc>
                  <a:txBody>
                    <a:bodyPr/>
                    <a:lstStyle/>
                    <a:p>
                      <a:pPr algn="ctr" fontAlgn="ctr"/>
                      <a:r>
                        <a:rPr lang="en-US" sz="1050" u="none" strike="noStrike">
                          <a:effectLst/>
                        </a:rPr>
                        <a:t>3.19%</a:t>
                      </a:r>
                      <a:endParaRPr lang="en-US" sz="1050" b="0" i="0" u="none" strike="noStrike">
                        <a:solidFill>
                          <a:srgbClr val="000000"/>
                        </a:solidFill>
                        <a:effectLst/>
                        <a:latin typeface="Times New Roman"/>
                      </a:endParaRPr>
                    </a:p>
                  </a:txBody>
                  <a:tcPr marL="8507" marR="8507" marT="8507" marB="0" anchor="ctr"/>
                </a:tc>
              </a:tr>
              <a:tr h="268044">
                <a:tc>
                  <a:txBody>
                    <a:bodyPr/>
                    <a:lstStyle/>
                    <a:p>
                      <a:pPr algn="ctr" fontAlgn="ctr"/>
                      <a:r>
                        <a:rPr lang="en-US" sz="1200" u="none" strike="noStrike">
                          <a:effectLst/>
                        </a:rPr>
                        <a:t>9</a:t>
                      </a:r>
                      <a:endParaRPr lang="en-US" sz="1200" b="0" i="0" u="none" strike="noStrike">
                        <a:solidFill>
                          <a:srgbClr val="000000"/>
                        </a:solidFill>
                        <a:effectLst/>
                        <a:latin typeface="Calibri"/>
                      </a:endParaRPr>
                    </a:p>
                  </a:txBody>
                  <a:tcPr marL="8507" marR="8507" marT="8507" marB="0" anchor="ctr"/>
                </a:tc>
                <a:tc>
                  <a:txBody>
                    <a:bodyPr/>
                    <a:lstStyle/>
                    <a:p>
                      <a:pPr algn="ctr" fontAlgn="ctr"/>
                      <a:r>
                        <a:rPr lang="en-US" sz="1200" u="none" strike="noStrike">
                          <a:effectLst/>
                        </a:rPr>
                        <a:t>1511500249</a:t>
                      </a:r>
                      <a:endParaRPr lang="en-US" sz="1200" b="0" i="0" u="none" strike="noStrike">
                        <a:solidFill>
                          <a:srgbClr val="212529"/>
                        </a:solidFill>
                        <a:effectLst/>
                        <a:latin typeface="Times New Roman"/>
                      </a:endParaRPr>
                    </a:p>
                  </a:txBody>
                  <a:tcPr marL="8507" marR="8507" marT="8507" marB="0" anchor="ctr"/>
                </a:tc>
                <a:tc>
                  <a:txBody>
                    <a:bodyPr/>
                    <a:lstStyle/>
                    <a:p>
                      <a:pPr algn="ctr" fontAlgn="ctr"/>
                      <a:r>
                        <a:rPr lang="en-US" sz="1050" u="none" strike="noStrike">
                          <a:effectLst/>
                        </a:rPr>
                        <a:t>42.50%</a:t>
                      </a:r>
                      <a:endParaRPr lang="en-US" sz="1050" b="0" i="0" u="none" strike="noStrike">
                        <a:solidFill>
                          <a:srgbClr val="000000"/>
                        </a:solidFill>
                        <a:effectLst/>
                        <a:latin typeface="Times New Roman"/>
                      </a:endParaRPr>
                    </a:p>
                  </a:txBody>
                  <a:tcPr marL="8507" marR="8507" marT="8507" marB="0" anchor="ctr"/>
                </a:tc>
                <a:tc>
                  <a:txBody>
                    <a:bodyPr/>
                    <a:lstStyle/>
                    <a:p>
                      <a:pPr algn="ctr" fontAlgn="ctr"/>
                      <a:r>
                        <a:rPr lang="en-US" sz="1050" b="1" u="none" strike="noStrike">
                          <a:solidFill>
                            <a:srgbClr val="FF0000"/>
                          </a:solidFill>
                          <a:effectLst/>
                        </a:rPr>
                        <a:t>43.10%</a:t>
                      </a:r>
                      <a:endParaRPr lang="en-US" sz="1050" b="1" i="0" u="none" strike="noStrike">
                        <a:solidFill>
                          <a:srgbClr val="FF0000"/>
                        </a:solidFill>
                        <a:effectLst/>
                        <a:latin typeface="Times New Roman"/>
                      </a:endParaRPr>
                    </a:p>
                  </a:txBody>
                  <a:tcPr marL="8507" marR="8507" marT="8507" marB="0" anchor="ctr"/>
                </a:tc>
                <a:tc>
                  <a:txBody>
                    <a:bodyPr/>
                    <a:lstStyle/>
                    <a:p>
                      <a:pPr algn="ctr" fontAlgn="ctr"/>
                      <a:r>
                        <a:rPr lang="en-US" sz="1050" b="1" u="none" strike="noStrike">
                          <a:solidFill>
                            <a:srgbClr val="FF0000"/>
                          </a:solidFill>
                          <a:effectLst/>
                        </a:rPr>
                        <a:t>45.65%</a:t>
                      </a:r>
                      <a:endParaRPr lang="en-US" sz="1050" b="1" i="0" u="none" strike="noStrike">
                        <a:solidFill>
                          <a:srgbClr val="FF0000"/>
                        </a:solidFill>
                        <a:effectLst/>
                        <a:latin typeface="Times New Roman"/>
                      </a:endParaRPr>
                    </a:p>
                  </a:txBody>
                  <a:tcPr marL="8507" marR="8507" marT="8507" marB="0" anchor="ctr"/>
                </a:tc>
                <a:tc>
                  <a:txBody>
                    <a:bodyPr/>
                    <a:lstStyle/>
                    <a:p>
                      <a:pPr algn="ctr" fontAlgn="ctr"/>
                      <a:r>
                        <a:rPr lang="en-US" sz="1050" u="none" strike="noStrike">
                          <a:effectLst/>
                        </a:rPr>
                        <a:t>24.54%</a:t>
                      </a:r>
                      <a:endParaRPr lang="en-US" sz="1050" b="0" i="0" u="none" strike="noStrike">
                        <a:solidFill>
                          <a:srgbClr val="000000"/>
                        </a:solidFill>
                        <a:effectLst/>
                        <a:latin typeface="Times New Roman"/>
                      </a:endParaRPr>
                    </a:p>
                  </a:txBody>
                  <a:tcPr marL="8507" marR="8507" marT="8507" marB="0" anchor="ctr"/>
                </a:tc>
                <a:tc>
                  <a:txBody>
                    <a:bodyPr/>
                    <a:lstStyle/>
                    <a:p>
                      <a:pPr algn="ctr" fontAlgn="ctr"/>
                      <a:r>
                        <a:rPr lang="en-US" sz="1050" u="none" strike="noStrike">
                          <a:effectLst/>
                        </a:rPr>
                        <a:t>21.09%</a:t>
                      </a:r>
                      <a:endParaRPr lang="en-US" sz="1050" b="0" i="0" u="none" strike="noStrike">
                        <a:solidFill>
                          <a:srgbClr val="000000"/>
                        </a:solidFill>
                        <a:effectLst/>
                        <a:latin typeface="Times New Roman"/>
                      </a:endParaRPr>
                    </a:p>
                  </a:txBody>
                  <a:tcPr marL="8507" marR="8507" marT="8507" marB="0" anchor="ctr"/>
                </a:tc>
                <a:tc>
                  <a:txBody>
                    <a:bodyPr/>
                    <a:lstStyle/>
                    <a:p>
                      <a:pPr algn="ctr" fontAlgn="ctr"/>
                      <a:r>
                        <a:rPr lang="en-US" sz="1050" u="none" strike="noStrike">
                          <a:effectLst/>
                        </a:rPr>
                        <a:t>21.55%</a:t>
                      </a:r>
                      <a:endParaRPr lang="en-US" sz="1050" b="0" i="0" u="none" strike="noStrike">
                        <a:solidFill>
                          <a:srgbClr val="000000"/>
                        </a:solidFill>
                        <a:effectLst/>
                        <a:latin typeface="Times New Roman"/>
                      </a:endParaRPr>
                    </a:p>
                  </a:txBody>
                  <a:tcPr marL="8507" marR="8507" marT="8507" marB="0" anchor="ctr"/>
                </a:tc>
                <a:tc>
                  <a:txBody>
                    <a:bodyPr/>
                    <a:lstStyle/>
                    <a:p>
                      <a:pPr algn="ctr" fontAlgn="ctr"/>
                      <a:r>
                        <a:rPr lang="en-US" sz="1050" b="1" u="none" strike="noStrike">
                          <a:solidFill>
                            <a:srgbClr val="FF0000"/>
                          </a:solidFill>
                          <a:effectLst/>
                        </a:rPr>
                        <a:t>11.08%</a:t>
                      </a:r>
                      <a:endParaRPr lang="en-US" sz="1050" b="1" i="0" u="none" strike="noStrike">
                        <a:solidFill>
                          <a:srgbClr val="FF0000"/>
                        </a:solidFill>
                        <a:effectLst/>
                        <a:latin typeface="Times New Roman"/>
                      </a:endParaRPr>
                    </a:p>
                  </a:txBody>
                  <a:tcPr marL="8507" marR="8507" marT="8507" marB="0" anchor="ctr"/>
                </a:tc>
                <a:tc>
                  <a:txBody>
                    <a:bodyPr/>
                    <a:lstStyle/>
                    <a:p>
                      <a:pPr algn="ctr" fontAlgn="ctr"/>
                      <a:r>
                        <a:rPr lang="en-US" sz="1050" u="none" strike="noStrike">
                          <a:effectLst/>
                        </a:rPr>
                        <a:t>8.39%</a:t>
                      </a:r>
                      <a:endParaRPr lang="en-US" sz="1050" b="0" i="0" u="none" strike="noStrike">
                        <a:solidFill>
                          <a:srgbClr val="212529"/>
                        </a:solidFill>
                        <a:effectLst/>
                        <a:latin typeface="Times New Roman"/>
                      </a:endParaRPr>
                    </a:p>
                  </a:txBody>
                  <a:tcPr marL="8507" marR="8507" marT="8507" marB="0" anchor="ctr"/>
                </a:tc>
                <a:tc>
                  <a:txBody>
                    <a:bodyPr/>
                    <a:lstStyle/>
                    <a:p>
                      <a:pPr algn="ctr" fontAlgn="ctr"/>
                      <a:r>
                        <a:rPr lang="en-US" sz="1050" u="none" strike="noStrike">
                          <a:effectLst/>
                        </a:rPr>
                        <a:t>8.84%</a:t>
                      </a:r>
                      <a:endParaRPr lang="en-US" sz="1050" b="0" i="0" u="none" strike="noStrike">
                        <a:solidFill>
                          <a:srgbClr val="000000"/>
                        </a:solidFill>
                        <a:effectLst/>
                        <a:latin typeface="Times New Roman"/>
                      </a:endParaRPr>
                    </a:p>
                  </a:txBody>
                  <a:tcPr marL="8507" marR="8507" marT="8507" marB="0" anchor="ctr"/>
                </a:tc>
                <a:tc>
                  <a:txBody>
                    <a:bodyPr/>
                    <a:lstStyle/>
                    <a:p>
                      <a:pPr algn="ctr" fontAlgn="ctr"/>
                      <a:r>
                        <a:rPr lang="en-US" sz="1050" u="none" strike="noStrike">
                          <a:effectLst/>
                        </a:rPr>
                        <a:t>4.20%</a:t>
                      </a:r>
                      <a:endParaRPr lang="en-US" sz="1050" b="0" i="0" u="none" strike="noStrike">
                        <a:solidFill>
                          <a:srgbClr val="212529"/>
                        </a:solidFill>
                        <a:effectLst/>
                        <a:latin typeface="Times New Roman"/>
                      </a:endParaRPr>
                    </a:p>
                  </a:txBody>
                  <a:tcPr marL="8507" marR="8507" marT="8507" marB="0" anchor="ctr"/>
                </a:tc>
                <a:tc>
                  <a:txBody>
                    <a:bodyPr/>
                    <a:lstStyle/>
                    <a:p>
                      <a:pPr algn="ctr" fontAlgn="ctr"/>
                      <a:r>
                        <a:rPr lang="en-US" sz="1050" u="none" strike="noStrike">
                          <a:effectLst/>
                        </a:rPr>
                        <a:t>3.93%</a:t>
                      </a:r>
                      <a:endParaRPr lang="en-US" sz="1050" b="0" i="0" u="none" strike="noStrike">
                        <a:solidFill>
                          <a:srgbClr val="000000"/>
                        </a:solidFill>
                        <a:effectLst/>
                        <a:latin typeface="Times New Roman"/>
                      </a:endParaRPr>
                    </a:p>
                  </a:txBody>
                  <a:tcPr marL="8507" marR="8507" marT="8507" marB="0" anchor="ctr"/>
                </a:tc>
                <a:tc>
                  <a:txBody>
                    <a:bodyPr/>
                    <a:lstStyle/>
                    <a:p>
                      <a:pPr algn="ctr" fontAlgn="ctr"/>
                      <a:r>
                        <a:rPr lang="en-US" sz="1050" u="none" strike="noStrike">
                          <a:effectLst/>
                        </a:rPr>
                        <a:t>2.94%</a:t>
                      </a:r>
                      <a:endParaRPr lang="en-US" sz="1050" b="0" i="0" u="none" strike="noStrike">
                        <a:solidFill>
                          <a:srgbClr val="000000"/>
                        </a:solidFill>
                        <a:effectLst/>
                        <a:latin typeface="Times New Roman"/>
                      </a:endParaRPr>
                    </a:p>
                  </a:txBody>
                  <a:tcPr marL="8507" marR="8507" marT="8507" marB="0" anchor="ctr"/>
                </a:tc>
              </a:tr>
              <a:tr h="268044">
                <a:tc>
                  <a:txBody>
                    <a:bodyPr/>
                    <a:lstStyle/>
                    <a:p>
                      <a:pPr algn="ctr" fontAlgn="ctr"/>
                      <a:r>
                        <a:rPr lang="en-US" sz="1200" u="none" strike="noStrike">
                          <a:effectLst/>
                        </a:rPr>
                        <a:t>10</a:t>
                      </a:r>
                      <a:endParaRPr lang="en-US" sz="1200" b="0" i="0" u="none" strike="noStrike">
                        <a:solidFill>
                          <a:srgbClr val="000000"/>
                        </a:solidFill>
                        <a:effectLst/>
                        <a:latin typeface="Calibri"/>
                      </a:endParaRPr>
                    </a:p>
                  </a:txBody>
                  <a:tcPr marL="8507" marR="8507" marT="8507" marB="0" anchor="ctr"/>
                </a:tc>
                <a:tc>
                  <a:txBody>
                    <a:bodyPr/>
                    <a:lstStyle/>
                    <a:p>
                      <a:pPr algn="ctr" fontAlgn="ctr"/>
                      <a:r>
                        <a:rPr lang="en-US" sz="1200" u="none" strike="noStrike">
                          <a:effectLst/>
                        </a:rPr>
                        <a:t>1511500264</a:t>
                      </a:r>
                      <a:endParaRPr lang="en-US" sz="1200" b="0" i="0" u="none" strike="noStrike">
                        <a:solidFill>
                          <a:srgbClr val="212529"/>
                        </a:solidFill>
                        <a:effectLst/>
                        <a:latin typeface="Times New Roman"/>
                      </a:endParaRPr>
                    </a:p>
                  </a:txBody>
                  <a:tcPr marL="8507" marR="8507" marT="8507" marB="0" anchor="ctr"/>
                </a:tc>
                <a:tc>
                  <a:txBody>
                    <a:bodyPr/>
                    <a:lstStyle/>
                    <a:p>
                      <a:pPr algn="ctr" fontAlgn="ctr"/>
                      <a:r>
                        <a:rPr lang="en-US" sz="1050" u="none" strike="noStrike">
                          <a:effectLst/>
                        </a:rPr>
                        <a:t>36.49%</a:t>
                      </a:r>
                      <a:endParaRPr lang="en-US" sz="1050" b="0" i="0" u="none" strike="noStrike">
                        <a:solidFill>
                          <a:srgbClr val="FF0000"/>
                        </a:solidFill>
                        <a:effectLst/>
                        <a:latin typeface="Times New Roman"/>
                      </a:endParaRPr>
                    </a:p>
                  </a:txBody>
                  <a:tcPr marL="8507" marR="8507" marT="8507" marB="0" anchor="ctr"/>
                </a:tc>
                <a:tc>
                  <a:txBody>
                    <a:bodyPr/>
                    <a:lstStyle/>
                    <a:p>
                      <a:pPr algn="ctr" fontAlgn="ctr"/>
                      <a:r>
                        <a:rPr lang="en-US" sz="1050" u="none" strike="noStrike">
                          <a:effectLst/>
                        </a:rPr>
                        <a:t>35.71%</a:t>
                      </a:r>
                      <a:endParaRPr lang="en-US" sz="1050" b="0" i="0" u="none" strike="noStrike">
                        <a:solidFill>
                          <a:srgbClr val="000000"/>
                        </a:solidFill>
                        <a:effectLst/>
                        <a:latin typeface="Times New Roman"/>
                      </a:endParaRPr>
                    </a:p>
                  </a:txBody>
                  <a:tcPr marL="8507" marR="8507" marT="8507" marB="0" anchor="ctr"/>
                </a:tc>
                <a:tc>
                  <a:txBody>
                    <a:bodyPr/>
                    <a:lstStyle/>
                    <a:p>
                      <a:pPr algn="ctr" fontAlgn="ctr"/>
                      <a:r>
                        <a:rPr lang="en-US" sz="1050" u="none" strike="noStrike">
                          <a:effectLst/>
                        </a:rPr>
                        <a:t>41.86%</a:t>
                      </a:r>
                      <a:endParaRPr lang="en-US" sz="1050" b="0" i="0" u="none" strike="noStrike">
                        <a:solidFill>
                          <a:srgbClr val="212529"/>
                        </a:solidFill>
                        <a:effectLst/>
                        <a:latin typeface="Times New Roman"/>
                      </a:endParaRPr>
                    </a:p>
                  </a:txBody>
                  <a:tcPr marL="8507" marR="8507" marT="8507" marB="0" anchor="ctr"/>
                </a:tc>
                <a:tc>
                  <a:txBody>
                    <a:bodyPr/>
                    <a:lstStyle/>
                    <a:p>
                      <a:pPr algn="ctr" fontAlgn="ctr"/>
                      <a:r>
                        <a:rPr lang="en-US" sz="1050" u="none" strike="noStrike">
                          <a:effectLst/>
                        </a:rPr>
                        <a:t>24.77%</a:t>
                      </a:r>
                      <a:endParaRPr lang="en-US" sz="1050" b="0" i="0" u="none" strike="noStrike">
                        <a:solidFill>
                          <a:srgbClr val="212529"/>
                        </a:solidFill>
                        <a:effectLst/>
                        <a:latin typeface="Times New Roman"/>
                      </a:endParaRPr>
                    </a:p>
                  </a:txBody>
                  <a:tcPr marL="8507" marR="8507" marT="8507" marB="0" anchor="ctr"/>
                </a:tc>
                <a:tc>
                  <a:txBody>
                    <a:bodyPr/>
                    <a:lstStyle/>
                    <a:p>
                      <a:pPr algn="ctr" fontAlgn="ctr"/>
                      <a:r>
                        <a:rPr lang="en-US" sz="1050" b="1" u="none" strike="noStrike">
                          <a:solidFill>
                            <a:srgbClr val="FF0000"/>
                          </a:solidFill>
                          <a:effectLst/>
                        </a:rPr>
                        <a:t>26.50%</a:t>
                      </a:r>
                      <a:endParaRPr lang="en-US" sz="1050" b="1" i="0" u="none" strike="noStrike">
                        <a:solidFill>
                          <a:srgbClr val="FF0000"/>
                        </a:solidFill>
                        <a:effectLst/>
                        <a:latin typeface="Times New Roman"/>
                      </a:endParaRPr>
                    </a:p>
                  </a:txBody>
                  <a:tcPr marL="8507" marR="8507" marT="8507" marB="0" anchor="ctr"/>
                </a:tc>
                <a:tc>
                  <a:txBody>
                    <a:bodyPr/>
                    <a:lstStyle/>
                    <a:p>
                      <a:pPr algn="ctr" fontAlgn="ctr"/>
                      <a:r>
                        <a:rPr lang="en-US" sz="1050" u="none" strike="noStrike">
                          <a:effectLst/>
                        </a:rPr>
                        <a:t>25.25%</a:t>
                      </a:r>
                      <a:endParaRPr lang="en-US" sz="1050" b="0" i="0" u="none" strike="noStrike">
                        <a:solidFill>
                          <a:srgbClr val="000000"/>
                        </a:solidFill>
                        <a:effectLst/>
                        <a:latin typeface="Times New Roman"/>
                      </a:endParaRPr>
                    </a:p>
                  </a:txBody>
                  <a:tcPr marL="8507" marR="8507" marT="8507" marB="0" anchor="ctr"/>
                </a:tc>
                <a:tc>
                  <a:txBody>
                    <a:bodyPr/>
                    <a:lstStyle/>
                    <a:p>
                      <a:pPr algn="ctr" fontAlgn="ctr"/>
                      <a:r>
                        <a:rPr lang="en-US" sz="1050" u="none" strike="noStrike">
                          <a:effectLst/>
                        </a:rPr>
                        <a:t>8.43%</a:t>
                      </a:r>
                      <a:endParaRPr lang="en-US" sz="1050" b="0" i="0" u="none" strike="noStrike">
                        <a:solidFill>
                          <a:srgbClr val="000000"/>
                        </a:solidFill>
                        <a:effectLst/>
                        <a:latin typeface="Times New Roman"/>
                      </a:endParaRPr>
                    </a:p>
                  </a:txBody>
                  <a:tcPr marL="8507" marR="8507" marT="8507" marB="0" anchor="ctr"/>
                </a:tc>
                <a:tc>
                  <a:txBody>
                    <a:bodyPr/>
                    <a:lstStyle/>
                    <a:p>
                      <a:pPr algn="ctr" fontAlgn="ctr"/>
                      <a:r>
                        <a:rPr lang="en-US" sz="1050" u="none" strike="noStrike">
                          <a:effectLst/>
                        </a:rPr>
                        <a:t>6.96%</a:t>
                      </a:r>
                      <a:endParaRPr lang="en-US" sz="1050" b="0" i="0" u="none" strike="noStrike">
                        <a:solidFill>
                          <a:srgbClr val="212529"/>
                        </a:solidFill>
                        <a:effectLst/>
                        <a:latin typeface="Times New Roman"/>
                      </a:endParaRPr>
                    </a:p>
                  </a:txBody>
                  <a:tcPr marL="8507" marR="8507" marT="8507" marB="0" anchor="ctr"/>
                </a:tc>
                <a:tc>
                  <a:txBody>
                    <a:bodyPr/>
                    <a:lstStyle/>
                    <a:p>
                      <a:pPr algn="ctr" fontAlgn="ctr"/>
                      <a:r>
                        <a:rPr lang="en-US" sz="1050" u="none" strike="noStrike">
                          <a:effectLst/>
                        </a:rPr>
                        <a:t>6.25%</a:t>
                      </a:r>
                      <a:endParaRPr lang="en-US" sz="1050" b="0" i="0" u="none" strike="noStrike">
                        <a:solidFill>
                          <a:srgbClr val="000000"/>
                        </a:solidFill>
                        <a:effectLst/>
                        <a:latin typeface="Times New Roman"/>
                      </a:endParaRPr>
                    </a:p>
                  </a:txBody>
                  <a:tcPr marL="8507" marR="8507" marT="8507" marB="0" anchor="ctr"/>
                </a:tc>
                <a:tc>
                  <a:txBody>
                    <a:bodyPr/>
                    <a:lstStyle/>
                    <a:p>
                      <a:pPr algn="ctr" fontAlgn="ctr"/>
                      <a:r>
                        <a:rPr lang="en-US" sz="1050" u="none" strike="noStrike">
                          <a:effectLst/>
                        </a:rPr>
                        <a:t>4.46%</a:t>
                      </a:r>
                      <a:endParaRPr lang="en-US" sz="1050" b="0" i="0" u="none" strike="noStrike">
                        <a:solidFill>
                          <a:srgbClr val="212529"/>
                        </a:solidFill>
                        <a:effectLst/>
                        <a:latin typeface="Times New Roman"/>
                      </a:endParaRPr>
                    </a:p>
                  </a:txBody>
                  <a:tcPr marL="8507" marR="8507" marT="8507" marB="0" anchor="ctr"/>
                </a:tc>
                <a:tc>
                  <a:txBody>
                    <a:bodyPr/>
                    <a:lstStyle/>
                    <a:p>
                      <a:pPr algn="ctr" fontAlgn="ctr"/>
                      <a:r>
                        <a:rPr lang="en-US" sz="1050" u="none" strike="noStrike">
                          <a:effectLst/>
                        </a:rPr>
                        <a:t>3.10%</a:t>
                      </a:r>
                      <a:endParaRPr lang="en-US" sz="1050" b="0" i="0" u="none" strike="noStrike">
                        <a:solidFill>
                          <a:srgbClr val="000000"/>
                        </a:solidFill>
                        <a:effectLst/>
                        <a:latin typeface="Times New Roman"/>
                      </a:endParaRPr>
                    </a:p>
                  </a:txBody>
                  <a:tcPr marL="8507" marR="8507" marT="8507" marB="0" anchor="ctr"/>
                </a:tc>
                <a:tc>
                  <a:txBody>
                    <a:bodyPr/>
                    <a:lstStyle/>
                    <a:p>
                      <a:pPr algn="ctr" fontAlgn="ctr"/>
                      <a:r>
                        <a:rPr lang="en-US" sz="1050" u="none" strike="noStrike">
                          <a:effectLst/>
                        </a:rPr>
                        <a:t>3.02%</a:t>
                      </a:r>
                      <a:endParaRPr lang="en-US" sz="1050" b="0" i="0" u="none" strike="noStrike">
                        <a:solidFill>
                          <a:srgbClr val="000000"/>
                        </a:solidFill>
                        <a:effectLst/>
                        <a:latin typeface="Times New Roman"/>
                      </a:endParaRPr>
                    </a:p>
                  </a:txBody>
                  <a:tcPr marL="8507" marR="8507" marT="8507" marB="0" anchor="ctr"/>
                </a:tc>
              </a:tr>
              <a:tr h="268044">
                <a:tc>
                  <a:txBody>
                    <a:bodyPr/>
                    <a:lstStyle/>
                    <a:p>
                      <a:pPr algn="ctr" fontAlgn="ctr"/>
                      <a:r>
                        <a:rPr lang="en-US" sz="1200" u="none" strike="noStrike">
                          <a:effectLst/>
                        </a:rPr>
                        <a:t>11</a:t>
                      </a:r>
                      <a:endParaRPr lang="en-US" sz="1200" b="0" i="0" u="none" strike="noStrike">
                        <a:solidFill>
                          <a:srgbClr val="000000"/>
                        </a:solidFill>
                        <a:effectLst/>
                        <a:latin typeface="Calibri"/>
                      </a:endParaRPr>
                    </a:p>
                  </a:txBody>
                  <a:tcPr marL="8507" marR="8507" marT="8507" marB="0" anchor="ctr"/>
                </a:tc>
                <a:tc>
                  <a:txBody>
                    <a:bodyPr/>
                    <a:lstStyle/>
                    <a:p>
                      <a:pPr algn="ctr" fontAlgn="ctr"/>
                      <a:r>
                        <a:rPr lang="en-US" sz="1200" u="none" strike="noStrike">
                          <a:effectLst/>
                        </a:rPr>
                        <a:t>1511500272</a:t>
                      </a:r>
                      <a:endParaRPr lang="en-US" sz="1200" b="0" i="0" u="none" strike="noStrike">
                        <a:solidFill>
                          <a:srgbClr val="212529"/>
                        </a:solidFill>
                        <a:effectLst/>
                        <a:latin typeface="Times New Roman"/>
                      </a:endParaRPr>
                    </a:p>
                  </a:txBody>
                  <a:tcPr marL="8507" marR="8507" marT="8507" marB="0" anchor="ctr"/>
                </a:tc>
                <a:tc>
                  <a:txBody>
                    <a:bodyPr/>
                    <a:lstStyle/>
                    <a:p>
                      <a:pPr algn="ctr" fontAlgn="ctr"/>
                      <a:r>
                        <a:rPr lang="en-US" sz="1050" u="none" strike="noStrike">
                          <a:effectLst/>
                        </a:rPr>
                        <a:t>40.26%</a:t>
                      </a:r>
                      <a:endParaRPr lang="en-US" sz="1050" b="0" i="0" u="none" strike="noStrike">
                        <a:solidFill>
                          <a:srgbClr val="212529"/>
                        </a:solidFill>
                        <a:effectLst/>
                        <a:latin typeface="Times New Roman"/>
                      </a:endParaRPr>
                    </a:p>
                  </a:txBody>
                  <a:tcPr marL="8507" marR="8507" marT="8507" marB="0" anchor="ctr"/>
                </a:tc>
                <a:tc>
                  <a:txBody>
                    <a:bodyPr/>
                    <a:lstStyle/>
                    <a:p>
                      <a:pPr algn="ctr" fontAlgn="ctr"/>
                      <a:r>
                        <a:rPr lang="en-US" sz="1050" u="none" strike="noStrike">
                          <a:effectLst/>
                        </a:rPr>
                        <a:t>34.38%</a:t>
                      </a:r>
                      <a:endParaRPr lang="en-US" sz="1050" b="0" i="0" u="none" strike="noStrike">
                        <a:solidFill>
                          <a:srgbClr val="212529"/>
                        </a:solidFill>
                        <a:effectLst/>
                        <a:latin typeface="Times New Roman"/>
                      </a:endParaRPr>
                    </a:p>
                  </a:txBody>
                  <a:tcPr marL="8507" marR="8507" marT="8507" marB="0" anchor="ctr"/>
                </a:tc>
                <a:tc>
                  <a:txBody>
                    <a:bodyPr/>
                    <a:lstStyle/>
                    <a:p>
                      <a:pPr algn="ctr" fontAlgn="ctr"/>
                      <a:r>
                        <a:rPr lang="en-US" sz="1050" u="none" strike="noStrike">
                          <a:effectLst/>
                        </a:rPr>
                        <a:t>38.30%</a:t>
                      </a:r>
                      <a:endParaRPr lang="en-US" sz="1050" b="0" i="0" u="none" strike="noStrike">
                        <a:solidFill>
                          <a:srgbClr val="212529"/>
                        </a:solidFill>
                        <a:effectLst/>
                        <a:latin typeface="Times New Roman"/>
                      </a:endParaRPr>
                    </a:p>
                  </a:txBody>
                  <a:tcPr marL="8507" marR="8507" marT="8507" marB="0" anchor="ctr"/>
                </a:tc>
                <a:tc>
                  <a:txBody>
                    <a:bodyPr/>
                    <a:lstStyle/>
                    <a:p>
                      <a:pPr algn="ctr" fontAlgn="ctr"/>
                      <a:r>
                        <a:rPr lang="en-US" sz="1050" u="none" strike="noStrike">
                          <a:effectLst/>
                        </a:rPr>
                        <a:t>20.74%</a:t>
                      </a:r>
                      <a:endParaRPr lang="en-US" sz="1050" b="0" i="0" u="none" strike="noStrike">
                        <a:solidFill>
                          <a:srgbClr val="212529"/>
                        </a:solidFill>
                        <a:effectLst/>
                        <a:latin typeface="Times New Roman"/>
                      </a:endParaRPr>
                    </a:p>
                  </a:txBody>
                  <a:tcPr marL="8507" marR="8507" marT="8507" marB="0" anchor="ctr"/>
                </a:tc>
                <a:tc>
                  <a:txBody>
                    <a:bodyPr/>
                    <a:lstStyle/>
                    <a:p>
                      <a:pPr algn="ctr" fontAlgn="ctr"/>
                      <a:r>
                        <a:rPr lang="en-US" sz="1050" u="none" strike="noStrike">
                          <a:effectLst/>
                        </a:rPr>
                        <a:t>17.33%</a:t>
                      </a:r>
                      <a:endParaRPr lang="en-US" sz="1050" b="0" i="0" u="none" strike="noStrike">
                        <a:solidFill>
                          <a:srgbClr val="212529"/>
                        </a:solidFill>
                        <a:effectLst/>
                        <a:latin typeface="Times New Roman"/>
                      </a:endParaRPr>
                    </a:p>
                  </a:txBody>
                  <a:tcPr marL="8507" marR="8507" marT="8507" marB="0" anchor="ctr"/>
                </a:tc>
                <a:tc>
                  <a:txBody>
                    <a:bodyPr/>
                    <a:lstStyle/>
                    <a:p>
                      <a:pPr algn="ctr" fontAlgn="ctr"/>
                      <a:r>
                        <a:rPr lang="en-US" sz="1050" u="none" strike="noStrike">
                          <a:effectLst/>
                        </a:rPr>
                        <a:t>18.49%</a:t>
                      </a:r>
                      <a:endParaRPr lang="en-US" sz="1050" b="0" i="0" u="none" strike="noStrike">
                        <a:solidFill>
                          <a:srgbClr val="000000"/>
                        </a:solidFill>
                        <a:effectLst/>
                        <a:latin typeface="Times New Roman"/>
                      </a:endParaRPr>
                    </a:p>
                  </a:txBody>
                  <a:tcPr marL="8507" marR="8507" marT="8507" marB="0" anchor="ctr"/>
                </a:tc>
                <a:tc>
                  <a:txBody>
                    <a:bodyPr/>
                    <a:lstStyle/>
                    <a:p>
                      <a:pPr algn="ctr" fontAlgn="ctr"/>
                      <a:r>
                        <a:rPr lang="en-US" sz="1050" u="none" strike="noStrike">
                          <a:effectLst/>
                        </a:rPr>
                        <a:t>7.71%</a:t>
                      </a:r>
                      <a:endParaRPr lang="en-US" sz="1050" b="0" i="0" u="none" strike="noStrike">
                        <a:solidFill>
                          <a:srgbClr val="000000"/>
                        </a:solidFill>
                        <a:effectLst/>
                        <a:latin typeface="Times New Roman"/>
                      </a:endParaRPr>
                    </a:p>
                  </a:txBody>
                  <a:tcPr marL="8507" marR="8507" marT="8507" marB="0" anchor="ctr"/>
                </a:tc>
                <a:tc>
                  <a:txBody>
                    <a:bodyPr/>
                    <a:lstStyle/>
                    <a:p>
                      <a:pPr algn="ctr" fontAlgn="ctr"/>
                      <a:r>
                        <a:rPr lang="en-US" sz="1050" u="none" strike="noStrike">
                          <a:effectLst/>
                        </a:rPr>
                        <a:t>6.88%</a:t>
                      </a:r>
                      <a:endParaRPr lang="en-US" sz="1050" b="0" i="0" u="none" strike="noStrike">
                        <a:solidFill>
                          <a:srgbClr val="212529"/>
                        </a:solidFill>
                        <a:effectLst/>
                        <a:latin typeface="Times New Roman"/>
                      </a:endParaRPr>
                    </a:p>
                  </a:txBody>
                  <a:tcPr marL="8507" marR="8507" marT="8507" marB="0" anchor="ctr"/>
                </a:tc>
                <a:tc>
                  <a:txBody>
                    <a:bodyPr/>
                    <a:lstStyle/>
                    <a:p>
                      <a:pPr algn="ctr" fontAlgn="ctr"/>
                      <a:r>
                        <a:rPr lang="en-US" sz="1050" u="none" strike="noStrike">
                          <a:effectLst/>
                        </a:rPr>
                        <a:t>7.06%</a:t>
                      </a:r>
                      <a:endParaRPr lang="en-US" sz="1050" b="0" i="0" u="none" strike="noStrike">
                        <a:solidFill>
                          <a:srgbClr val="000000"/>
                        </a:solidFill>
                        <a:effectLst/>
                        <a:latin typeface="Times New Roman"/>
                      </a:endParaRPr>
                    </a:p>
                  </a:txBody>
                  <a:tcPr marL="8507" marR="8507" marT="8507" marB="0" anchor="ctr"/>
                </a:tc>
                <a:tc>
                  <a:txBody>
                    <a:bodyPr/>
                    <a:lstStyle/>
                    <a:p>
                      <a:pPr algn="ctr" fontAlgn="ctr"/>
                      <a:r>
                        <a:rPr lang="en-US" sz="1050" u="none" strike="noStrike">
                          <a:effectLst/>
                        </a:rPr>
                        <a:t>3.66%</a:t>
                      </a:r>
                      <a:endParaRPr lang="en-US" sz="1050" b="0" i="0" u="none" strike="noStrike">
                        <a:solidFill>
                          <a:srgbClr val="212529"/>
                        </a:solidFill>
                        <a:effectLst/>
                        <a:latin typeface="Times New Roman"/>
                      </a:endParaRPr>
                    </a:p>
                  </a:txBody>
                  <a:tcPr marL="8507" marR="8507" marT="8507" marB="0" anchor="ctr"/>
                </a:tc>
                <a:tc>
                  <a:txBody>
                    <a:bodyPr/>
                    <a:lstStyle/>
                    <a:p>
                      <a:pPr algn="ctr" fontAlgn="ctr"/>
                      <a:r>
                        <a:rPr lang="en-US" sz="1050" u="none" strike="noStrike">
                          <a:effectLst/>
                        </a:rPr>
                        <a:t>3.49%</a:t>
                      </a:r>
                      <a:endParaRPr lang="en-US" sz="1050" b="0" i="0" u="none" strike="noStrike">
                        <a:solidFill>
                          <a:srgbClr val="000000"/>
                        </a:solidFill>
                        <a:effectLst/>
                        <a:latin typeface="Times New Roman"/>
                      </a:endParaRPr>
                    </a:p>
                  </a:txBody>
                  <a:tcPr marL="8507" marR="8507" marT="8507" marB="0" anchor="ctr"/>
                </a:tc>
                <a:tc>
                  <a:txBody>
                    <a:bodyPr/>
                    <a:lstStyle/>
                    <a:p>
                      <a:pPr algn="ctr" fontAlgn="ctr"/>
                      <a:r>
                        <a:rPr lang="en-US" sz="1050" u="none" strike="noStrike">
                          <a:effectLst/>
                        </a:rPr>
                        <a:t>2.83%</a:t>
                      </a:r>
                      <a:endParaRPr lang="en-US" sz="1050" b="0" i="0" u="none" strike="noStrike">
                        <a:solidFill>
                          <a:srgbClr val="000000"/>
                        </a:solidFill>
                        <a:effectLst/>
                        <a:latin typeface="Times New Roman"/>
                      </a:endParaRPr>
                    </a:p>
                  </a:txBody>
                  <a:tcPr marL="8507" marR="8507" marT="8507" marB="0" anchor="ctr"/>
                </a:tc>
              </a:tr>
              <a:tr h="268044">
                <a:tc>
                  <a:txBody>
                    <a:bodyPr/>
                    <a:lstStyle/>
                    <a:p>
                      <a:pPr algn="ctr" fontAlgn="ctr"/>
                      <a:r>
                        <a:rPr lang="en-US" sz="1200" u="none" strike="noStrike">
                          <a:effectLst/>
                        </a:rPr>
                        <a:t>12</a:t>
                      </a:r>
                      <a:endParaRPr lang="en-US" sz="1200" b="0" i="0" u="none" strike="noStrike">
                        <a:solidFill>
                          <a:srgbClr val="000000"/>
                        </a:solidFill>
                        <a:effectLst/>
                        <a:latin typeface="Calibri"/>
                      </a:endParaRPr>
                    </a:p>
                  </a:txBody>
                  <a:tcPr marL="8507" marR="8507" marT="8507" marB="0" anchor="ctr"/>
                </a:tc>
                <a:tc>
                  <a:txBody>
                    <a:bodyPr/>
                    <a:lstStyle/>
                    <a:p>
                      <a:pPr algn="ctr" fontAlgn="ctr"/>
                      <a:r>
                        <a:rPr lang="en-US" sz="1200" u="none" strike="noStrike">
                          <a:effectLst/>
                        </a:rPr>
                        <a:t>1511500298</a:t>
                      </a:r>
                      <a:endParaRPr lang="en-US" sz="1200" b="0" i="0" u="none" strike="noStrike">
                        <a:solidFill>
                          <a:srgbClr val="212529"/>
                        </a:solidFill>
                        <a:effectLst/>
                        <a:latin typeface="Times New Roman"/>
                      </a:endParaRPr>
                    </a:p>
                  </a:txBody>
                  <a:tcPr marL="8507" marR="8507" marT="8507" marB="0" anchor="ctr"/>
                </a:tc>
                <a:tc>
                  <a:txBody>
                    <a:bodyPr/>
                    <a:lstStyle/>
                    <a:p>
                      <a:pPr algn="ctr" fontAlgn="ctr"/>
                      <a:r>
                        <a:rPr lang="en-US" sz="1050" u="none" strike="noStrike">
                          <a:effectLst/>
                        </a:rPr>
                        <a:t>36.36%</a:t>
                      </a:r>
                      <a:endParaRPr lang="en-US" sz="1050" b="0" i="0" u="none" strike="noStrike">
                        <a:solidFill>
                          <a:srgbClr val="000000"/>
                        </a:solidFill>
                        <a:effectLst/>
                        <a:latin typeface="Times New Roman"/>
                      </a:endParaRPr>
                    </a:p>
                  </a:txBody>
                  <a:tcPr marL="8507" marR="8507" marT="8507" marB="0" anchor="ctr"/>
                </a:tc>
                <a:tc>
                  <a:txBody>
                    <a:bodyPr/>
                    <a:lstStyle/>
                    <a:p>
                      <a:pPr algn="ctr" fontAlgn="ctr"/>
                      <a:r>
                        <a:rPr lang="en-US" sz="1050" u="none" strike="noStrike">
                          <a:effectLst/>
                        </a:rPr>
                        <a:t>35.59%</a:t>
                      </a:r>
                      <a:endParaRPr lang="en-US" sz="1050" b="0" i="0" u="none" strike="noStrike">
                        <a:solidFill>
                          <a:srgbClr val="000000"/>
                        </a:solidFill>
                        <a:effectLst/>
                        <a:latin typeface="Times New Roman"/>
                      </a:endParaRPr>
                    </a:p>
                  </a:txBody>
                  <a:tcPr marL="8507" marR="8507" marT="8507" marB="0" anchor="ctr"/>
                </a:tc>
                <a:tc>
                  <a:txBody>
                    <a:bodyPr/>
                    <a:lstStyle/>
                    <a:p>
                      <a:pPr algn="ctr" fontAlgn="ctr"/>
                      <a:r>
                        <a:rPr lang="en-US" sz="1050" u="none" strike="noStrike">
                          <a:effectLst/>
                        </a:rPr>
                        <a:t>44.44%</a:t>
                      </a:r>
                      <a:endParaRPr lang="en-US" sz="1050" b="0" i="0" u="none" strike="noStrike">
                        <a:solidFill>
                          <a:srgbClr val="000000"/>
                        </a:solidFill>
                        <a:effectLst/>
                        <a:latin typeface="Times New Roman"/>
                      </a:endParaRPr>
                    </a:p>
                  </a:txBody>
                  <a:tcPr marL="8507" marR="8507" marT="8507" marB="0" anchor="ctr"/>
                </a:tc>
                <a:tc>
                  <a:txBody>
                    <a:bodyPr/>
                    <a:lstStyle/>
                    <a:p>
                      <a:pPr algn="ctr" fontAlgn="ctr"/>
                      <a:r>
                        <a:rPr lang="en-US" sz="1050" b="1" u="none" strike="noStrike">
                          <a:solidFill>
                            <a:srgbClr val="FF0000"/>
                          </a:solidFill>
                          <a:effectLst/>
                        </a:rPr>
                        <a:t>26.07%</a:t>
                      </a:r>
                      <a:endParaRPr lang="en-US" sz="1050" b="1" i="0" u="none" strike="noStrike">
                        <a:solidFill>
                          <a:srgbClr val="FF0000"/>
                        </a:solidFill>
                        <a:effectLst/>
                        <a:latin typeface="Times New Roman"/>
                      </a:endParaRPr>
                    </a:p>
                  </a:txBody>
                  <a:tcPr marL="8507" marR="8507" marT="8507" marB="0" anchor="ctr"/>
                </a:tc>
                <a:tc>
                  <a:txBody>
                    <a:bodyPr/>
                    <a:lstStyle/>
                    <a:p>
                      <a:pPr algn="ctr" fontAlgn="ctr"/>
                      <a:r>
                        <a:rPr lang="en-US" sz="1050" u="none" strike="noStrike">
                          <a:effectLst/>
                        </a:rPr>
                        <a:t>23.26%</a:t>
                      </a:r>
                      <a:endParaRPr lang="en-US" sz="1050" b="0" i="0" u="none" strike="noStrike">
                        <a:solidFill>
                          <a:srgbClr val="000000"/>
                        </a:solidFill>
                        <a:effectLst/>
                        <a:latin typeface="Times New Roman"/>
                      </a:endParaRPr>
                    </a:p>
                  </a:txBody>
                  <a:tcPr marL="8507" marR="8507" marT="8507" marB="0" anchor="ctr"/>
                </a:tc>
                <a:tc>
                  <a:txBody>
                    <a:bodyPr/>
                    <a:lstStyle/>
                    <a:p>
                      <a:pPr algn="ctr" fontAlgn="ctr"/>
                      <a:r>
                        <a:rPr lang="en-US" sz="1050" b="1" u="none" strike="noStrike">
                          <a:solidFill>
                            <a:srgbClr val="FF0000"/>
                          </a:solidFill>
                          <a:effectLst/>
                        </a:rPr>
                        <a:t>27.72%</a:t>
                      </a:r>
                      <a:endParaRPr lang="en-US" sz="1050" b="1" i="0" u="none" strike="noStrike">
                        <a:solidFill>
                          <a:srgbClr val="FF0000"/>
                        </a:solidFill>
                        <a:effectLst/>
                        <a:latin typeface="Times New Roman"/>
                      </a:endParaRPr>
                    </a:p>
                  </a:txBody>
                  <a:tcPr marL="8507" marR="8507" marT="8507" marB="0" anchor="ctr"/>
                </a:tc>
                <a:tc>
                  <a:txBody>
                    <a:bodyPr/>
                    <a:lstStyle/>
                    <a:p>
                      <a:pPr algn="ctr" fontAlgn="ctr"/>
                      <a:r>
                        <a:rPr lang="en-US" sz="1050" u="none" strike="noStrike">
                          <a:effectLst/>
                        </a:rPr>
                        <a:t>9.88%</a:t>
                      </a:r>
                      <a:endParaRPr lang="en-US" sz="1050" b="0" i="0" u="none" strike="noStrike">
                        <a:solidFill>
                          <a:srgbClr val="000000"/>
                        </a:solidFill>
                        <a:effectLst/>
                        <a:latin typeface="Times New Roman"/>
                      </a:endParaRPr>
                    </a:p>
                  </a:txBody>
                  <a:tcPr marL="8507" marR="8507" marT="8507" marB="0" anchor="ctr"/>
                </a:tc>
                <a:tc>
                  <a:txBody>
                    <a:bodyPr/>
                    <a:lstStyle/>
                    <a:p>
                      <a:pPr algn="ctr" fontAlgn="ctr"/>
                      <a:r>
                        <a:rPr lang="en-US" sz="1050" u="none" strike="noStrike">
                          <a:effectLst/>
                        </a:rPr>
                        <a:t>8.44%</a:t>
                      </a:r>
                      <a:endParaRPr lang="en-US" sz="1050" b="0" i="0" u="none" strike="noStrike">
                        <a:solidFill>
                          <a:srgbClr val="000000"/>
                        </a:solidFill>
                        <a:effectLst/>
                        <a:latin typeface="Times New Roman"/>
                      </a:endParaRPr>
                    </a:p>
                  </a:txBody>
                  <a:tcPr marL="8507" marR="8507" marT="8507" marB="0" anchor="ctr"/>
                </a:tc>
                <a:tc>
                  <a:txBody>
                    <a:bodyPr/>
                    <a:lstStyle/>
                    <a:p>
                      <a:pPr algn="ctr" fontAlgn="ctr"/>
                      <a:r>
                        <a:rPr lang="en-US" sz="1050" b="1" u="none" strike="noStrike">
                          <a:solidFill>
                            <a:srgbClr val="FF0000"/>
                          </a:solidFill>
                          <a:effectLst/>
                        </a:rPr>
                        <a:t>9.72%</a:t>
                      </a:r>
                      <a:endParaRPr lang="en-US" sz="1050" b="1" i="0" u="none" strike="noStrike">
                        <a:solidFill>
                          <a:srgbClr val="FF0000"/>
                        </a:solidFill>
                        <a:effectLst/>
                        <a:latin typeface="Times New Roman"/>
                      </a:endParaRPr>
                    </a:p>
                  </a:txBody>
                  <a:tcPr marL="8507" marR="8507" marT="8507" marB="0" anchor="ctr"/>
                </a:tc>
                <a:tc>
                  <a:txBody>
                    <a:bodyPr/>
                    <a:lstStyle/>
                    <a:p>
                      <a:pPr algn="ctr" fontAlgn="ctr"/>
                      <a:r>
                        <a:rPr lang="en-US" sz="1050" u="none" strike="noStrike">
                          <a:effectLst/>
                        </a:rPr>
                        <a:t>4.68%</a:t>
                      </a:r>
                      <a:endParaRPr lang="en-US" sz="1050" b="0" i="0" u="none" strike="noStrike">
                        <a:solidFill>
                          <a:srgbClr val="000000"/>
                        </a:solidFill>
                        <a:effectLst/>
                        <a:latin typeface="Times New Roman"/>
                      </a:endParaRPr>
                    </a:p>
                  </a:txBody>
                  <a:tcPr marL="8507" marR="8507" marT="8507" marB="0" anchor="ctr"/>
                </a:tc>
                <a:tc>
                  <a:txBody>
                    <a:bodyPr/>
                    <a:lstStyle/>
                    <a:p>
                      <a:pPr algn="ctr" fontAlgn="ctr"/>
                      <a:r>
                        <a:rPr lang="en-US" sz="1050" u="none" strike="noStrike">
                          <a:effectLst/>
                        </a:rPr>
                        <a:t>3.94%</a:t>
                      </a:r>
                      <a:endParaRPr lang="en-US" sz="1050" b="0" i="0" u="none" strike="noStrike">
                        <a:solidFill>
                          <a:srgbClr val="000000"/>
                        </a:solidFill>
                        <a:effectLst/>
                        <a:latin typeface="Times New Roman"/>
                      </a:endParaRPr>
                    </a:p>
                  </a:txBody>
                  <a:tcPr marL="8507" marR="8507" marT="8507" marB="0" anchor="ctr"/>
                </a:tc>
                <a:tc>
                  <a:txBody>
                    <a:bodyPr/>
                    <a:lstStyle/>
                    <a:p>
                      <a:pPr algn="ctr" fontAlgn="ctr"/>
                      <a:r>
                        <a:rPr lang="en-US" sz="1050" u="none" strike="noStrike">
                          <a:effectLst/>
                        </a:rPr>
                        <a:t>4.25%</a:t>
                      </a:r>
                      <a:endParaRPr lang="en-US" sz="1050" b="0" i="0" u="none" strike="noStrike">
                        <a:solidFill>
                          <a:srgbClr val="000000"/>
                        </a:solidFill>
                        <a:effectLst/>
                        <a:latin typeface="Times New Roman"/>
                      </a:endParaRPr>
                    </a:p>
                  </a:txBody>
                  <a:tcPr marL="8507" marR="8507" marT="8507" marB="0" anchor="ctr"/>
                </a:tc>
              </a:tr>
              <a:tr h="268044">
                <a:tc>
                  <a:txBody>
                    <a:bodyPr/>
                    <a:lstStyle/>
                    <a:p>
                      <a:pPr algn="ctr" fontAlgn="ctr"/>
                      <a:r>
                        <a:rPr lang="en-US" sz="1200" u="none" strike="noStrike">
                          <a:effectLst/>
                        </a:rPr>
                        <a:t>13</a:t>
                      </a:r>
                      <a:endParaRPr lang="en-US" sz="1200" b="0" i="0" u="none" strike="noStrike">
                        <a:solidFill>
                          <a:srgbClr val="000000"/>
                        </a:solidFill>
                        <a:effectLst/>
                        <a:latin typeface="Calibri"/>
                      </a:endParaRPr>
                    </a:p>
                  </a:txBody>
                  <a:tcPr marL="8507" marR="8507" marT="8507" marB="0" anchor="ctr"/>
                </a:tc>
                <a:tc>
                  <a:txBody>
                    <a:bodyPr/>
                    <a:lstStyle/>
                    <a:p>
                      <a:pPr algn="ctr" fontAlgn="ctr"/>
                      <a:r>
                        <a:rPr lang="en-US" sz="1200" u="none" strike="noStrike">
                          <a:effectLst/>
                        </a:rPr>
                        <a:t>1511500314</a:t>
                      </a:r>
                      <a:endParaRPr lang="en-US" sz="1200" b="0" i="0" u="none" strike="noStrike">
                        <a:solidFill>
                          <a:srgbClr val="212529"/>
                        </a:solidFill>
                        <a:effectLst/>
                        <a:latin typeface="Times New Roman"/>
                      </a:endParaRPr>
                    </a:p>
                  </a:txBody>
                  <a:tcPr marL="8507" marR="8507" marT="8507" marB="0" anchor="ctr"/>
                </a:tc>
                <a:tc>
                  <a:txBody>
                    <a:bodyPr/>
                    <a:lstStyle/>
                    <a:p>
                      <a:pPr algn="ctr" fontAlgn="ctr"/>
                      <a:r>
                        <a:rPr lang="en-US" sz="1050" u="none" strike="noStrike">
                          <a:effectLst/>
                        </a:rPr>
                        <a:t>33.67%</a:t>
                      </a:r>
                      <a:endParaRPr lang="en-US" sz="1050" b="0" i="0" u="none" strike="noStrike">
                        <a:solidFill>
                          <a:srgbClr val="212529"/>
                        </a:solidFill>
                        <a:effectLst/>
                        <a:latin typeface="Times New Roman"/>
                      </a:endParaRPr>
                    </a:p>
                  </a:txBody>
                  <a:tcPr marL="8507" marR="8507" marT="8507" marB="0" anchor="ctr"/>
                </a:tc>
                <a:tc>
                  <a:txBody>
                    <a:bodyPr/>
                    <a:lstStyle/>
                    <a:p>
                      <a:pPr algn="ctr" fontAlgn="ctr"/>
                      <a:r>
                        <a:rPr lang="en-US" sz="1050" u="none" strike="noStrike">
                          <a:effectLst/>
                        </a:rPr>
                        <a:t>33.78%</a:t>
                      </a:r>
                      <a:endParaRPr lang="en-US" sz="1050" b="0" i="0" u="none" strike="noStrike">
                        <a:solidFill>
                          <a:srgbClr val="212529"/>
                        </a:solidFill>
                        <a:effectLst/>
                        <a:latin typeface="Times New Roman"/>
                      </a:endParaRPr>
                    </a:p>
                  </a:txBody>
                  <a:tcPr marL="8507" marR="8507" marT="8507" marB="0" anchor="ctr"/>
                </a:tc>
                <a:tc>
                  <a:txBody>
                    <a:bodyPr/>
                    <a:lstStyle/>
                    <a:p>
                      <a:pPr algn="ctr" fontAlgn="ctr"/>
                      <a:r>
                        <a:rPr lang="en-US" sz="1050" u="none" strike="noStrike">
                          <a:effectLst/>
                        </a:rPr>
                        <a:t>36.07%</a:t>
                      </a:r>
                      <a:endParaRPr lang="en-US" sz="1050" b="0" i="0" u="none" strike="noStrike">
                        <a:solidFill>
                          <a:srgbClr val="212529"/>
                        </a:solidFill>
                        <a:effectLst/>
                        <a:latin typeface="Times New Roman"/>
                      </a:endParaRPr>
                    </a:p>
                  </a:txBody>
                  <a:tcPr marL="8507" marR="8507" marT="8507" marB="0" anchor="ctr"/>
                </a:tc>
                <a:tc>
                  <a:txBody>
                    <a:bodyPr/>
                    <a:lstStyle/>
                    <a:p>
                      <a:pPr algn="ctr" fontAlgn="ctr"/>
                      <a:r>
                        <a:rPr lang="en-US" sz="1050" u="none" strike="noStrike">
                          <a:effectLst/>
                        </a:rPr>
                        <a:t>23.73%</a:t>
                      </a:r>
                      <a:endParaRPr lang="en-US" sz="1050" b="0" i="0" u="none" strike="noStrike">
                        <a:solidFill>
                          <a:srgbClr val="212529"/>
                        </a:solidFill>
                        <a:effectLst/>
                        <a:latin typeface="Times New Roman"/>
                      </a:endParaRPr>
                    </a:p>
                  </a:txBody>
                  <a:tcPr marL="8507" marR="8507" marT="8507" marB="0" anchor="ctr"/>
                </a:tc>
                <a:tc>
                  <a:txBody>
                    <a:bodyPr/>
                    <a:lstStyle/>
                    <a:p>
                      <a:pPr algn="ctr" fontAlgn="ctr"/>
                      <a:r>
                        <a:rPr lang="en-US" sz="1050" u="none" strike="noStrike">
                          <a:effectLst/>
                        </a:rPr>
                        <a:t>20.88%</a:t>
                      </a:r>
                      <a:endParaRPr lang="en-US" sz="1050" b="0" i="0" u="none" strike="noStrike">
                        <a:solidFill>
                          <a:srgbClr val="212529"/>
                        </a:solidFill>
                        <a:effectLst/>
                        <a:latin typeface="Times New Roman"/>
                      </a:endParaRPr>
                    </a:p>
                  </a:txBody>
                  <a:tcPr marL="8507" marR="8507" marT="8507" marB="0" anchor="ctr"/>
                </a:tc>
                <a:tc>
                  <a:txBody>
                    <a:bodyPr/>
                    <a:lstStyle/>
                    <a:p>
                      <a:pPr algn="ctr" fontAlgn="ctr"/>
                      <a:r>
                        <a:rPr lang="en-US" sz="1050" u="none" strike="noStrike">
                          <a:effectLst/>
                        </a:rPr>
                        <a:t>20.27%</a:t>
                      </a:r>
                      <a:endParaRPr lang="en-US" sz="1050" b="0" i="0" u="none" strike="noStrike">
                        <a:solidFill>
                          <a:srgbClr val="000000"/>
                        </a:solidFill>
                        <a:effectLst/>
                        <a:latin typeface="Times New Roman"/>
                      </a:endParaRPr>
                    </a:p>
                  </a:txBody>
                  <a:tcPr marL="8507" marR="8507" marT="8507" marB="0" anchor="ctr"/>
                </a:tc>
                <a:tc>
                  <a:txBody>
                    <a:bodyPr/>
                    <a:lstStyle/>
                    <a:p>
                      <a:pPr algn="ctr" fontAlgn="ctr"/>
                      <a:r>
                        <a:rPr lang="en-US" sz="1050" u="none" strike="noStrike">
                          <a:effectLst/>
                        </a:rPr>
                        <a:t>7.69%</a:t>
                      </a:r>
                      <a:endParaRPr lang="en-US" sz="1050" b="0" i="0" u="none" strike="noStrike">
                        <a:solidFill>
                          <a:srgbClr val="000000"/>
                        </a:solidFill>
                        <a:effectLst/>
                        <a:latin typeface="Times New Roman"/>
                      </a:endParaRPr>
                    </a:p>
                  </a:txBody>
                  <a:tcPr marL="8507" marR="8507" marT="8507" marB="0" anchor="ctr"/>
                </a:tc>
                <a:tc>
                  <a:txBody>
                    <a:bodyPr/>
                    <a:lstStyle/>
                    <a:p>
                      <a:pPr algn="ctr" fontAlgn="ctr"/>
                      <a:r>
                        <a:rPr lang="en-US" sz="1050" u="none" strike="noStrike">
                          <a:effectLst/>
                        </a:rPr>
                        <a:t>6.92%</a:t>
                      </a:r>
                      <a:endParaRPr lang="en-US" sz="1050" b="0" i="0" u="none" strike="noStrike">
                        <a:solidFill>
                          <a:srgbClr val="212529"/>
                        </a:solidFill>
                        <a:effectLst/>
                        <a:latin typeface="Times New Roman"/>
                      </a:endParaRPr>
                    </a:p>
                  </a:txBody>
                  <a:tcPr marL="8507" marR="8507" marT="8507" marB="0" anchor="ctr"/>
                </a:tc>
                <a:tc>
                  <a:txBody>
                    <a:bodyPr/>
                    <a:lstStyle/>
                    <a:p>
                      <a:pPr algn="ctr" fontAlgn="ctr"/>
                      <a:r>
                        <a:rPr lang="en-US" sz="1050" u="none" strike="noStrike">
                          <a:effectLst/>
                        </a:rPr>
                        <a:t>6.31%</a:t>
                      </a:r>
                      <a:endParaRPr lang="en-US" sz="1050" b="0" i="0" u="none" strike="noStrike">
                        <a:solidFill>
                          <a:srgbClr val="000000"/>
                        </a:solidFill>
                        <a:effectLst/>
                        <a:latin typeface="Times New Roman"/>
                      </a:endParaRPr>
                    </a:p>
                  </a:txBody>
                  <a:tcPr marL="8507" marR="8507" marT="8507" marB="0" anchor="ctr"/>
                </a:tc>
                <a:tc>
                  <a:txBody>
                    <a:bodyPr/>
                    <a:lstStyle/>
                    <a:p>
                      <a:pPr algn="ctr" fontAlgn="ctr"/>
                      <a:r>
                        <a:rPr lang="en-US" sz="1050" u="none" strike="noStrike">
                          <a:effectLst/>
                        </a:rPr>
                        <a:t>4%</a:t>
                      </a:r>
                      <a:endParaRPr lang="en-US" sz="1050" b="0" i="0" u="none" strike="noStrike">
                        <a:solidFill>
                          <a:srgbClr val="212529"/>
                        </a:solidFill>
                        <a:effectLst/>
                        <a:latin typeface="Times New Roman"/>
                      </a:endParaRPr>
                    </a:p>
                  </a:txBody>
                  <a:tcPr marL="8507" marR="8507" marT="8507" marB="0" anchor="ctr"/>
                </a:tc>
                <a:tc>
                  <a:txBody>
                    <a:bodyPr/>
                    <a:lstStyle/>
                    <a:p>
                      <a:pPr algn="ctr" fontAlgn="ctr"/>
                      <a:r>
                        <a:rPr lang="en-US" sz="1050" u="none" strike="noStrike">
                          <a:effectLst/>
                        </a:rPr>
                        <a:t>4.25%</a:t>
                      </a:r>
                      <a:endParaRPr lang="en-US" sz="1050" b="0" i="0" u="none" strike="noStrike">
                        <a:solidFill>
                          <a:srgbClr val="000000"/>
                        </a:solidFill>
                        <a:effectLst/>
                        <a:latin typeface="Times New Roman"/>
                      </a:endParaRPr>
                    </a:p>
                  </a:txBody>
                  <a:tcPr marL="8507" marR="8507" marT="8507" marB="0" anchor="ctr"/>
                </a:tc>
                <a:tc>
                  <a:txBody>
                    <a:bodyPr/>
                    <a:lstStyle/>
                    <a:p>
                      <a:pPr algn="ctr" fontAlgn="ctr"/>
                      <a:r>
                        <a:rPr lang="en-US" sz="1050" u="none" strike="noStrike">
                          <a:effectLst/>
                        </a:rPr>
                        <a:t>2.52%</a:t>
                      </a:r>
                      <a:endParaRPr lang="en-US" sz="1050" b="0" i="0" u="none" strike="noStrike">
                        <a:solidFill>
                          <a:srgbClr val="000000"/>
                        </a:solidFill>
                        <a:effectLst/>
                        <a:latin typeface="Times New Roman"/>
                      </a:endParaRPr>
                    </a:p>
                  </a:txBody>
                  <a:tcPr marL="8507" marR="8507" marT="8507" marB="0" anchor="ctr"/>
                </a:tc>
              </a:tr>
              <a:tr h="398036">
                <a:tc gridSpan="2">
                  <a:txBody>
                    <a:bodyPr/>
                    <a:lstStyle/>
                    <a:p>
                      <a:pPr algn="ctr" fontAlgn="ctr"/>
                      <a:r>
                        <a:rPr lang="en-US" sz="1100" b="1" u="none" strike="noStrike">
                          <a:effectLst/>
                          <a:latin typeface="Tahoma" panose="020B0604030504040204" pitchFamily="34" charset="0"/>
                          <a:ea typeface="Tahoma" panose="020B0604030504040204" pitchFamily="34" charset="0"/>
                          <a:cs typeface="Tahoma" panose="020B0604030504040204" pitchFamily="34" charset="0"/>
                        </a:rPr>
                        <a:t>Persentase Similarity Terbesar</a:t>
                      </a:r>
                      <a:endParaRPr lang="en-US" sz="1100" b="1"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8507" marR="8507" marT="8507" marB="0" anchor="ctr">
                    <a:solidFill>
                      <a:schemeClr val="accent3">
                        <a:lumMod val="60000"/>
                        <a:lumOff val="40000"/>
                      </a:schemeClr>
                    </a:solidFill>
                  </a:tcPr>
                </a:tc>
                <a:tc hMerge="1">
                  <a:txBody>
                    <a:bodyPr/>
                    <a:lstStyle/>
                    <a:p>
                      <a:endParaRPr lang="en-US"/>
                    </a:p>
                  </a:txBody>
                  <a:tcPr/>
                </a:tc>
                <a:tc>
                  <a:txBody>
                    <a:bodyPr/>
                    <a:lstStyle/>
                    <a:p>
                      <a:pPr algn="ctr" fontAlgn="ctr"/>
                      <a:r>
                        <a:rPr lang="en-US" sz="1050" b="1" u="none" strike="noStrike">
                          <a:effectLst/>
                        </a:rPr>
                        <a:t>47.22%</a:t>
                      </a:r>
                      <a:endParaRPr lang="en-US" sz="1050" b="1" i="0" u="none" strike="noStrike">
                        <a:solidFill>
                          <a:srgbClr val="000000"/>
                        </a:solidFill>
                        <a:effectLst/>
                        <a:latin typeface="Times New Roman"/>
                      </a:endParaRPr>
                    </a:p>
                  </a:txBody>
                  <a:tcPr marL="8507" marR="8507" marT="8507" marB="0" anchor="ctr"/>
                </a:tc>
                <a:tc>
                  <a:txBody>
                    <a:bodyPr/>
                    <a:lstStyle/>
                    <a:p>
                      <a:pPr algn="ctr" fontAlgn="ctr"/>
                      <a:r>
                        <a:rPr lang="en-US" sz="1050" b="1" u="none" strike="noStrike">
                          <a:effectLst/>
                        </a:rPr>
                        <a:t>43.10%</a:t>
                      </a:r>
                      <a:endParaRPr lang="en-US" sz="1050" b="1" i="0" u="none" strike="noStrike">
                        <a:solidFill>
                          <a:srgbClr val="000000"/>
                        </a:solidFill>
                        <a:effectLst/>
                        <a:latin typeface="Times New Roman"/>
                      </a:endParaRPr>
                    </a:p>
                  </a:txBody>
                  <a:tcPr marL="8507" marR="8507" marT="8507" marB="0" anchor="ctr"/>
                </a:tc>
                <a:tc>
                  <a:txBody>
                    <a:bodyPr/>
                    <a:lstStyle/>
                    <a:p>
                      <a:pPr algn="ctr" fontAlgn="ctr"/>
                      <a:r>
                        <a:rPr lang="en-US" sz="1050" b="1" u="none" strike="noStrike">
                          <a:effectLst/>
                        </a:rPr>
                        <a:t>45.65%</a:t>
                      </a:r>
                      <a:endParaRPr lang="en-US" sz="1050" b="1" i="0" u="none" strike="noStrike">
                        <a:solidFill>
                          <a:srgbClr val="000000"/>
                        </a:solidFill>
                        <a:effectLst/>
                        <a:latin typeface="Times New Roman"/>
                      </a:endParaRPr>
                    </a:p>
                  </a:txBody>
                  <a:tcPr marL="8507" marR="8507" marT="8507" marB="0" anchor="ctr"/>
                </a:tc>
                <a:tc>
                  <a:txBody>
                    <a:bodyPr/>
                    <a:lstStyle/>
                    <a:p>
                      <a:pPr algn="ctr" fontAlgn="ctr"/>
                      <a:r>
                        <a:rPr lang="en-US" sz="1050" b="1" u="none" strike="noStrike">
                          <a:effectLst/>
                        </a:rPr>
                        <a:t>26.20%</a:t>
                      </a:r>
                      <a:endParaRPr lang="en-US" sz="1050" b="1" i="0" u="none" strike="noStrike">
                        <a:solidFill>
                          <a:srgbClr val="000000"/>
                        </a:solidFill>
                        <a:effectLst/>
                        <a:latin typeface="Times New Roman"/>
                      </a:endParaRPr>
                    </a:p>
                  </a:txBody>
                  <a:tcPr marL="8507" marR="8507" marT="8507" marB="0" anchor="ctr"/>
                </a:tc>
                <a:tc>
                  <a:txBody>
                    <a:bodyPr/>
                    <a:lstStyle/>
                    <a:p>
                      <a:pPr algn="ctr" fontAlgn="ctr"/>
                      <a:r>
                        <a:rPr lang="en-US" sz="1050" b="1" u="none" strike="noStrike">
                          <a:effectLst/>
                        </a:rPr>
                        <a:t>26.50%</a:t>
                      </a:r>
                      <a:endParaRPr lang="en-US" sz="1050" b="1" i="0" u="none" strike="noStrike">
                        <a:solidFill>
                          <a:srgbClr val="000000"/>
                        </a:solidFill>
                        <a:effectLst/>
                        <a:latin typeface="Times New Roman"/>
                      </a:endParaRPr>
                    </a:p>
                  </a:txBody>
                  <a:tcPr marL="8507" marR="8507" marT="8507" marB="0" anchor="ctr"/>
                </a:tc>
                <a:tc>
                  <a:txBody>
                    <a:bodyPr/>
                    <a:lstStyle/>
                    <a:p>
                      <a:pPr algn="ctr" fontAlgn="ctr"/>
                      <a:r>
                        <a:rPr lang="en-US" sz="1050" b="1" u="none" strike="noStrike">
                          <a:effectLst/>
                        </a:rPr>
                        <a:t>27.72%</a:t>
                      </a:r>
                      <a:endParaRPr lang="en-US" sz="1050" b="1" i="0" u="none" strike="noStrike">
                        <a:solidFill>
                          <a:srgbClr val="000000"/>
                        </a:solidFill>
                        <a:effectLst/>
                        <a:latin typeface="Times New Roman"/>
                      </a:endParaRPr>
                    </a:p>
                  </a:txBody>
                  <a:tcPr marL="8507" marR="8507" marT="8507" marB="0" anchor="ctr"/>
                </a:tc>
                <a:tc>
                  <a:txBody>
                    <a:bodyPr/>
                    <a:lstStyle/>
                    <a:p>
                      <a:pPr algn="ctr" fontAlgn="ctr"/>
                      <a:r>
                        <a:rPr lang="en-US" sz="1050" b="1" u="none" strike="noStrike">
                          <a:effectLst/>
                        </a:rPr>
                        <a:t>11.08%</a:t>
                      </a:r>
                      <a:endParaRPr lang="en-US" sz="1050" b="1" i="0" u="none" strike="noStrike">
                        <a:solidFill>
                          <a:srgbClr val="000000"/>
                        </a:solidFill>
                        <a:effectLst/>
                        <a:latin typeface="Times New Roman"/>
                      </a:endParaRPr>
                    </a:p>
                  </a:txBody>
                  <a:tcPr marL="8507" marR="8507" marT="8507" marB="0" anchor="ctr"/>
                </a:tc>
                <a:tc>
                  <a:txBody>
                    <a:bodyPr/>
                    <a:lstStyle/>
                    <a:p>
                      <a:pPr algn="ctr" fontAlgn="ctr"/>
                      <a:r>
                        <a:rPr lang="en-US" sz="1050" b="1" u="none" strike="noStrike">
                          <a:effectLst/>
                        </a:rPr>
                        <a:t>9.17%</a:t>
                      </a:r>
                      <a:endParaRPr lang="en-US" sz="1050" b="1" i="0" u="none" strike="noStrike">
                        <a:solidFill>
                          <a:srgbClr val="000000"/>
                        </a:solidFill>
                        <a:effectLst/>
                        <a:latin typeface="Times New Roman"/>
                      </a:endParaRPr>
                    </a:p>
                  </a:txBody>
                  <a:tcPr marL="8507" marR="8507" marT="8507" marB="0" anchor="ctr"/>
                </a:tc>
                <a:tc>
                  <a:txBody>
                    <a:bodyPr/>
                    <a:lstStyle/>
                    <a:p>
                      <a:pPr algn="ctr" fontAlgn="ctr"/>
                      <a:r>
                        <a:rPr lang="en-US" sz="1050" b="1" u="none" strike="noStrike">
                          <a:effectLst/>
                        </a:rPr>
                        <a:t>9.72%</a:t>
                      </a:r>
                      <a:endParaRPr lang="en-US" sz="1050" b="1" i="0" u="none" strike="noStrike">
                        <a:solidFill>
                          <a:srgbClr val="000000"/>
                        </a:solidFill>
                        <a:effectLst/>
                        <a:latin typeface="Times New Roman"/>
                      </a:endParaRPr>
                    </a:p>
                  </a:txBody>
                  <a:tcPr marL="8507" marR="8507" marT="8507" marB="0" anchor="ctr"/>
                </a:tc>
                <a:tc>
                  <a:txBody>
                    <a:bodyPr/>
                    <a:lstStyle/>
                    <a:p>
                      <a:pPr algn="ctr" fontAlgn="ctr"/>
                      <a:r>
                        <a:rPr lang="en-US" sz="1050" b="1" u="none" strike="noStrike">
                          <a:effectLst/>
                        </a:rPr>
                        <a:t>5.34%</a:t>
                      </a:r>
                      <a:endParaRPr lang="en-US" sz="1050" b="1" i="0" u="none" strike="noStrike">
                        <a:solidFill>
                          <a:srgbClr val="000000"/>
                        </a:solidFill>
                        <a:effectLst/>
                        <a:latin typeface="Times New Roman"/>
                      </a:endParaRPr>
                    </a:p>
                  </a:txBody>
                  <a:tcPr marL="8507" marR="8507" marT="8507" marB="0" anchor="ctr"/>
                </a:tc>
                <a:tc>
                  <a:txBody>
                    <a:bodyPr/>
                    <a:lstStyle/>
                    <a:p>
                      <a:pPr algn="ctr" fontAlgn="ctr"/>
                      <a:r>
                        <a:rPr lang="en-US" sz="1050" b="1" u="none" strike="noStrike">
                          <a:effectLst/>
                        </a:rPr>
                        <a:t>5.42%</a:t>
                      </a:r>
                      <a:endParaRPr lang="en-US" sz="1050" b="1" i="0" u="none" strike="noStrike">
                        <a:solidFill>
                          <a:srgbClr val="000000"/>
                        </a:solidFill>
                        <a:effectLst/>
                        <a:latin typeface="Times New Roman"/>
                      </a:endParaRPr>
                    </a:p>
                  </a:txBody>
                  <a:tcPr marL="8507" marR="8507" marT="8507" marB="0" anchor="ctr"/>
                </a:tc>
                <a:tc>
                  <a:txBody>
                    <a:bodyPr/>
                    <a:lstStyle/>
                    <a:p>
                      <a:pPr algn="ctr" fontAlgn="ctr"/>
                      <a:r>
                        <a:rPr lang="en-US" sz="1050" b="1" u="none" strike="noStrike">
                          <a:effectLst/>
                        </a:rPr>
                        <a:t>5.26%</a:t>
                      </a:r>
                      <a:endParaRPr lang="en-US" sz="1050" b="1" i="0" u="none" strike="noStrike">
                        <a:solidFill>
                          <a:srgbClr val="000000"/>
                        </a:solidFill>
                        <a:effectLst/>
                        <a:latin typeface="Times New Roman"/>
                      </a:endParaRPr>
                    </a:p>
                  </a:txBody>
                  <a:tcPr marL="8507" marR="8507" marT="8507" marB="0" anchor="ctr"/>
                </a:tc>
              </a:tr>
            </a:tbl>
          </a:graphicData>
        </a:graphic>
      </p:graphicFrame>
    </p:spTree>
    <p:extLst>
      <p:ext uri="{BB962C8B-B14F-4D97-AF65-F5344CB8AC3E}">
        <p14:creationId xmlns:p14="http://schemas.microsoft.com/office/powerpoint/2010/main" val="34788751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735F7F3-C1B5-4B60-A00A-4EB618DDFB5A}"/>
              </a:ext>
            </a:extLst>
          </p:cNvPr>
          <p:cNvSpPr>
            <a:spLocks noGrp="1"/>
          </p:cNvSpPr>
          <p:nvPr>
            <p:ph type="body" sz="quarter" idx="10"/>
          </p:nvPr>
        </p:nvSpPr>
        <p:spPr/>
        <p:txBody>
          <a:bodyPr/>
          <a:lstStyle/>
          <a:p>
            <a:r>
              <a:rPr lang="en-US" smtClean="0"/>
              <a:t>Kesimpulan </a:t>
            </a:r>
            <a:r>
              <a:rPr lang="en-US" smtClean="0"/>
              <a:t>&amp; Saran</a:t>
            </a:r>
            <a:endParaRPr lang="en-US"/>
          </a:p>
        </p:txBody>
      </p:sp>
      <p:grpSp>
        <p:nvGrpSpPr>
          <p:cNvPr id="3" name="Group 2">
            <a:extLst>
              <a:ext uri="{FF2B5EF4-FFF2-40B4-BE49-F238E27FC236}">
                <a16:creationId xmlns:a16="http://schemas.microsoft.com/office/drawing/2014/main" xmlns="" id="{2CB90725-312B-4B1F-9F72-1FC9AEB11B76}"/>
              </a:ext>
            </a:extLst>
          </p:cNvPr>
          <p:cNvGrpSpPr/>
          <p:nvPr/>
        </p:nvGrpSpPr>
        <p:grpSpPr>
          <a:xfrm>
            <a:off x="442382" y="2322288"/>
            <a:ext cx="4669550" cy="3592280"/>
            <a:chOff x="706097" y="2133622"/>
            <a:chExt cx="5382876" cy="4141042"/>
          </a:xfrm>
        </p:grpSpPr>
        <p:sp>
          <p:nvSpPr>
            <p:cNvPr id="4" name="Freeform: Shape 3">
              <a:extLst>
                <a:ext uri="{FF2B5EF4-FFF2-40B4-BE49-F238E27FC236}">
                  <a16:creationId xmlns:a16="http://schemas.microsoft.com/office/drawing/2014/main" xmlns="" id="{8430ADD6-5453-4B5F-81E8-0AC2579A25E0}"/>
                </a:ext>
              </a:extLst>
            </p:cNvPr>
            <p:cNvSpPr/>
            <p:nvPr/>
          </p:nvSpPr>
          <p:spPr>
            <a:xfrm>
              <a:off x="706097" y="2133622"/>
              <a:ext cx="5382876" cy="4141042"/>
            </a:xfrm>
            <a:custGeom>
              <a:avLst/>
              <a:gdLst>
                <a:gd name="connsiteX0" fmla="*/ 8895676 w 8914588"/>
                <a:gd name="connsiteY0" fmla="*/ 5796640 h 6857985"/>
                <a:gd name="connsiteX1" fmla="*/ 8871759 w 8914588"/>
                <a:gd name="connsiteY1" fmla="*/ 5678110 h 6857985"/>
                <a:gd name="connsiteX2" fmla="*/ 8828398 w 8914588"/>
                <a:gd name="connsiteY2" fmla="*/ 5510199 h 6857985"/>
                <a:gd name="connsiteX3" fmla="*/ 8789592 w 8914588"/>
                <a:gd name="connsiteY3" fmla="*/ 5366205 h 6857985"/>
                <a:gd name="connsiteX4" fmla="*/ 8732403 w 8914588"/>
                <a:gd name="connsiteY4" fmla="*/ 5193738 h 6857985"/>
                <a:gd name="connsiteX5" fmla="*/ 8554567 w 8914588"/>
                <a:gd name="connsiteY5" fmla="*/ 4905426 h 6857985"/>
                <a:gd name="connsiteX6" fmla="*/ 8554567 w 8914588"/>
                <a:gd name="connsiteY6" fmla="*/ 4905426 h 6857985"/>
                <a:gd name="connsiteX7" fmla="*/ 8554567 w 8914588"/>
                <a:gd name="connsiteY7" fmla="*/ 4905426 h 6857985"/>
                <a:gd name="connsiteX8" fmla="*/ 8483302 w 8914588"/>
                <a:gd name="connsiteY8" fmla="*/ 4858241 h 6857985"/>
                <a:gd name="connsiteX9" fmla="*/ 8405284 w 8914588"/>
                <a:gd name="connsiteY9" fmla="*/ 4825944 h 6857985"/>
                <a:gd name="connsiteX10" fmla="*/ 6028903 w 8914588"/>
                <a:gd name="connsiteY10" fmla="*/ 4301141 h 6857985"/>
                <a:gd name="connsiteX11" fmla="*/ 6007263 w 8914588"/>
                <a:gd name="connsiteY11" fmla="*/ 4251679 h 6857985"/>
                <a:gd name="connsiteX12" fmla="*/ 6550452 w 8914588"/>
                <a:gd name="connsiteY12" fmla="*/ 3289118 h 6857985"/>
                <a:gd name="connsiteX13" fmla="*/ 7282460 w 8914588"/>
                <a:gd name="connsiteY13" fmla="*/ 874988 h 6857985"/>
                <a:gd name="connsiteX14" fmla="*/ 7225432 w 8914588"/>
                <a:gd name="connsiteY14" fmla="*/ 807303 h 6857985"/>
                <a:gd name="connsiteX15" fmla="*/ 6783282 w 8914588"/>
                <a:gd name="connsiteY15" fmla="*/ 815519 h 6857985"/>
                <a:gd name="connsiteX16" fmla="*/ 6807688 w 8914588"/>
                <a:gd name="connsiteY16" fmla="*/ 721395 h 6857985"/>
                <a:gd name="connsiteX17" fmla="*/ 7032058 w 8914588"/>
                <a:gd name="connsiteY17" fmla="*/ 103849 h 6857985"/>
                <a:gd name="connsiteX18" fmla="*/ 6972264 w 8914588"/>
                <a:gd name="connsiteY18" fmla="*/ 1671 h 6857985"/>
                <a:gd name="connsiteX19" fmla="*/ 6915399 w 8914588"/>
                <a:gd name="connsiteY19" fmla="*/ 451 h 6857985"/>
                <a:gd name="connsiteX20" fmla="*/ 5820234 w 8914588"/>
                <a:gd name="connsiteY20" fmla="*/ 32666 h 6857985"/>
                <a:gd name="connsiteX21" fmla="*/ 4061722 w 8914588"/>
                <a:gd name="connsiteY21" fmla="*/ 48204 h 6857985"/>
                <a:gd name="connsiteX22" fmla="*/ 2205669 w 8914588"/>
                <a:gd name="connsiteY22" fmla="*/ 63743 h 6857985"/>
                <a:gd name="connsiteX23" fmla="*/ 1186893 w 8914588"/>
                <a:gd name="connsiteY23" fmla="*/ 83674 h 6857985"/>
                <a:gd name="connsiteX24" fmla="*/ 977493 w 8914588"/>
                <a:gd name="connsiteY24" fmla="*/ 105395 h 6857985"/>
                <a:gd name="connsiteX25" fmla="*/ 849444 w 8914588"/>
                <a:gd name="connsiteY25" fmla="*/ 218312 h 6857985"/>
                <a:gd name="connsiteX26" fmla="*/ 467739 w 8914588"/>
                <a:gd name="connsiteY26" fmla="*/ 1425580 h 6857985"/>
                <a:gd name="connsiteX27" fmla="*/ 250040 w 8914588"/>
                <a:gd name="connsiteY27" fmla="*/ 2281895 h 6857985"/>
                <a:gd name="connsiteX28" fmla="*/ 118005 w 8914588"/>
                <a:gd name="connsiteY28" fmla="*/ 3555384 h 6857985"/>
                <a:gd name="connsiteX29" fmla="*/ 87824 w 8914588"/>
                <a:gd name="connsiteY29" fmla="*/ 4053504 h 6857985"/>
                <a:gd name="connsiteX30" fmla="*/ 57561 w 8914588"/>
                <a:gd name="connsiteY30" fmla="*/ 4298538 h 6857985"/>
                <a:gd name="connsiteX31" fmla="*/ 2485 w 8914588"/>
                <a:gd name="connsiteY31" fmla="*/ 4527056 h 6857985"/>
                <a:gd name="connsiteX32" fmla="*/ 26484 w 8914588"/>
                <a:gd name="connsiteY32" fmla="*/ 4566106 h 6857985"/>
                <a:gd name="connsiteX33" fmla="*/ 86929 w 8914588"/>
                <a:gd name="connsiteY33" fmla="*/ 4570905 h 6857985"/>
                <a:gd name="connsiteX34" fmla="*/ 252155 w 8914588"/>
                <a:gd name="connsiteY34" fmla="*/ 4554797 h 6857985"/>
                <a:gd name="connsiteX35" fmla="*/ 318702 w 8914588"/>
                <a:gd name="connsiteY35" fmla="*/ 4602633 h 6857985"/>
                <a:gd name="connsiteX36" fmla="*/ 335379 w 8914588"/>
                <a:gd name="connsiteY36" fmla="*/ 4647702 h 6857985"/>
                <a:gd name="connsiteX37" fmla="*/ 403064 w 8914588"/>
                <a:gd name="connsiteY37" fmla="*/ 4738491 h 6857985"/>
                <a:gd name="connsiteX38" fmla="*/ 635243 w 8914588"/>
                <a:gd name="connsiteY38" fmla="*/ 4934794 h 6857985"/>
                <a:gd name="connsiteX39" fmla="*/ 649805 w 8914588"/>
                <a:gd name="connsiteY39" fmla="*/ 4978236 h 6857985"/>
                <a:gd name="connsiteX40" fmla="*/ 508252 w 8914588"/>
                <a:gd name="connsiteY40" fmla="*/ 5684049 h 6857985"/>
                <a:gd name="connsiteX41" fmla="*/ 531519 w 8914588"/>
                <a:gd name="connsiteY41" fmla="*/ 5727735 h 6857985"/>
                <a:gd name="connsiteX42" fmla="*/ 2727625 w 8914588"/>
                <a:gd name="connsiteY42" fmla="*/ 6857963 h 6857985"/>
                <a:gd name="connsiteX43" fmla="*/ 8398939 w 8914588"/>
                <a:gd name="connsiteY43" fmla="*/ 6094390 h 6857985"/>
                <a:gd name="connsiteX44" fmla="*/ 8914551 w 8914588"/>
                <a:gd name="connsiteY44" fmla="*/ 6022068 h 6857985"/>
                <a:gd name="connsiteX45" fmla="*/ 8895676 w 8914588"/>
                <a:gd name="connsiteY45" fmla="*/ 5796640 h 6857985"/>
                <a:gd name="connsiteX46" fmla="*/ 424948 w 8914588"/>
                <a:gd name="connsiteY46" fmla="*/ 4042603 h 6857985"/>
                <a:gd name="connsiteX47" fmla="*/ 428120 w 8914588"/>
                <a:gd name="connsiteY47" fmla="*/ 4042847 h 6857985"/>
                <a:gd name="connsiteX48" fmla="*/ 426331 w 8914588"/>
                <a:gd name="connsiteY48" fmla="*/ 4047566 h 6857985"/>
                <a:gd name="connsiteX49" fmla="*/ 424948 w 8914588"/>
                <a:gd name="connsiteY49" fmla="*/ 4042603 h 6857985"/>
                <a:gd name="connsiteX50" fmla="*/ 575856 w 8914588"/>
                <a:gd name="connsiteY50" fmla="*/ 4035200 h 6857985"/>
                <a:gd name="connsiteX51" fmla="*/ 577565 w 8914588"/>
                <a:gd name="connsiteY51" fmla="*/ 4037315 h 6857985"/>
                <a:gd name="connsiteX52" fmla="*/ 574555 w 8914588"/>
                <a:gd name="connsiteY52" fmla="*/ 4038291 h 6857985"/>
                <a:gd name="connsiteX53" fmla="*/ 575856 w 8914588"/>
                <a:gd name="connsiteY53" fmla="*/ 4035200 h 6857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8914588" h="6857985">
                  <a:moveTo>
                    <a:pt x="8895676" y="5796640"/>
                  </a:moveTo>
                  <a:cubicBezTo>
                    <a:pt x="8896165" y="5755639"/>
                    <a:pt x="8886239" y="5716508"/>
                    <a:pt x="8871759" y="5678110"/>
                  </a:cubicBezTo>
                  <a:cubicBezTo>
                    <a:pt x="8851258" y="5623848"/>
                    <a:pt x="8832059" y="5570074"/>
                    <a:pt x="8828398" y="5510199"/>
                  </a:cubicBezTo>
                  <a:cubicBezTo>
                    <a:pt x="8825388" y="5461143"/>
                    <a:pt x="8814324" y="5411031"/>
                    <a:pt x="8789592" y="5366205"/>
                  </a:cubicBezTo>
                  <a:cubicBezTo>
                    <a:pt x="8759900" y="5312269"/>
                    <a:pt x="8741758" y="5254509"/>
                    <a:pt x="8732403" y="5193738"/>
                  </a:cubicBezTo>
                  <a:cubicBezTo>
                    <a:pt x="8713854" y="5072524"/>
                    <a:pt x="8654711" y="4976284"/>
                    <a:pt x="8554567" y="4905426"/>
                  </a:cubicBezTo>
                  <a:cubicBezTo>
                    <a:pt x="8554567" y="4905426"/>
                    <a:pt x="8554567" y="4905426"/>
                    <a:pt x="8554567" y="4905426"/>
                  </a:cubicBezTo>
                  <a:cubicBezTo>
                    <a:pt x="8554567" y="4905426"/>
                    <a:pt x="8554567" y="4905426"/>
                    <a:pt x="8554567" y="4905426"/>
                  </a:cubicBezTo>
                  <a:cubicBezTo>
                    <a:pt x="8539597" y="4876464"/>
                    <a:pt x="8507219" y="4873699"/>
                    <a:pt x="8483302" y="4858241"/>
                  </a:cubicBezTo>
                  <a:cubicBezTo>
                    <a:pt x="8457268" y="4847421"/>
                    <a:pt x="8432944" y="4832046"/>
                    <a:pt x="8405284" y="4825944"/>
                  </a:cubicBezTo>
                  <a:cubicBezTo>
                    <a:pt x="8225903" y="4786570"/>
                    <a:pt x="6137508" y="4324245"/>
                    <a:pt x="6028903" y="4301141"/>
                  </a:cubicBezTo>
                  <a:cubicBezTo>
                    <a:pt x="5986843" y="4292192"/>
                    <a:pt x="5985297" y="4288938"/>
                    <a:pt x="6007263" y="4251679"/>
                  </a:cubicBezTo>
                  <a:cubicBezTo>
                    <a:pt x="6078202" y="4131521"/>
                    <a:pt x="6508800" y="3404150"/>
                    <a:pt x="6550452" y="3289118"/>
                  </a:cubicBezTo>
                  <a:cubicBezTo>
                    <a:pt x="6864472" y="2681416"/>
                    <a:pt x="7237716" y="1115465"/>
                    <a:pt x="7282460" y="874988"/>
                  </a:cubicBezTo>
                  <a:cubicBezTo>
                    <a:pt x="7293931" y="813567"/>
                    <a:pt x="7288480" y="806164"/>
                    <a:pt x="7225432" y="807303"/>
                  </a:cubicBezTo>
                  <a:cubicBezTo>
                    <a:pt x="7078022" y="809987"/>
                    <a:pt x="6930611" y="812753"/>
                    <a:pt x="6783282" y="815519"/>
                  </a:cubicBezTo>
                  <a:cubicBezTo>
                    <a:pt x="6791418" y="784117"/>
                    <a:pt x="6799146" y="752715"/>
                    <a:pt x="6807688" y="721395"/>
                  </a:cubicBezTo>
                  <a:cubicBezTo>
                    <a:pt x="6865529" y="509391"/>
                    <a:pt x="6941350" y="303895"/>
                    <a:pt x="7032058" y="103849"/>
                  </a:cubicBezTo>
                  <a:cubicBezTo>
                    <a:pt x="7054674" y="53980"/>
                    <a:pt x="7027258" y="7447"/>
                    <a:pt x="6972264" y="1671"/>
                  </a:cubicBezTo>
                  <a:cubicBezTo>
                    <a:pt x="6953471" y="-282"/>
                    <a:pt x="6934354" y="-282"/>
                    <a:pt x="6915399" y="451"/>
                  </a:cubicBezTo>
                  <a:cubicBezTo>
                    <a:pt x="6776205" y="5576"/>
                    <a:pt x="6046068" y="27785"/>
                    <a:pt x="5820234" y="32666"/>
                  </a:cubicBezTo>
                  <a:cubicBezTo>
                    <a:pt x="5557628" y="38361"/>
                    <a:pt x="4385260" y="39256"/>
                    <a:pt x="4061722" y="48204"/>
                  </a:cubicBezTo>
                  <a:cubicBezTo>
                    <a:pt x="3751851" y="56828"/>
                    <a:pt x="2514401" y="57316"/>
                    <a:pt x="2205669" y="63743"/>
                  </a:cubicBezTo>
                  <a:cubicBezTo>
                    <a:pt x="1866104" y="70820"/>
                    <a:pt x="1526214" y="62766"/>
                    <a:pt x="1186893" y="83674"/>
                  </a:cubicBezTo>
                  <a:cubicBezTo>
                    <a:pt x="1117012" y="87986"/>
                    <a:pt x="1046805" y="92541"/>
                    <a:pt x="977493" y="105395"/>
                  </a:cubicBezTo>
                  <a:cubicBezTo>
                    <a:pt x="911516" y="117598"/>
                    <a:pt x="870758" y="151684"/>
                    <a:pt x="849444" y="218312"/>
                  </a:cubicBezTo>
                  <a:cubicBezTo>
                    <a:pt x="720663" y="620274"/>
                    <a:pt x="588466" y="1021097"/>
                    <a:pt x="467739" y="1425580"/>
                  </a:cubicBezTo>
                  <a:cubicBezTo>
                    <a:pt x="383458" y="1708036"/>
                    <a:pt x="302106" y="1991142"/>
                    <a:pt x="250040" y="2281895"/>
                  </a:cubicBezTo>
                  <a:cubicBezTo>
                    <a:pt x="221974" y="2438905"/>
                    <a:pt x="126466" y="3421804"/>
                    <a:pt x="118005" y="3555384"/>
                  </a:cubicBezTo>
                  <a:cubicBezTo>
                    <a:pt x="107511" y="3721424"/>
                    <a:pt x="95227" y="3887301"/>
                    <a:pt x="87824" y="4053504"/>
                  </a:cubicBezTo>
                  <a:cubicBezTo>
                    <a:pt x="84163" y="4136321"/>
                    <a:pt x="75946" y="4217917"/>
                    <a:pt x="57561" y="4298538"/>
                  </a:cubicBezTo>
                  <a:cubicBezTo>
                    <a:pt x="40070" y="4374928"/>
                    <a:pt x="22254" y="4451236"/>
                    <a:pt x="2485" y="4527056"/>
                  </a:cubicBezTo>
                  <a:cubicBezTo>
                    <a:pt x="-4023" y="4551869"/>
                    <a:pt x="1672" y="4561794"/>
                    <a:pt x="26484" y="4566106"/>
                  </a:cubicBezTo>
                  <a:cubicBezTo>
                    <a:pt x="46659" y="4569604"/>
                    <a:pt x="66591" y="4572695"/>
                    <a:pt x="86929" y="4570905"/>
                  </a:cubicBezTo>
                  <a:cubicBezTo>
                    <a:pt x="142086" y="4566024"/>
                    <a:pt x="197812" y="4564234"/>
                    <a:pt x="252155" y="4554797"/>
                  </a:cubicBezTo>
                  <a:cubicBezTo>
                    <a:pt x="294947" y="4547394"/>
                    <a:pt x="328464" y="4538852"/>
                    <a:pt x="318702" y="4602633"/>
                  </a:cubicBezTo>
                  <a:cubicBezTo>
                    <a:pt x="316586" y="4616544"/>
                    <a:pt x="328220" y="4633221"/>
                    <a:pt x="335379" y="4647702"/>
                  </a:cubicBezTo>
                  <a:cubicBezTo>
                    <a:pt x="352300" y="4682033"/>
                    <a:pt x="376868" y="4710913"/>
                    <a:pt x="403064" y="4738491"/>
                  </a:cubicBezTo>
                  <a:cubicBezTo>
                    <a:pt x="473352" y="4812359"/>
                    <a:pt x="554054" y="4874024"/>
                    <a:pt x="635243" y="4934794"/>
                  </a:cubicBezTo>
                  <a:cubicBezTo>
                    <a:pt x="651758" y="4947160"/>
                    <a:pt x="657615" y="4957003"/>
                    <a:pt x="649805" y="4978236"/>
                  </a:cubicBezTo>
                  <a:cubicBezTo>
                    <a:pt x="566094" y="5206104"/>
                    <a:pt x="542014" y="5446012"/>
                    <a:pt x="508252" y="5684049"/>
                  </a:cubicBezTo>
                  <a:cubicBezTo>
                    <a:pt x="504998" y="5706827"/>
                    <a:pt x="511425" y="5717159"/>
                    <a:pt x="531519" y="5727735"/>
                  </a:cubicBezTo>
                  <a:cubicBezTo>
                    <a:pt x="725219" y="5830320"/>
                    <a:pt x="2712005" y="6857149"/>
                    <a:pt x="2727625" y="6857963"/>
                  </a:cubicBezTo>
                  <a:cubicBezTo>
                    <a:pt x="2822645" y="6862763"/>
                    <a:pt x="8260722" y="6109359"/>
                    <a:pt x="8398939" y="6094390"/>
                  </a:cubicBezTo>
                  <a:cubicBezTo>
                    <a:pt x="8512100" y="6082187"/>
                    <a:pt x="8919106" y="6036792"/>
                    <a:pt x="8914551" y="6022068"/>
                  </a:cubicBezTo>
                  <a:cubicBezTo>
                    <a:pt x="8891690" y="5948281"/>
                    <a:pt x="8894700" y="5872461"/>
                    <a:pt x="8895676" y="5796640"/>
                  </a:cubicBezTo>
                  <a:close/>
                  <a:moveTo>
                    <a:pt x="424948" y="4042603"/>
                  </a:moveTo>
                  <a:cubicBezTo>
                    <a:pt x="426005" y="4042766"/>
                    <a:pt x="427144" y="4042847"/>
                    <a:pt x="428120" y="4042847"/>
                  </a:cubicBezTo>
                  <a:cubicBezTo>
                    <a:pt x="427551" y="4044393"/>
                    <a:pt x="426982" y="4045938"/>
                    <a:pt x="426331" y="4047566"/>
                  </a:cubicBezTo>
                  <a:cubicBezTo>
                    <a:pt x="425843" y="4045857"/>
                    <a:pt x="425436" y="4044230"/>
                    <a:pt x="424948" y="4042603"/>
                  </a:cubicBezTo>
                  <a:close/>
                  <a:moveTo>
                    <a:pt x="575856" y="4035200"/>
                  </a:moveTo>
                  <a:cubicBezTo>
                    <a:pt x="576344" y="4035932"/>
                    <a:pt x="576914" y="4036664"/>
                    <a:pt x="577565" y="4037315"/>
                  </a:cubicBezTo>
                  <a:cubicBezTo>
                    <a:pt x="576588" y="4037641"/>
                    <a:pt x="575612" y="4037966"/>
                    <a:pt x="574555" y="4038291"/>
                  </a:cubicBezTo>
                  <a:cubicBezTo>
                    <a:pt x="574961" y="4037234"/>
                    <a:pt x="575368" y="4036258"/>
                    <a:pt x="575856" y="4035200"/>
                  </a:cubicBezTo>
                  <a:close/>
                </a:path>
              </a:pathLst>
            </a:custGeom>
            <a:solidFill>
              <a:schemeClr val="accent1"/>
            </a:solidFill>
            <a:ln w="8134"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xmlns="" id="{F75C3FAE-7924-4377-8AE7-83553D856277}"/>
                </a:ext>
              </a:extLst>
            </p:cNvPr>
            <p:cNvSpPr/>
            <p:nvPr/>
          </p:nvSpPr>
          <p:spPr>
            <a:xfrm>
              <a:off x="950132" y="2214764"/>
              <a:ext cx="4926382" cy="3954293"/>
            </a:xfrm>
            <a:custGeom>
              <a:avLst/>
              <a:gdLst>
                <a:gd name="connsiteX0" fmla="*/ 4889421 w 4926382"/>
                <a:gd name="connsiteY0" fmla="*/ 3433129 h 3954293"/>
                <a:gd name="connsiteX1" fmla="*/ 4745835 w 4926382"/>
                <a:gd name="connsiteY1" fmla="*/ 3454645 h 3954293"/>
                <a:gd name="connsiteX2" fmla="*/ 3833821 w 4926382"/>
                <a:gd name="connsiteY2" fmla="*/ 3606729 h 3954293"/>
                <a:gd name="connsiteX3" fmla="*/ 3148165 w 4926382"/>
                <a:gd name="connsiteY3" fmla="*/ 3720694 h 3954293"/>
                <a:gd name="connsiteX4" fmla="*/ 2385141 w 4926382"/>
                <a:gd name="connsiteY4" fmla="*/ 3847283 h 3954293"/>
                <a:gd name="connsiteX5" fmla="*/ 1759857 w 4926382"/>
                <a:gd name="connsiteY5" fmla="*/ 3951277 h 3954293"/>
                <a:gd name="connsiteX6" fmla="*/ 1740061 w 4926382"/>
                <a:gd name="connsiteY6" fmla="*/ 3949754 h 3954293"/>
                <a:gd name="connsiteX7" fmla="*/ 1746889 w 4926382"/>
                <a:gd name="connsiteY7" fmla="*/ 3929810 h 3954293"/>
                <a:gd name="connsiteX8" fmla="*/ 1777099 w 4926382"/>
                <a:gd name="connsiteY8" fmla="*/ 3901564 h 3954293"/>
                <a:gd name="connsiteX9" fmla="*/ 2194986 w 4926382"/>
                <a:gd name="connsiteY9" fmla="*/ 3688371 h 3954293"/>
                <a:gd name="connsiteX10" fmla="*/ 3414116 w 4926382"/>
                <a:gd name="connsiteY10" fmla="*/ 3539579 h 3954293"/>
                <a:gd name="connsiteX11" fmla="*/ 4010761 w 4926382"/>
                <a:gd name="connsiteY11" fmla="*/ 3480140 h 3954293"/>
                <a:gd name="connsiteX12" fmla="*/ 4889421 w 4926382"/>
                <a:gd name="connsiteY12" fmla="*/ 3433129 h 3954293"/>
                <a:gd name="connsiteX13" fmla="*/ 268243 w 4926382"/>
                <a:gd name="connsiteY13" fmla="*/ 3386118 h 3954293"/>
                <a:gd name="connsiteX14" fmla="*/ 441696 w 4926382"/>
                <a:gd name="connsiteY14" fmla="*/ 3416673 h 3954293"/>
                <a:gd name="connsiteX15" fmla="*/ 752054 w 4926382"/>
                <a:gd name="connsiteY15" fmla="*/ 3486034 h 3954293"/>
                <a:gd name="connsiteX16" fmla="*/ 1342166 w 4926382"/>
                <a:gd name="connsiteY16" fmla="*/ 3743584 h 3954293"/>
                <a:gd name="connsiteX17" fmla="*/ 1339170 w 4926382"/>
                <a:gd name="connsiteY17" fmla="*/ 3831956 h 3954293"/>
                <a:gd name="connsiteX18" fmla="*/ 268243 w 4926382"/>
                <a:gd name="connsiteY18" fmla="*/ 3386118 h 3954293"/>
                <a:gd name="connsiteX19" fmla="*/ 4587150 w 4926382"/>
                <a:gd name="connsiteY19" fmla="*/ 3265258 h 3954293"/>
                <a:gd name="connsiteX20" fmla="*/ 4669744 w 4926382"/>
                <a:gd name="connsiteY20" fmla="*/ 3268420 h 3954293"/>
                <a:gd name="connsiteX21" fmla="*/ 1656601 w 4926382"/>
                <a:gd name="connsiteY21" fmla="*/ 3696722 h 3954293"/>
                <a:gd name="connsiteX22" fmla="*/ 1698847 w 4926382"/>
                <a:gd name="connsiteY22" fmla="*/ 3660420 h 3954293"/>
                <a:gd name="connsiteX23" fmla="*/ 1921717 w 4926382"/>
                <a:gd name="connsiteY23" fmla="*/ 3513347 h 3954293"/>
                <a:gd name="connsiteX24" fmla="*/ 2083969 w 4926382"/>
                <a:gd name="connsiteY24" fmla="*/ 3470757 h 3954293"/>
                <a:gd name="connsiteX25" fmla="*/ 2648488 w 4926382"/>
                <a:gd name="connsiteY25" fmla="*/ 3428659 h 3954293"/>
                <a:gd name="connsiteX26" fmla="*/ 2998537 w 4926382"/>
                <a:gd name="connsiteY26" fmla="*/ 3438925 h 3954293"/>
                <a:gd name="connsiteX27" fmla="*/ 3255007 w 4926382"/>
                <a:gd name="connsiteY27" fmla="*/ 3416820 h 3954293"/>
                <a:gd name="connsiteX28" fmla="*/ 3736215 w 4926382"/>
                <a:gd name="connsiteY28" fmla="*/ 3360034 h 3954293"/>
                <a:gd name="connsiteX29" fmla="*/ 4504888 w 4926382"/>
                <a:gd name="connsiteY29" fmla="*/ 3275985 h 3954293"/>
                <a:gd name="connsiteX30" fmla="*/ 4587150 w 4926382"/>
                <a:gd name="connsiteY30" fmla="*/ 3265258 h 3954293"/>
                <a:gd name="connsiteX31" fmla="*/ 263331 w 4926382"/>
                <a:gd name="connsiteY31" fmla="*/ 3197193 h 3954293"/>
                <a:gd name="connsiteX32" fmla="*/ 365015 w 4926382"/>
                <a:gd name="connsiteY32" fmla="*/ 3210652 h 3954293"/>
                <a:gd name="connsiteX33" fmla="*/ 987991 w 4926382"/>
                <a:gd name="connsiteY33" fmla="*/ 3398891 h 3954293"/>
                <a:gd name="connsiteX34" fmla="*/ 1207422 w 4926382"/>
                <a:gd name="connsiteY34" fmla="*/ 3489031 h 3954293"/>
                <a:gd name="connsiteX35" fmla="*/ 1366187 w 4926382"/>
                <a:gd name="connsiteY35" fmla="*/ 3581775 h 3954293"/>
                <a:gd name="connsiteX36" fmla="*/ 1379303 w 4926382"/>
                <a:gd name="connsiteY36" fmla="*/ 3641901 h 3954293"/>
                <a:gd name="connsiteX37" fmla="*/ 263331 w 4926382"/>
                <a:gd name="connsiteY37" fmla="*/ 3197193 h 3954293"/>
                <a:gd name="connsiteX38" fmla="*/ 293296 w 4926382"/>
                <a:gd name="connsiteY38" fmla="*/ 3078168 h 3954293"/>
                <a:gd name="connsiteX39" fmla="*/ 355535 w 4926382"/>
                <a:gd name="connsiteY39" fmla="*/ 3090891 h 3954293"/>
                <a:gd name="connsiteX40" fmla="*/ 644869 w 4926382"/>
                <a:gd name="connsiteY40" fmla="*/ 3173516 h 3954293"/>
                <a:gd name="connsiteX41" fmla="*/ 843030 w 4926382"/>
                <a:gd name="connsiteY41" fmla="*/ 3204512 h 3954293"/>
                <a:gd name="connsiteX42" fmla="*/ 924819 w 4926382"/>
                <a:gd name="connsiteY42" fmla="*/ 3229712 h 3954293"/>
                <a:gd name="connsiteX43" fmla="*/ 1134917 w 4926382"/>
                <a:gd name="connsiteY43" fmla="*/ 3295634 h 3954293"/>
                <a:gd name="connsiteX44" fmla="*/ 1379696 w 4926382"/>
                <a:gd name="connsiteY44" fmla="*/ 3422666 h 3954293"/>
                <a:gd name="connsiteX45" fmla="*/ 1397331 w 4926382"/>
                <a:gd name="connsiteY45" fmla="*/ 3442659 h 3954293"/>
                <a:gd name="connsiteX46" fmla="*/ 1404503 w 4926382"/>
                <a:gd name="connsiteY46" fmla="*/ 3465796 h 3954293"/>
                <a:gd name="connsiteX47" fmla="*/ 1375864 w 4926382"/>
                <a:gd name="connsiteY47" fmla="*/ 3487263 h 3954293"/>
                <a:gd name="connsiteX48" fmla="*/ 305184 w 4926382"/>
                <a:gd name="connsiteY48" fmla="*/ 3086912 h 3954293"/>
                <a:gd name="connsiteX49" fmla="*/ 293296 w 4926382"/>
                <a:gd name="connsiteY49" fmla="*/ 3078168 h 3954293"/>
                <a:gd name="connsiteX50" fmla="*/ 2901238 w 4926382"/>
                <a:gd name="connsiteY50" fmla="*/ 217568 h 3954293"/>
                <a:gd name="connsiteX51" fmla="*/ 2926966 w 4926382"/>
                <a:gd name="connsiteY51" fmla="*/ 218239 h 3954293"/>
                <a:gd name="connsiteX52" fmla="*/ 3679772 w 4926382"/>
                <a:gd name="connsiteY52" fmla="*/ 295313 h 3954293"/>
                <a:gd name="connsiteX53" fmla="*/ 3081064 w 4926382"/>
                <a:gd name="connsiteY53" fmla="*/ 320513 h 3954293"/>
                <a:gd name="connsiteX54" fmla="*/ 1120377 w 4926382"/>
                <a:gd name="connsiteY54" fmla="*/ 594569 h 3954293"/>
                <a:gd name="connsiteX55" fmla="*/ 2541057 w 4926382"/>
                <a:gd name="connsiteY55" fmla="*/ 477951 h 3954293"/>
                <a:gd name="connsiteX56" fmla="*/ 3278145 w 4926382"/>
                <a:gd name="connsiteY56" fmla="*/ 421853 h 3954293"/>
                <a:gd name="connsiteX57" fmla="*/ 4123695 w 4926382"/>
                <a:gd name="connsiteY57" fmla="*/ 406527 h 3954293"/>
                <a:gd name="connsiteX58" fmla="*/ 4158130 w 4926382"/>
                <a:gd name="connsiteY58" fmla="*/ 447397 h 3954293"/>
                <a:gd name="connsiteX59" fmla="*/ 3716123 w 4926382"/>
                <a:gd name="connsiteY59" fmla="*/ 1905116 h 3954293"/>
                <a:gd name="connsiteX60" fmla="*/ 3388130 w 4926382"/>
                <a:gd name="connsiteY60" fmla="*/ 2486336 h 3954293"/>
                <a:gd name="connsiteX61" fmla="*/ 3401197 w 4926382"/>
                <a:gd name="connsiteY61" fmla="*/ 2516204 h 3954293"/>
                <a:gd name="connsiteX62" fmla="*/ 4836123 w 4926382"/>
                <a:gd name="connsiteY62" fmla="*/ 2833095 h 3954293"/>
                <a:gd name="connsiteX63" fmla="*/ 4883330 w 4926382"/>
                <a:gd name="connsiteY63" fmla="*/ 2852400 h 3954293"/>
                <a:gd name="connsiteX64" fmla="*/ 4926362 w 4926382"/>
                <a:gd name="connsiteY64" fmla="*/ 2880891 h 3954293"/>
                <a:gd name="connsiteX65" fmla="*/ 4893056 w 4926382"/>
                <a:gd name="connsiteY65" fmla="*/ 2908940 h 3954293"/>
                <a:gd name="connsiteX66" fmla="*/ 4763912 w 4926382"/>
                <a:gd name="connsiteY66" fmla="*/ 2938070 h 3954293"/>
                <a:gd name="connsiteX67" fmla="*/ 4015821 w 4926382"/>
                <a:gd name="connsiteY67" fmla="*/ 3108624 h 3954293"/>
                <a:gd name="connsiteX68" fmla="*/ 1524166 w 4926382"/>
                <a:gd name="connsiteY68" fmla="*/ 3259087 h 3954293"/>
                <a:gd name="connsiteX69" fmla="*/ 1462468 w 4926382"/>
                <a:gd name="connsiteY69" fmla="*/ 3248772 h 3954293"/>
                <a:gd name="connsiteX70" fmla="*/ 1112075 w 4926382"/>
                <a:gd name="connsiteY70" fmla="*/ 3107642 h 3954293"/>
                <a:gd name="connsiteX71" fmla="*/ 585233 w 4926382"/>
                <a:gd name="connsiteY71" fmla="*/ 2913214 h 3954293"/>
                <a:gd name="connsiteX72" fmla="*/ 223689 w 4926382"/>
                <a:gd name="connsiteY72" fmla="*/ 2814821 h 3954293"/>
                <a:gd name="connsiteX73" fmla="*/ 155163 w 4926382"/>
                <a:gd name="connsiteY73" fmla="*/ 2812021 h 3954293"/>
                <a:gd name="connsiteX74" fmla="*/ 132567 w 4926382"/>
                <a:gd name="connsiteY74" fmla="*/ 2800919 h 3954293"/>
                <a:gd name="connsiteX75" fmla="*/ 143325 w 4926382"/>
                <a:gd name="connsiteY75" fmla="*/ 2780288 h 3954293"/>
                <a:gd name="connsiteX76" fmla="*/ 318103 w 4926382"/>
                <a:gd name="connsiteY76" fmla="*/ 2524456 h 3954293"/>
                <a:gd name="connsiteX77" fmla="*/ 610384 w 4926382"/>
                <a:gd name="connsiteY77" fmla="*/ 1780688 h 3954293"/>
                <a:gd name="connsiteX78" fmla="*/ 874469 w 4926382"/>
                <a:gd name="connsiteY78" fmla="*/ 734225 h 3954293"/>
                <a:gd name="connsiteX79" fmla="*/ 893921 w 4926382"/>
                <a:gd name="connsiteY79" fmla="*/ 650569 h 3954293"/>
                <a:gd name="connsiteX80" fmla="*/ 877072 w 4926382"/>
                <a:gd name="connsiteY80" fmla="*/ 631510 h 3954293"/>
                <a:gd name="connsiteX81" fmla="*/ 723907 w 4926382"/>
                <a:gd name="connsiteY81" fmla="*/ 650323 h 3954293"/>
                <a:gd name="connsiteX82" fmla="*/ 642707 w 4926382"/>
                <a:gd name="connsiteY82" fmla="*/ 716050 h 3954293"/>
                <a:gd name="connsiteX83" fmla="*/ 446560 w 4926382"/>
                <a:gd name="connsiteY83" fmla="*/ 1231397 h 3954293"/>
                <a:gd name="connsiteX84" fmla="*/ 691535 w 4926382"/>
                <a:gd name="connsiteY84" fmla="*/ 787916 h 3954293"/>
                <a:gd name="connsiteX85" fmla="*/ 722728 w 4926382"/>
                <a:gd name="connsiteY85" fmla="*/ 764779 h 3954293"/>
                <a:gd name="connsiteX86" fmla="*/ 750433 w 4926382"/>
                <a:gd name="connsiteY86" fmla="*/ 768120 h 3954293"/>
                <a:gd name="connsiteX87" fmla="*/ 754952 w 4926382"/>
                <a:gd name="connsiteY87" fmla="*/ 793369 h 3954293"/>
                <a:gd name="connsiteX88" fmla="*/ 749156 w 4926382"/>
                <a:gd name="connsiteY88" fmla="*/ 809530 h 3954293"/>
                <a:gd name="connsiteX89" fmla="*/ 273352 w 4926382"/>
                <a:gd name="connsiteY89" fmla="*/ 1993832 h 3954293"/>
                <a:gd name="connsiteX90" fmla="*/ 137921 w 4926382"/>
                <a:gd name="connsiteY90" fmla="*/ 2330863 h 3954293"/>
                <a:gd name="connsiteX91" fmla="*/ 131928 w 4926382"/>
                <a:gd name="connsiteY91" fmla="*/ 2344323 h 3954293"/>
                <a:gd name="connsiteX92" fmla="*/ 113065 w 4926382"/>
                <a:gd name="connsiteY92" fmla="*/ 2359403 h 3954293"/>
                <a:gd name="connsiteX93" fmla="*/ 108988 w 4926382"/>
                <a:gd name="connsiteY93" fmla="*/ 2334891 h 3954293"/>
                <a:gd name="connsiteX94" fmla="*/ 150202 w 4926382"/>
                <a:gd name="connsiteY94" fmla="*/ 2201277 h 3954293"/>
                <a:gd name="connsiteX95" fmla="*/ 195739 w 4926382"/>
                <a:gd name="connsiteY95" fmla="*/ 1940878 h 3954293"/>
                <a:gd name="connsiteX96" fmla="*/ 216075 w 4926382"/>
                <a:gd name="connsiteY96" fmla="*/ 1850344 h 3954293"/>
                <a:gd name="connsiteX97" fmla="*/ 39037 w 4926382"/>
                <a:gd name="connsiteY97" fmla="*/ 2334842 h 3954293"/>
                <a:gd name="connsiteX98" fmla="*/ 16686 w 4926382"/>
                <a:gd name="connsiteY98" fmla="*/ 2359944 h 3954293"/>
                <a:gd name="connsiteX99" fmla="*/ 1212 w 4926382"/>
                <a:gd name="connsiteY99" fmla="*/ 2329537 h 3954293"/>
                <a:gd name="connsiteX100" fmla="*/ 7107 w 4926382"/>
                <a:gd name="connsiteY100" fmla="*/ 2231881 h 3954293"/>
                <a:gd name="connsiteX101" fmla="*/ 62174 w 4926382"/>
                <a:gd name="connsiteY101" fmla="*/ 1915530 h 3954293"/>
                <a:gd name="connsiteX102" fmla="*/ 66055 w 4926382"/>
                <a:gd name="connsiteY102" fmla="*/ 1737411 h 3954293"/>
                <a:gd name="connsiteX103" fmla="*/ 66497 w 4926382"/>
                <a:gd name="connsiteY103" fmla="*/ 1456035 h 3954293"/>
                <a:gd name="connsiteX104" fmla="*/ 108496 w 4926382"/>
                <a:gd name="connsiteY104" fmla="*/ 1212239 h 3954293"/>
                <a:gd name="connsiteX105" fmla="*/ 190237 w 4926382"/>
                <a:gd name="connsiteY105" fmla="*/ 980969 h 3954293"/>
                <a:gd name="connsiteX106" fmla="*/ 209198 w 4926382"/>
                <a:gd name="connsiteY106" fmla="*/ 943832 h 3954293"/>
                <a:gd name="connsiteX107" fmla="*/ 416840 w 4926382"/>
                <a:gd name="connsiteY107" fmla="*/ 652632 h 3954293"/>
                <a:gd name="connsiteX108" fmla="*/ 542497 w 4926382"/>
                <a:gd name="connsiteY108" fmla="*/ 568583 h 3954293"/>
                <a:gd name="connsiteX109" fmla="*/ 1160215 w 4926382"/>
                <a:gd name="connsiteY109" fmla="*/ 403530 h 3954293"/>
                <a:gd name="connsiteX110" fmla="*/ 2901238 w 4926382"/>
                <a:gd name="connsiteY110" fmla="*/ 217568 h 3954293"/>
                <a:gd name="connsiteX111" fmla="*/ 2479457 w 4926382"/>
                <a:gd name="connsiteY111" fmla="*/ 36 h 3954293"/>
                <a:gd name="connsiteX112" fmla="*/ 2918418 w 4926382"/>
                <a:gd name="connsiteY112" fmla="*/ 8681 h 3954293"/>
                <a:gd name="connsiteX113" fmla="*/ 3365632 w 4926382"/>
                <a:gd name="connsiteY113" fmla="*/ 40513 h 3954293"/>
                <a:gd name="connsiteX114" fmla="*/ 3622741 w 4926382"/>
                <a:gd name="connsiteY114" fmla="*/ 54955 h 3954293"/>
                <a:gd name="connsiteX115" fmla="*/ 623648 w 4926382"/>
                <a:gd name="connsiteY115" fmla="*/ 377446 h 3954293"/>
                <a:gd name="connsiteX116" fmla="*/ 771999 w 4926382"/>
                <a:gd name="connsiteY116" fmla="*/ 258078 h 3954293"/>
                <a:gd name="connsiteX117" fmla="*/ 1150341 w 4926382"/>
                <a:gd name="connsiteY117" fmla="*/ 111348 h 3954293"/>
                <a:gd name="connsiteX118" fmla="*/ 1633071 w 4926382"/>
                <a:gd name="connsiteY118" fmla="*/ 45769 h 3954293"/>
                <a:gd name="connsiteX119" fmla="*/ 2479457 w 4926382"/>
                <a:gd name="connsiteY119" fmla="*/ 36 h 395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926382" h="3954293">
                  <a:moveTo>
                    <a:pt x="4889421" y="3433129"/>
                  </a:moveTo>
                  <a:cubicBezTo>
                    <a:pt x="4889666" y="3434554"/>
                    <a:pt x="4745589" y="3453220"/>
                    <a:pt x="4745835" y="3454645"/>
                  </a:cubicBezTo>
                  <a:cubicBezTo>
                    <a:pt x="4696909" y="3462849"/>
                    <a:pt x="4088916" y="3564287"/>
                    <a:pt x="3833821" y="3606729"/>
                  </a:cubicBezTo>
                  <a:cubicBezTo>
                    <a:pt x="3605253" y="3644750"/>
                    <a:pt x="3376685" y="3682771"/>
                    <a:pt x="3148165" y="3720694"/>
                  </a:cubicBezTo>
                  <a:cubicBezTo>
                    <a:pt x="2893857" y="3762940"/>
                    <a:pt x="2639499" y="3805038"/>
                    <a:pt x="2385141" y="3847283"/>
                  </a:cubicBezTo>
                  <a:cubicBezTo>
                    <a:pt x="2176713" y="3881915"/>
                    <a:pt x="1968285" y="3916694"/>
                    <a:pt x="1759857" y="3951277"/>
                  </a:cubicBezTo>
                  <a:cubicBezTo>
                    <a:pt x="1753225" y="3952357"/>
                    <a:pt x="1744383" y="3958301"/>
                    <a:pt x="1740061" y="3949754"/>
                  </a:cubicBezTo>
                  <a:cubicBezTo>
                    <a:pt x="1736523" y="3942876"/>
                    <a:pt x="1742811" y="3935802"/>
                    <a:pt x="1746889" y="3929810"/>
                  </a:cubicBezTo>
                  <a:cubicBezTo>
                    <a:pt x="1754846" y="3918216"/>
                    <a:pt x="1764622" y="3907802"/>
                    <a:pt x="1777099" y="3901564"/>
                  </a:cubicBezTo>
                  <a:cubicBezTo>
                    <a:pt x="1849113" y="3865656"/>
                    <a:pt x="2120173" y="3708610"/>
                    <a:pt x="2194986" y="3688371"/>
                  </a:cubicBezTo>
                  <a:cubicBezTo>
                    <a:pt x="2320839" y="3654378"/>
                    <a:pt x="3136966" y="3580400"/>
                    <a:pt x="3414116" y="3539579"/>
                  </a:cubicBezTo>
                  <a:cubicBezTo>
                    <a:pt x="3611982" y="3510449"/>
                    <a:pt x="3810685" y="3489277"/>
                    <a:pt x="4010761" y="3480140"/>
                  </a:cubicBezTo>
                  <a:cubicBezTo>
                    <a:pt x="4218010" y="3470659"/>
                    <a:pt x="4851940" y="3434701"/>
                    <a:pt x="4889421" y="3433129"/>
                  </a:cubicBezTo>
                  <a:close/>
                  <a:moveTo>
                    <a:pt x="268243" y="3386118"/>
                  </a:moveTo>
                  <a:cubicBezTo>
                    <a:pt x="327387" y="3391079"/>
                    <a:pt x="384370" y="3404687"/>
                    <a:pt x="441696" y="3416673"/>
                  </a:cubicBezTo>
                  <a:cubicBezTo>
                    <a:pt x="545443" y="3438434"/>
                    <a:pt x="651156" y="3451550"/>
                    <a:pt x="752054" y="3486034"/>
                  </a:cubicBezTo>
                  <a:cubicBezTo>
                    <a:pt x="821612" y="3509809"/>
                    <a:pt x="1342166" y="3736707"/>
                    <a:pt x="1342166" y="3743584"/>
                  </a:cubicBezTo>
                  <a:cubicBezTo>
                    <a:pt x="1342215" y="3775465"/>
                    <a:pt x="1342215" y="3802483"/>
                    <a:pt x="1339170" y="3831956"/>
                  </a:cubicBezTo>
                  <a:cubicBezTo>
                    <a:pt x="1041535" y="3707774"/>
                    <a:pt x="565682" y="3510154"/>
                    <a:pt x="268243" y="3386118"/>
                  </a:cubicBezTo>
                  <a:close/>
                  <a:moveTo>
                    <a:pt x="4587150" y="3265258"/>
                  </a:moveTo>
                  <a:cubicBezTo>
                    <a:pt x="4614653" y="3263963"/>
                    <a:pt x="4642210" y="3264982"/>
                    <a:pt x="4669744" y="3268420"/>
                  </a:cubicBezTo>
                  <a:cubicBezTo>
                    <a:pt x="3667934" y="3410827"/>
                    <a:pt x="2666123" y="3553234"/>
                    <a:pt x="1656601" y="3696722"/>
                  </a:cubicBezTo>
                  <a:cubicBezTo>
                    <a:pt x="1674089" y="3681641"/>
                    <a:pt x="1686026" y="3670490"/>
                    <a:pt x="1698847" y="3660420"/>
                  </a:cubicBezTo>
                  <a:cubicBezTo>
                    <a:pt x="1769043" y="3605255"/>
                    <a:pt x="1844594" y="3557999"/>
                    <a:pt x="1921717" y="3513347"/>
                  </a:cubicBezTo>
                  <a:cubicBezTo>
                    <a:pt x="1971675" y="3484413"/>
                    <a:pt x="2027724" y="3476455"/>
                    <a:pt x="2083969" y="3470757"/>
                  </a:cubicBezTo>
                  <a:cubicBezTo>
                    <a:pt x="2271766" y="3451746"/>
                    <a:pt x="2460103" y="3438778"/>
                    <a:pt x="2648488" y="3428659"/>
                  </a:cubicBezTo>
                  <a:cubicBezTo>
                    <a:pt x="2792615" y="3432343"/>
                    <a:pt x="2832503" y="3443886"/>
                    <a:pt x="2998537" y="3438925"/>
                  </a:cubicBezTo>
                  <a:cubicBezTo>
                    <a:pt x="3104938" y="3433129"/>
                    <a:pt x="3172580" y="3420799"/>
                    <a:pt x="3255007" y="3416820"/>
                  </a:cubicBezTo>
                  <a:cubicBezTo>
                    <a:pt x="3421288" y="3408862"/>
                    <a:pt x="3573028" y="3387936"/>
                    <a:pt x="3736215" y="3360034"/>
                  </a:cubicBezTo>
                  <a:cubicBezTo>
                    <a:pt x="3841779" y="3342006"/>
                    <a:pt x="4457730" y="3286055"/>
                    <a:pt x="4504888" y="3275985"/>
                  </a:cubicBezTo>
                  <a:cubicBezTo>
                    <a:pt x="4532200" y="3270164"/>
                    <a:pt x="4559648" y="3266554"/>
                    <a:pt x="4587150" y="3265258"/>
                  </a:cubicBezTo>
                  <a:close/>
                  <a:moveTo>
                    <a:pt x="263331" y="3197193"/>
                  </a:moveTo>
                  <a:cubicBezTo>
                    <a:pt x="298896" y="3194049"/>
                    <a:pt x="332103" y="3202252"/>
                    <a:pt x="365015" y="3210652"/>
                  </a:cubicBezTo>
                  <a:cubicBezTo>
                    <a:pt x="575359" y="3264442"/>
                    <a:pt x="783394" y="3326239"/>
                    <a:pt x="987991" y="3398891"/>
                  </a:cubicBezTo>
                  <a:cubicBezTo>
                    <a:pt x="1062314" y="3425270"/>
                    <a:pt x="1131282" y="3466091"/>
                    <a:pt x="1207422" y="3489031"/>
                  </a:cubicBezTo>
                  <a:cubicBezTo>
                    <a:pt x="1223289" y="3493796"/>
                    <a:pt x="1366727" y="3564238"/>
                    <a:pt x="1366187" y="3581775"/>
                  </a:cubicBezTo>
                  <a:cubicBezTo>
                    <a:pt x="1365598" y="3601424"/>
                    <a:pt x="1374096" y="3619551"/>
                    <a:pt x="1379303" y="3641901"/>
                  </a:cubicBezTo>
                  <a:cubicBezTo>
                    <a:pt x="1050377" y="3512954"/>
                    <a:pt x="589310" y="3325011"/>
                    <a:pt x="263331" y="3197193"/>
                  </a:cubicBezTo>
                  <a:close/>
                  <a:moveTo>
                    <a:pt x="293296" y="3078168"/>
                  </a:moveTo>
                  <a:cubicBezTo>
                    <a:pt x="315205" y="3078561"/>
                    <a:pt x="335346" y="3085045"/>
                    <a:pt x="355535" y="3090891"/>
                  </a:cubicBezTo>
                  <a:cubicBezTo>
                    <a:pt x="451865" y="3118793"/>
                    <a:pt x="546623" y="3152442"/>
                    <a:pt x="644869" y="3173516"/>
                  </a:cubicBezTo>
                  <a:cubicBezTo>
                    <a:pt x="710251" y="3187564"/>
                    <a:pt x="777844" y="3187957"/>
                    <a:pt x="843030" y="3204512"/>
                  </a:cubicBezTo>
                  <a:cubicBezTo>
                    <a:pt x="870784" y="3211586"/>
                    <a:pt x="897802" y="3220526"/>
                    <a:pt x="924819" y="3229712"/>
                  </a:cubicBezTo>
                  <a:cubicBezTo>
                    <a:pt x="994328" y="3253389"/>
                    <a:pt x="1063984" y="3276378"/>
                    <a:pt x="1134917" y="3295634"/>
                  </a:cubicBezTo>
                  <a:cubicBezTo>
                    <a:pt x="1225401" y="3320196"/>
                    <a:pt x="1299626" y="3377326"/>
                    <a:pt x="1379696" y="3422666"/>
                  </a:cubicBezTo>
                  <a:cubicBezTo>
                    <a:pt x="1387015" y="3426792"/>
                    <a:pt x="1392124" y="3435438"/>
                    <a:pt x="1397331" y="3442659"/>
                  </a:cubicBezTo>
                  <a:cubicBezTo>
                    <a:pt x="1402194" y="3449340"/>
                    <a:pt x="1403914" y="3457396"/>
                    <a:pt x="1404503" y="3465796"/>
                  </a:cubicBezTo>
                  <a:cubicBezTo>
                    <a:pt x="1406419" y="3494533"/>
                    <a:pt x="1402784" y="3497333"/>
                    <a:pt x="1375864" y="3487263"/>
                  </a:cubicBezTo>
                  <a:cubicBezTo>
                    <a:pt x="1018938" y="3353845"/>
                    <a:pt x="662062" y="3220428"/>
                    <a:pt x="305184" y="3086912"/>
                  </a:cubicBezTo>
                  <a:cubicBezTo>
                    <a:pt x="300763" y="3085340"/>
                    <a:pt x="295507" y="3084799"/>
                    <a:pt x="293296" y="3078168"/>
                  </a:cubicBezTo>
                  <a:close/>
                  <a:moveTo>
                    <a:pt x="2901238" y="217568"/>
                  </a:moveTo>
                  <a:cubicBezTo>
                    <a:pt x="2913599" y="217440"/>
                    <a:pt x="2922302" y="217659"/>
                    <a:pt x="2926966" y="218239"/>
                  </a:cubicBezTo>
                  <a:cubicBezTo>
                    <a:pt x="3000650" y="217552"/>
                    <a:pt x="3478369" y="222857"/>
                    <a:pt x="3679772" y="295313"/>
                  </a:cubicBezTo>
                  <a:cubicBezTo>
                    <a:pt x="3638018" y="296541"/>
                    <a:pt x="3103808" y="317909"/>
                    <a:pt x="3081064" y="320513"/>
                  </a:cubicBezTo>
                  <a:cubicBezTo>
                    <a:pt x="2217141" y="362906"/>
                    <a:pt x="1149163" y="586267"/>
                    <a:pt x="1120377" y="594569"/>
                  </a:cubicBezTo>
                  <a:cubicBezTo>
                    <a:pt x="1202068" y="584646"/>
                    <a:pt x="2468011" y="485516"/>
                    <a:pt x="2541057" y="477951"/>
                  </a:cubicBezTo>
                  <a:cubicBezTo>
                    <a:pt x="2640973" y="467587"/>
                    <a:pt x="3147134" y="426225"/>
                    <a:pt x="3278145" y="421853"/>
                  </a:cubicBezTo>
                  <a:cubicBezTo>
                    <a:pt x="3360573" y="419102"/>
                    <a:pt x="4034685" y="408148"/>
                    <a:pt x="4123695" y="406527"/>
                  </a:cubicBezTo>
                  <a:cubicBezTo>
                    <a:pt x="4161765" y="405839"/>
                    <a:pt x="4165057" y="410309"/>
                    <a:pt x="4158130" y="447397"/>
                  </a:cubicBezTo>
                  <a:cubicBezTo>
                    <a:pt x="4131064" y="592604"/>
                    <a:pt x="3905737" y="1538169"/>
                    <a:pt x="3716123" y="1905116"/>
                  </a:cubicBezTo>
                  <a:cubicBezTo>
                    <a:pt x="3690972" y="1974625"/>
                    <a:pt x="3430966" y="2413832"/>
                    <a:pt x="3388130" y="2486336"/>
                  </a:cubicBezTo>
                  <a:cubicBezTo>
                    <a:pt x="3374818" y="2508835"/>
                    <a:pt x="3375801" y="2510800"/>
                    <a:pt x="3401197" y="2516204"/>
                  </a:cubicBezTo>
                  <a:cubicBezTo>
                    <a:pt x="3466727" y="2530203"/>
                    <a:pt x="4727807" y="2809319"/>
                    <a:pt x="4836123" y="2833095"/>
                  </a:cubicBezTo>
                  <a:cubicBezTo>
                    <a:pt x="4852873" y="2836582"/>
                    <a:pt x="4867610" y="2845866"/>
                    <a:pt x="4883330" y="2852400"/>
                  </a:cubicBezTo>
                  <a:cubicBezTo>
                    <a:pt x="4897772" y="2861782"/>
                    <a:pt x="4917323" y="2863403"/>
                    <a:pt x="4926362" y="2880891"/>
                  </a:cubicBezTo>
                  <a:cubicBezTo>
                    <a:pt x="4927098" y="2904225"/>
                    <a:pt x="4908039" y="2905354"/>
                    <a:pt x="4893056" y="2908940"/>
                  </a:cubicBezTo>
                  <a:cubicBezTo>
                    <a:pt x="4850173" y="2919207"/>
                    <a:pt x="4806944" y="2928196"/>
                    <a:pt x="4763912" y="2938070"/>
                  </a:cubicBezTo>
                  <a:cubicBezTo>
                    <a:pt x="4514614" y="2995249"/>
                    <a:pt x="4264678" y="3049530"/>
                    <a:pt x="4015821" y="3108624"/>
                  </a:cubicBezTo>
                  <a:cubicBezTo>
                    <a:pt x="3753506" y="3176119"/>
                    <a:pt x="2650012" y="3224259"/>
                    <a:pt x="1524166" y="3259087"/>
                  </a:cubicBezTo>
                  <a:cubicBezTo>
                    <a:pt x="1501864" y="3264393"/>
                    <a:pt x="1482264" y="3256877"/>
                    <a:pt x="1462468" y="3248772"/>
                  </a:cubicBezTo>
                  <a:cubicBezTo>
                    <a:pt x="1345998" y="3200926"/>
                    <a:pt x="1229380" y="3153424"/>
                    <a:pt x="1112075" y="3107642"/>
                  </a:cubicBezTo>
                  <a:cubicBezTo>
                    <a:pt x="937689" y="3039607"/>
                    <a:pt x="763058" y="2971965"/>
                    <a:pt x="585233" y="2913214"/>
                  </a:cubicBezTo>
                  <a:cubicBezTo>
                    <a:pt x="466553" y="2874014"/>
                    <a:pt x="347822" y="2834273"/>
                    <a:pt x="223689" y="2814821"/>
                  </a:cubicBezTo>
                  <a:cubicBezTo>
                    <a:pt x="200847" y="2811235"/>
                    <a:pt x="177956" y="2814035"/>
                    <a:pt x="155163" y="2812021"/>
                  </a:cubicBezTo>
                  <a:cubicBezTo>
                    <a:pt x="146370" y="2811235"/>
                    <a:pt x="135710" y="2811137"/>
                    <a:pt x="132567" y="2800919"/>
                  </a:cubicBezTo>
                  <a:cubicBezTo>
                    <a:pt x="129865" y="2792077"/>
                    <a:pt x="137381" y="2785642"/>
                    <a:pt x="143325" y="2780288"/>
                  </a:cubicBezTo>
                  <a:cubicBezTo>
                    <a:pt x="222166" y="2709109"/>
                    <a:pt x="272174" y="2617396"/>
                    <a:pt x="318103" y="2524456"/>
                  </a:cubicBezTo>
                  <a:cubicBezTo>
                    <a:pt x="436440" y="2284933"/>
                    <a:pt x="533311" y="2036618"/>
                    <a:pt x="610384" y="1780688"/>
                  </a:cubicBezTo>
                  <a:cubicBezTo>
                    <a:pt x="714230" y="1435846"/>
                    <a:pt x="795233" y="1085257"/>
                    <a:pt x="874469" y="734225"/>
                  </a:cubicBezTo>
                  <a:cubicBezTo>
                    <a:pt x="880756" y="706323"/>
                    <a:pt x="887142" y="678373"/>
                    <a:pt x="893921" y="650569"/>
                  </a:cubicBezTo>
                  <a:cubicBezTo>
                    <a:pt x="897851" y="634310"/>
                    <a:pt x="892595" y="629987"/>
                    <a:pt x="877072" y="631510"/>
                  </a:cubicBezTo>
                  <a:cubicBezTo>
                    <a:pt x="829079" y="636176"/>
                    <a:pt x="727051" y="650618"/>
                    <a:pt x="723907" y="650323"/>
                  </a:cubicBezTo>
                  <a:cubicBezTo>
                    <a:pt x="675227" y="645706"/>
                    <a:pt x="657739" y="674738"/>
                    <a:pt x="642707" y="716050"/>
                  </a:cubicBezTo>
                  <a:cubicBezTo>
                    <a:pt x="577177" y="896625"/>
                    <a:pt x="512139" y="1077495"/>
                    <a:pt x="446560" y="1231397"/>
                  </a:cubicBezTo>
                  <a:cubicBezTo>
                    <a:pt x="466110" y="1183355"/>
                    <a:pt x="625956" y="865776"/>
                    <a:pt x="691535" y="787916"/>
                  </a:cubicBezTo>
                  <a:cubicBezTo>
                    <a:pt x="699984" y="777895"/>
                    <a:pt x="709956" y="769201"/>
                    <a:pt x="722728" y="764779"/>
                  </a:cubicBezTo>
                  <a:cubicBezTo>
                    <a:pt x="732406" y="761439"/>
                    <a:pt x="742279" y="760555"/>
                    <a:pt x="750433" y="768120"/>
                  </a:cubicBezTo>
                  <a:cubicBezTo>
                    <a:pt x="757998" y="775095"/>
                    <a:pt x="757016" y="784281"/>
                    <a:pt x="754952" y="793369"/>
                  </a:cubicBezTo>
                  <a:cubicBezTo>
                    <a:pt x="753675" y="798969"/>
                    <a:pt x="751269" y="804225"/>
                    <a:pt x="749156" y="809530"/>
                  </a:cubicBezTo>
                  <a:cubicBezTo>
                    <a:pt x="591570" y="1204674"/>
                    <a:pt x="431331" y="1598786"/>
                    <a:pt x="273352" y="1993832"/>
                  </a:cubicBezTo>
                  <a:cubicBezTo>
                    <a:pt x="228405" y="2106274"/>
                    <a:pt x="182721" y="2218372"/>
                    <a:pt x="137921" y="2330863"/>
                  </a:cubicBezTo>
                  <a:cubicBezTo>
                    <a:pt x="136103" y="2335431"/>
                    <a:pt x="134433" y="2340098"/>
                    <a:pt x="131928" y="2344323"/>
                  </a:cubicBezTo>
                  <a:cubicBezTo>
                    <a:pt x="127507" y="2351888"/>
                    <a:pt x="123282" y="2363726"/>
                    <a:pt x="113065" y="2359403"/>
                  </a:cubicBezTo>
                  <a:cubicBezTo>
                    <a:pt x="103928" y="2355523"/>
                    <a:pt x="106384" y="2343537"/>
                    <a:pt x="108988" y="2334891"/>
                  </a:cubicBezTo>
                  <a:cubicBezTo>
                    <a:pt x="122349" y="2290239"/>
                    <a:pt x="135956" y="2245586"/>
                    <a:pt x="150202" y="2201277"/>
                  </a:cubicBezTo>
                  <a:cubicBezTo>
                    <a:pt x="177514" y="2116393"/>
                    <a:pt x="185374" y="2028512"/>
                    <a:pt x="195739" y="1940878"/>
                  </a:cubicBezTo>
                  <a:cubicBezTo>
                    <a:pt x="199423" y="1909930"/>
                    <a:pt x="205956" y="1879720"/>
                    <a:pt x="216075" y="1850344"/>
                  </a:cubicBezTo>
                  <a:cubicBezTo>
                    <a:pt x="162827" y="2013923"/>
                    <a:pt x="98426" y="2173474"/>
                    <a:pt x="39037" y="2334842"/>
                  </a:cubicBezTo>
                  <a:cubicBezTo>
                    <a:pt x="34959" y="2345944"/>
                    <a:pt x="31324" y="2362105"/>
                    <a:pt x="16686" y="2359944"/>
                  </a:cubicBezTo>
                  <a:cubicBezTo>
                    <a:pt x="2637" y="2357832"/>
                    <a:pt x="2637" y="2341228"/>
                    <a:pt x="1212" y="2329537"/>
                  </a:cubicBezTo>
                  <a:cubicBezTo>
                    <a:pt x="-2767" y="2296723"/>
                    <a:pt x="4061" y="2264302"/>
                    <a:pt x="7107" y="2231881"/>
                  </a:cubicBezTo>
                  <a:cubicBezTo>
                    <a:pt x="17177" y="2125039"/>
                    <a:pt x="40215" y="2020358"/>
                    <a:pt x="62174" y="1915530"/>
                  </a:cubicBezTo>
                  <a:cubicBezTo>
                    <a:pt x="74503" y="1856681"/>
                    <a:pt x="72391" y="1796653"/>
                    <a:pt x="66055" y="1737411"/>
                  </a:cubicBezTo>
                  <a:cubicBezTo>
                    <a:pt x="55984" y="1643439"/>
                    <a:pt x="55100" y="1549909"/>
                    <a:pt x="66497" y="1456035"/>
                  </a:cubicBezTo>
                  <a:cubicBezTo>
                    <a:pt x="76468" y="1374049"/>
                    <a:pt x="85015" y="1291720"/>
                    <a:pt x="108496" y="1212239"/>
                  </a:cubicBezTo>
                  <a:cubicBezTo>
                    <a:pt x="131682" y="1133790"/>
                    <a:pt x="157816" y="1056225"/>
                    <a:pt x="190237" y="980969"/>
                  </a:cubicBezTo>
                  <a:cubicBezTo>
                    <a:pt x="195739" y="968197"/>
                    <a:pt x="201240" y="955228"/>
                    <a:pt x="209198" y="943832"/>
                  </a:cubicBezTo>
                  <a:cubicBezTo>
                    <a:pt x="277479" y="846176"/>
                    <a:pt x="334854" y="741053"/>
                    <a:pt x="416840" y="652632"/>
                  </a:cubicBezTo>
                  <a:cubicBezTo>
                    <a:pt x="453142" y="613481"/>
                    <a:pt x="490082" y="581404"/>
                    <a:pt x="542497" y="568583"/>
                  </a:cubicBezTo>
                  <a:cubicBezTo>
                    <a:pt x="570546" y="561706"/>
                    <a:pt x="1067718" y="419299"/>
                    <a:pt x="1160215" y="403530"/>
                  </a:cubicBezTo>
                  <a:cubicBezTo>
                    <a:pt x="1707228" y="299268"/>
                    <a:pt x="2715818" y="219484"/>
                    <a:pt x="2901238" y="217568"/>
                  </a:cubicBezTo>
                  <a:close/>
                  <a:moveTo>
                    <a:pt x="2479457" y="36"/>
                  </a:moveTo>
                  <a:cubicBezTo>
                    <a:pt x="2625794" y="2197"/>
                    <a:pt x="2772081" y="6716"/>
                    <a:pt x="2918418" y="8681"/>
                  </a:cubicBezTo>
                  <a:cubicBezTo>
                    <a:pt x="3068145" y="10646"/>
                    <a:pt x="3216790" y="26169"/>
                    <a:pt x="3365632" y="40513"/>
                  </a:cubicBezTo>
                  <a:cubicBezTo>
                    <a:pt x="3438776" y="47538"/>
                    <a:pt x="3610411" y="51909"/>
                    <a:pt x="3622741" y="54955"/>
                  </a:cubicBezTo>
                  <a:cubicBezTo>
                    <a:pt x="2624566" y="162288"/>
                    <a:pt x="1626342" y="269622"/>
                    <a:pt x="623648" y="377446"/>
                  </a:cubicBezTo>
                  <a:cubicBezTo>
                    <a:pt x="632981" y="364183"/>
                    <a:pt x="757704" y="264857"/>
                    <a:pt x="771999" y="258078"/>
                  </a:cubicBezTo>
                  <a:cubicBezTo>
                    <a:pt x="848630" y="221629"/>
                    <a:pt x="1100925" y="123383"/>
                    <a:pt x="1150341" y="111348"/>
                  </a:cubicBezTo>
                  <a:cubicBezTo>
                    <a:pt x="1227612" y="92534"/>
                    <a:pt x="1550594" y="57067"/>
                    <a:pt x="1633071" y="45769"/>
                  </a:cubicBezTo>
                  <a:cubicBezTo>
                    <a:pt x="1714075" y="34618"/>
                    <a:pt x="2389563" y="-1291"/>
                    <a:pt x="2479457" y="36"/>
                  </a:cubicBezTo>
                  <a:close/>
                </a:path>
              </a:pathLst>
            </a:custGeom>
            <a:solidFill>
              <a:srgbClr val="D8D2C0"/>
            </a:solidFill>
            <a:ln w="8134" cap="flat">
              <a:noFill/>
              <a:prstDash val="solid"/>
              <a:miter/>
            </a:ln>
          </p:spPr>
          <p:txBody>
            <a:bodyPr rtlCol="0" anchor="ctr"/>
            <a:lstStyle/>
            <a:p>
              <a:endParaRPr lang="en-US"/>
            </a:p>
          </p:txBody>
        </p:sp>
        <p:grpSp>
          <p:nvGrpSpPr>
            <p:cNvPr id="6" name="Group 5">
              <a:extLst>
                <a:ext uri="{FF2B5EF4-FFF2-40B4-BE49-F238E27FC236}">
                  <a16:creationId xmlns:a16="http://schemas.microsoft.com/office/drawing/2014/main" xmlns="" id="{54146140-E602-44AA-A2D1-BF468CF0E6A9}"/>
                </a:ext>
              </a:extLst>
            </p:cNvPr>
            <p:cNvGrpSpPr/>
            <p:nvPr/>
          </p:nvGrpSpPr>
          <p:grpSpPr>
            <a:xfrm>
              <a:off x="2253056" y="2904435"/>
              <a:ext cx="1833698" cy="2317096"/>
              <a:chOff x="2253056" y="2904435"/>
              <a:chExt cx="1833698" cy="2317096"/>
            </a:xfrm>
          </p:grpSpPr>
          <p:sp>
            <p:nvSpPr>
              <p:cNvPr id="11" name="Freeform: Shape 10">
                <a:extLst>
                  <a:ext uri="{FF2B5EF4-FFF2-40B4-BE49-F238E27FC236}">
                    <a16:creationId xmlns:a16="http://schemas.microsoft.com/office/drawing/2014/main" xmlns="" id="{1A702831-D12D-401E-8F66-F735F1F1EA8A}"/>
                  </a:ext>
                </a:extLst>
              </p:cNvPr>
              <p:cNvSpPr/>
              <p:nvPr/>
            </p:nvSpPr>
            <p:spPr>
              <a:xfrm>
                <a:off x="2253056" y="2904435"/>
                <a:ext cx="1833698" cy="2317096"/>
              </a:xfrm>
              <a:custGeom>
                <a:avLst/>
                <a:gdLst>
                  <a:gd name="connsiteX0" fmla="*/ 1106882 w 1833698"/>
                  <a:gd name="connsiteY0" fmla="*/ 1573954 h 2317096"/>
                  <a:gd name="connsiteX1" fmla="*/ 1060702 w 1833698"/>
                  <a:gd name="connsiteY1" fmla="*/ 1619332 h 2317096"/>
                  <a:gd name="connsiteX2" fmla="*/ 1116604 w 1833698"/>
                  <a:gd name="connsiteY2" fmla="*/ 1609901 h 2317096"/>
                  <a:gd name="connsiteX3" fmla="*/ 1131096 w 1833698"/>
                  <a:gd name="connsiteY3" fmla="*/ 1579051 h 2317096"/>
                  <a:gd name="connsiteX4" fmla="*/ 1106882 w 1833698"/>
                  <a:gd name="connsiteY4" fmla="*/ 1573954 h 2317096"/>
                  <a:gd name="connsiteX5" fmla="*/ 1285820 w 1833698"/>
                  <a:gd name="connsiteY5" fmla="*/ 153 h 2317096"/>
                  <a:gd name="connsiteX6" fmla="*/ 1341292 w 1833698"/>
                  <a:gd name="connsiteY6" fmla="*/ 12035 h 2317096"/>
                  <a:gd name="connsiteX7" fmla="*/ 1426520 w 1833698"/>
                  <a:gd name="connsiteY7" fmla="*/ 136315 h 2317096"/>
                  <a:gd name="connsiteX8" fmla="*/ 1396113 w 1833698"/>
                  <a:gd name="connsiteY8" fmla="*/ 207838 h 2317096"/>
                  <a:gd name="connsiteX9" fmla="*/ 1392674 w 1833698"/>
                  <a:gd name="connsiteY9" fmla="*/ 229551 h 2317096"/>
                  <a:gd name="connsiteX10" fmla="*/ 1429565 w 1833698"/>
                  <a:gd name="connsiteY10" fmla="*/ 403102 h 2317096"/>
                  <a:gd name="connsiteX11" fmla="*/ 1393558 w 1833698"/>
                  <a:gd name="connsiteY11" fmla="*/ 495747 h 2317096"/>
                  <a:gd name="connsiteX12" fmla="*/ 1386337 w 1833698"/>
                  <a:gd name="connsiteY12" fmla="*/ 513726 h 2317096"/>
                  <a:gd name="connsiteX13" fmla="*/ 1497011 w 1833698"/>
                  <a:gd name="connsiteY13" fmla="*/ 623319 h 2317096"/>
                  <a:gd name="connsiteX14" fmla="*/ 1589607 w 1833698"/>
                  <a:gd name="connsiteY14" fmla="*/ 681972 h 2317096"/>
                  <a:gd name="connsiteX15" fmla="*/ 1660836 w 1833698"/>
                  <a:gd name="connsiteY15" fmla="*/ 739200 h 2317096"/>
                  <a:gd name="connsiteX16" fmla="*/ 1775733 w 1833698"/>
                  <a:gd name="connsiteY16" fmla="*/ 967719 h 2317096"/>
                  <a:gd name="connsiteX17" fmla="*/ 1799214 w 1833698"/>
                  <a:gd name="connsiteY17" fmla="*/ 1141761 h 2317096"/>
                  <a:gd name="connsiteX18" fmla="*/ 1825790 w 1833698"/>
                  <a:gd name="connsiteY18" fmla="*/ 1379368 h 2317096"/>
                  <a:gd name="connsiteX19" fmla="*/ 1832913 w 1833698"/>
                  <a:gd name="connsiteY19" fmla="*/ 1469165 h 2317096"/>
                  <a:gd name="connsiteX20" fmla="*/ 1792288 w 1833698"/>
                  <a:gd name="connsiteY20" fmla="*/ 1547466 h 2317096"/>
                  <a:gd name="connsiteX21" fmla="*/ 1631362 w 1833698"/>
                  <a:gd name="connsiteY21" fmla="*/ 1634021 h 2317096"/>
                  <a:gd name="connsiteX22" fmla="*/ 1641825 w 1833698"/>
                  <a:gd name="connsiteY22" fmla="*/ 1666049 h 2317096"/>
                  <a:gd name="connsiteX23" fmla="*/ 1642512 w 1833698"/>
                  <a:gd name="connsiteY23" fmla="*/ 1864013 h 2317096"/>
                  <a:gd name="connsiteX24" fmla="*/ 1657643 w 1833698"/>
                  <a:gd name="connsiteY24" fmla="*/ 1942806 h 2317096"/>
                  <a:gd name="connsiteX25" fmla="*/ 1518379 w 1833698"/>
                  <a:gd name="connsiteY25" fmla="*/ 2154084 h 2317096"/>
                  <a:gd name="connsiteX26" fmla="*/ 1296590 w 1833698"/>
                  <a:gd name="connsiteY26" fmla="*/ 2189157 h 2317096"/>
                  <a:gd name="connsiteX27" fmla="*/ 1215243 w 1833698"/>
                  <a:gd name="connsiteY27" fmla="*/ 2174126 h 2317096"/>
                  <a:gd name="connsiteX28" fmla="*/ 1126429 w 1833698"/>
                  <a:gd name="connsiteY28" fmla="*/ 2223838 h 2317096"/>
                  <a:gd name="connsiteX29" fmla="*/ 979355 w 1833698"/>
                  <a:gd name="connsiteY29" fmla="*/ 2263874 h 2317096"/>
                  <a:gd name="connsiteX30" fmla="*/ 836113 w 1833698"/>
                  <a:gd name="connsiteY30" fmla="*/ 2291922 h 2317096"/>
                  <a:gd name="connsiteX31" fmla="*/ 626162 w 1833698"/>
                  <a:gd name="connsiteY31" fmla="*/ 2316042 h 2317096"/>
                  <a:gd name="connsiteX32" fmla="*/ 557194 w 1833698"/>
                  <a:gd name="connsiteY32" fmla="*/ 2254294 h 2317096"/>
                  <a:gd name="connsiteX33" fmla="*/ 551692 w 1833698"/>
                  <a:gd name="connsiteY33" fmla="*/ 2223003 h 2317096"/>
                  <a:gd name="connsiteX34" fmla="*/ 380352 w 1833698"/>
                  <a:gd name="connsiteY34" fmla="*/ 2179137 h 2317096"/>
                  <a:gd name="connsiteX35" fmla="*/ 321699 w 1833698"/>
                  <a:gd name="connsiteY35" fmla="*/ 2090666 h 2317096"/>
                  <a:gd name="connsiteX36" fmla="*/ 94801 w 1833698"/>
                  <a:gd name="connsiteY36" fmla="*/ 2059473 h 2317096"/>
                  <a:gd name="connsiteX37" fmla="*/ 22591 w 1833698"/>
                  <a:gd name="connsiteY37" fmla="*/ 2031866 h 2317096"/>
                  <a:gd name="connsiteX38" fmla="*/ 1124 w 1833698"/>
                  <a:gd name="connsiteY38" fmla="*/ 1968645 h 2317096"/>
                  <a:gd name="connsiteX39" fmla="*/ 136605 w 1833698"/>
                  <a:gd name="connsiteY39" fmla="*/ 1840484 h 2317096"/>
                  <a:gd name="connsiteX40" fmla="*/ 221587 w 1833698"/>
                  <a:gd name="connsiteY40" fmla="*/ 1820343 h 2317096"/>
                  <a:gd name="connsiteX41" fmla="*/ 286871 w 1833698"/>
                  <a:gd name="connsiteY41" fmla="*/ 1814400 h 2317096"/>
                  <a:gd name="connsiteX42" fmla="*/ 318997 w 1833698"/>
                  <a:gd name="connsiteY42" fmla="*/ 1808407 h 2317096"/>
                  <a:gd name="connsiteX43" fmla="*/ 264029 w 1833698"/>
                  <a:gd name="connsiteY43" fmla="*/ 1701761 h 2317096"/>
                  <a:gd name="connsiteX44" fmla="*/ 244380 w 1833698"/>
                  <a:gd name="connsiteY44" fmla="*/ 1633824 h 2317096"/>
                  <a:gd name="connsiteX45" fmla="*/ 282794 w 1833698"/>
                  <a:gd name="connsiteY45" fmla="*/ 1568982 h 2317096"/>
                  <a:gd name="connsiteX46" fmla="*/ 299790 w 1833698"/>
                  <a:gd name="connsiteY46" fmla="*/ 1567557 h 2317096"/>
                  <a:gd name="connsiteX47" fmla="*/ 111601 w 1833698"/>
                  <a:gd name="connsiteY47" fmla="*/ 1226842 h 2317096"/>
                  <a:gd name="connsiteX48" fmla="*/ 139601 w 1833698"/>
                  <a:gd name="connsiteY48" fmla="*/ 1191817 h 2317096"/>
                  <a:gd name="connsiteX49" fmla="*/ 501439 w 1833698"/>
                  <a:gd name="connsiteY49" fmla="*/ 1285101 h 2317096"/>
                  <a:gd name="connsiteX50" fmla="*/ 521875 w 1833698"/>
                  <a:gd name="connsiteY50" fmla="*/ 1299888 h 2317096"/>
                  <a:gd name="connsiteX51" fmla="*/ 593741 w 1833698"/>
                  <a:gd name="connsiteY51" fmla="*/ 1492351 h 2317096"/>
                  <a:gd name="connsiteX52" fmla="*/ 635888 w 1833698"/>
                  <a:gd name="connsiteY52" fmla="*/ 1598996 h 2317096"/>
                  <a:gd name="connsiteX53" fmla="*/ 665657 w 1833698"/>
                  <a:gd name="connsiteY53" fmla="*/ 1618547 h 2317096"/>
                  <a:gd name="connsiteX54" fmla="*/ 743222 w 1833698"/>
                  <a:gd name="connsiteY54" fmla="*/ 1619431 h 2317096"/>
                  <a:gd name="connsiteX55" fmla="*/ 866225 w 1833698"/>
                  <a:gd name="connsiteY55" fmla="*/ 1536561 h 2317096"/>
                  <a:gd name="connsiteX56" fmla="*/ 894716 w 1833698"/>
                  <a:gd name="connsiteY56" fmla="*/ 1542849 h 2317096"/>
                  <a:gd name="connsiteX57" fmla="*/ 953762 w 1833698"/>
                  <a:gd name="connsiteY57" fmla="*/ 1524133 h 2317096"/>
                  <a:gd name="connsiteX58" fmla="*/ 1109678 w 1833698"/>
                  <a:gd name="connsiteY58" fmla="*/ 1252238 h 2317096"/>
                  <a:gd name="connsiteX59" fmla="*/ 1112085 w 1833698"/>
                  <a:gd name="connsiteY59" fmla="*/ 1228807 h 2317096"/>
                  <a:gd name="connsiteX60" fmla="*/ 1073720 w 1833698"/>
                  <a:gd name="connsiteY60" fmla="*/ 1169663 h 2317096"/>
                  <a:gd name="connsiteX61" fmla="*/ 1070134 w 1833698"/>
                  <a:gd name="connsiteY61" fmla="*/ 1069207 h 2317096"/>
                  <a:gd name="connsiteX62" fmla="*/ 1130506 w 1833698"/>
                  <a:gd name="connsiteY62" fmla="*/ 795298 h 2317096"/>
                  <a:gd name="connsiteX63" fmla="*/ 1194906 w 1833698"/>
                  <a:gd name="connsiteY63" fmla="*/ 705305 h 2317096"/>
                  <a:gd name="connsiteX64" fmla="*/ 1225460 w 1833698"/>
                  <a:gd name="connsiteY64" fmla="*/ 685361 h 2317096"/>
                  <a:gd name="connsiteX65" fmla="*/ 1205909 w 1833698"/>
                  <a:gd name="connsiteY65" fmla="*/ 695923 h 2317096"/>
                  <a:gd name="connsiteX66" fmla="*/ 1135271 w 1833698"/>
                  <a:gd name="connsiteY66" fmla="*/ 658785 h 2317096"/>
                  <a:gd name="connsiteX67" fmla="*/ 1085263 w 1833698"/>
                  <a:gd name="connsiteY67" fmla="*/ 605635 h 2317096"/>
                  <a:gd name="connsiteX68" fmla="*/ 1073180 w 1833698"/>
                  <a:gd name="connsiteY68" fmla="*/ 584021 h 2317096"/>
                  <a:gd name="connsiteX69" fmla="*/ 1029755 w 1833698"/>
                  <a:gd name="connsiteY69" fmla="*/ 479586 h 2317096"/>
                  <a:gd name="connsiteX70" fmla="*/ 987853 w 1833698"/>
                  <a:gd name="connsiteY70" fmla="*/ 416905 h 2317096"/>
                  <a:gd name="connsiteX71" fmla="*/ 998857 w 1833698"/>
                  <a:gd name="connsiteY71" fmla="*/ 322639 h 2317096"/>
                  <a:gd name="connsiteX72" fmla="*/ 1070281 w 1833698"/>
                  <a:gd name="connsiteY72" fmla="*/ 207593 h 2317096"/>
                  <a:gd name="connsiteX73" fmla="*/ 1195495 w 1833698"/>
                  <a:gd name="connsiteY73" fmla="*/ 117600 h 2317096"/>
                  <a:gd name="connsiteX74" fmla="*/ 1204583 w 1833698"/>
                  <a:gd name="connsiteY74" fmla="*/ 98638 h 2317096"/>
                  <a:gd name="connsiteX75" fmla="*/ 1285820 w 1833698"/>
                  <a:gd name="connsiteY75" fmla="*/ 153 h 2317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1833698" h="2317096">
                    <a:moveTo>
                      <a:pt x="1106882" y="1573954"/>
                    </a:moveTo>
                    <a:cubicBezTo>
                      <a:pt x="1086556" y="1572930"/>
                      <a:pt x="1076213" y="1585106"/>
                      <a:pt x="1060702" y="1619332"/>
                    </a:cubicBezTo>
                    <a:cubicBezTo>
                      <a:pt x="1079958" y="1616090"/>
                      <a:pt x="1098282" y="1612996"/>
                      <a:pt x="1116604" y="1609901"/>
                    </a:cubicBezTo>
                    <a:cubicBezTo>
                      <a:pt x="1130113" y="1603662"/>
                      <a:pt x="1137825" y="1594771"/>
                      <a:pt x="1131096" y="1579051"/>
                    </a:cubicBezTo>
                    <a:cubicBezTo>
                      <a:pt x="1121541" y="1576104"/>
                      <a:pt x="1113657" y="1574296"/>
                      <a:pt x="1106882" y="1573954"/>
                    </a:cubicBezTo>
                    <a:close/>
                    <a:moveTo>
                      <a:pt x="1285820" y="153"/>
                    </a:moveTo>
                    <a:cubicBezTo>
                      <a:pt x="1302970" y="-811"/>
                      <a:pt x="1321802" y="2751"/>
                      <a:pt x="1341292" y="12035"/>
                    </a:cubicBezTo>
                    <a:cubicBezTo>
                      <a:pt x="1392871" y="36645"/>
                      <a:pt x="1423720" y="77221"/>
                      <a:pt x="1426520" y="136315"/>
                    </a:cubicBezTo>
                    <a:cubicBezTo>
                      <a:pt x="1427895" y="165151"/>
                      <a:pt x="1418463" y="189712"/>
                      <a:pt x="1396113" y="207838"/>
                    </a:cubicBezTo>
                    <a:cubicBezTo>
                      <a:pt x="1386976" y="215256"/>
                      <a:pt x="1386288" y="220512"/>
                      <a:pt x="1392674" y="229551"/>
                    </a:cubicBezTo>
                    <a:cubicBezTo>
                      <a:pt x="1429664" y="282063"/>
                      <a:pt x="1430597" y="342877"/>
                      <a:pt x="1429565" y="403102"/>
                    </a:cubicBezTo>
                    <a:cubicBezTo>
                      <a:pt x="1428976" y="437193"/>
                      <a:pt x="1403629" y="464014"/>
                      <a:pt x="1393558" y="495747"/>
                    </a:cubicBezTo>
                    <a:cubicBezTo>
                      <a:pt x="1391594" y="501887"/>
                      <a:pt x="1388794" y="507733"/>
                      <a:pt x="1386337" y="513726"/>
                    </a:cubicBezTo>
                    <a:cubicBezTo>
                      <a:pt x="1410702" y="562898"/>
                      <a:pt x="1448969" y="598070"/>
                      <a:pt x="1497011" y="623319"/>
                    </a:cubicBezTo>
                    <a:cubicBezTo>
                      <a:pt x="1529481" y="640364"/>
                      <a:pt x="1564358" y="653726"/>
                      <a:pt x="1589607" y="681972"/>
                    </a:cubicBezTo>
                    <a:cubicBezTo>
                      <a:pt x="1609354" y="686834"/>
                      <a:pt x="1653172" y="719698"/>
                      <a:pt x="1660836" y="739200"/>
                    </a:cubicBezTo>
                    <a:cubicBezTo>
                      <a:pt x="1722435" y="803649"/>
                      <a:pt x="1758933" y="880575"/>
                      <a:pt x="1775733" y="967719"/>
                    </a:cubicBezTo>
                    <a:cubicBezTo>
                      <a:pt x="1786835" y="1025340"/>
                      <a:pt x="1792681" y="1083551"/>
                      <a:pt x="1799214" y="1141761"/>
                    </a:cubicBezTo>
                    <a:cubicBezTo>
                      <a:pt x="1808106" y="1220947"/>
                      <a:pt x="1810267" y="1300870"/>
                      <a:pt x="1825790" y="1379368"/>
                    </a:cubicBezTo>
                    <a:cubicBezTo>
                      <a:pt x="1831635" y="1408940"/>
                      <a:pt x="1835418" y="1439003"/>
                      <a:pt x="1832913" y="1469165"/>
                    </a:cubicBezTo>
                    <a:cubicBezTo>
                      <a:pt x="1830407" y="1500898"/>
                      <a:pt x="1816554" y="1527817"/>
                      <a:pt x="1792288" y="1547466"/>
                    </a:cubicBezTo>
                    <a:cubicBezTo>
                      <a:pt x="1744295" y="1586371"/>
                      <a:pt x="1689228" y="1613046"/>
                      <a:pt x="1631362" y="1634021"/>
                    </a:cubicBezTo>
                    <a:cubicBezTo>
                      <a:pt x="1637895" y="1643698"/>
                      <a:pt x="1642218" y="1654013"/>
                      <a:pt x="1641825" y="1666049"/>
                    </a:cubicBezTo>
                    <a:cubicBezTo>
                      <a:pt x="1639761" y="1732021"/>
                      <a:pt x="1647523" y="1797944"/>
                      <a:pt x="1642512" y="1864013"/>
                    </a:cubicBezTo>
                    <a:cubicBezTo>
                      <a:pt x="1640499" y="1890933"/>
                      <a:pt x="1654351" y="1915936"/>
                      <a:pt x="1657643" y="1942806"/>
                    </a:cubicBezTo>
                    <a:cubicBezTo>
                      <a:pt x="1671839" y="2058982"/>
                      <a:pt x="1630871" y="2122645"/>
                      <a:pt x="1518379" y="2154084"/>
                    </a:cubicBezTo>
                    <a:cubicBezTo>
                      <a:pt x="1445825" y="2174371"/>
                      <a:pt x="1370814" y="2179284"/>
                      <a:pt x="1296590" y="2189157"/>
                    </a:cubicBezTo>
                    <a:cubicBezTo>
                      <a:pt x="1267215" y="2193087"/>
                      <a:pt x="1239755" y="2193382"/>
                      <a:pt x="1215243" y="2174126"/>
                    </a:cubicBezTo>
                    <a:cubicBezTo>
                      <a:pt x="1190141" y="2198687"/>
                      <a:pt x="1157032" y="2209543"/>
                      <a:pt x="1126429" y="2223838"/>
                    </a:cubicBezTo>
                    <a:cubicBezTo>
                      <a:pt x="1080057" y="2245501"/>
                      <a:pt x="1032703" y="2262448"/>
                      <a:pt x="979355" y="2263874"/>
                    </a:cubicBezTo>
                    <a:cubicBezTo>
                      <a:pt x="930920" y="2265150"/>
                      <a:pt x="882436" y="2276547"/>
                      <a:pt x="836113" y="2291922"/>
                    </a:cubicBezTo>
                    <a:cubicBezTo>
                      <a:pt x="767538" y="2314666"/>
                      <a:pt x="697390" y="2319627"/>
                      <a:pt x="626162" y="2316042"/>
                    </a:cubicBezTo>
                    <a:cubicBezTo>
                      <a:pt x="584309" y="2313929"/>
                      <a:pt x="564808" y="2295606"/>
                      <a:pt x="557194" y="2254294"/>
                    </a:cubicBezTo>
                    <a:cubicBezTo>
                      <a:pt x="555278" y="2243880"/>
                      <a:pt x="553510" y="2233417"/>
                      <a:pt x="551692" y="2223003"/>
                    </a:cubicBezTo>
                    <a:cubicBezTo>
                      <a:pt x="491468" y="2220792"/>
                      <a:pt x="438513" y="2189894"/>
                      <a:pt x="380352" y="2179137"/>
                    </a:cubicBezTo>
                    <a:cubicBezTo>
                      <a:pt x="346260" y="2172848"/>
                      <a:pt x="314920" y="2122989"/>
                      <a:pt x="321699" y="2090666"/>
                    </a:cubicBezTo>
                    <a:cubicBezTo>
                      <a:pt x="245952" y="2081137"/>
                      <a:pt x="171383" y="2063943"/>
                      <a:pt x="94801" y="2059473"/>
                    </a:cubicBezTo>
                    <a:cubicBezTo>
                      <a:pt x="69551" y="2058000"/>
                      <a:pt x="44205" y="2046357"/>
                      <a:pt x="22591" y="2031866"/>
                    </a:cubicBezTo>
                    <a:cubicBezTo>
                      <a:pt x="682" y="2017130"/>
                      <a:pt x="-2119" y="1992716"/>
                      <a:pt x="1124" y="1968645"/>
                    </a:cubicBezTo>
                    <a:cubicBezTo>
                      <a:pt x="10850" y="1896533"/>
                      <a:pt x="89987" y="1848393"/>
                      <a:pt x="136605" y="1840484"/>
                    </a:cubicBezTo>
                    <a:cubicBezTo>
                      <a:pt x="165489" y="1835621"/>
                      <a:pt x="194422" y="1832280"/>
                      <a:pt x="221587" y="1820343"/>
                    </a:cubicBezTo>
                    <a:cubicBezTo>
                      <a:pt x="242513" y="1811108"/>
                      <a:pt x="265208" y="1817543"/>
                      <a:pt x="286871" y="1814400"/>
                    </a:cubicBezTo>
                    <a:cubicBezTo>
                      <a:pt x="296204" y="1807964"/>
                      <a:pt x="307650" y="1812582"/>
                      <a:pt x="318997" y="1808407"/>
                    </a:cubicBezTo>
                    <a:cubicBezTo>
                      <a:pt x="299299" y="1773087"/>
                      <a:pt x="279109" y="1738750"/>
                      <a:pt x="264029" y="1701761"/>
                    </a:cubicBezTo>
                    <a:cubicBezTo>
                      <a:pt x="255039" y="1679803"/>
                      <a:pt x="247868" y="1657305"/>
                      <a:pt x="244380" y="1633824"/>
                    </a:cubicBezTo>
                    <a:cubicBezTo>
                      <a:pt x="239664" y="1602140"/>
                      <a:pt x="252191" y="1581459"/>
                      <a:pt x="282794" y="1568982"/>
                    </a:cubicBezTo>
                    <a:cubicBezTo>
                      <a:pt x="289376" y="1566428"/>
                      <a:pt x="294976" y="1566231"/>
                      <a:pt x="299790" y="1567557"/>
                    </a:cubicBezTo>
                    <a:cubicBezTo>
                      <a:pt x="250471" y="1477123"/>
                      <a:pt x="112485" y="1229396"/>
                      <a:pt x="111601" y="1226842"/>
                    </a:cubicBezTo>
                    <a:cubicBezTo>
                      <a:pt x="98535" y="1189459"/>
                      <a:pt x="98535" y="1189459"/>
                      <a:pt x="139601" y="1191817"/>
                    </a:cubicBezTo>
                    <a:cubicBezTo>
                      <a:pt x="160281" y="1192996"/>
                      <a:pt x="458604" y="1281565"/>
                      <a:pt x="501439" y="1285101"/>
                    </a:cubicBezTo>
                    <a:cubicBezTo>
                      <a:pt x="511509" y="1285937"/>
                      <a:pt x="519271" y="1290505"/>
                      <a:pt x="521875" y="1299888"/>
                    </a:cubicBezTo>
                    <a:cubicBezTo>
                      <a:pt x="540344" y="1366154"/>
                      <a:pt x="578267" y="1425298"/>
                      <a:pt x="593741" y="1492351"/>
                    </a:cubicBezTo>
                    <a:cubicBezTo>
                      <a:pt x="602534" y="1530421"/>
                      <a:pt x="620169" y="1564168"/>
                      <a:pt x="635888" y="1598996"/>
                    </a:cubicBezTo>
                    <a:cubicBezTo>
                      <a:pt x="641439" y="1611277"/>
                      <a:pt x="649937" y="1623312"/>
                      <a:pt x="665657" y="1618547"/>
                    </a:cubicBezTo>
                    <a:cubicBezTo>
                      <a:pt x="691937" y="1610638"/>
                      <a:pt x="717383" y="1620119"/>
                      <a:pt x="743222" y="1619431"/>
                    </a:cubicBezTo>
                    <a:cubicBezTo>
                      <a:pt x="755110" y="1555916"/>
                      <a:pt x="800990" y="1524968"/>
                      <a:pt x="866225" y="1536561"/>
                    </a:cubicBezTo>
                    <a:cubicBezTo>
                      <a:pt x="875804" y="1538280"/>
                      <a:pt x="886071" y="1538870"/>
                      <a:pt x="894716" y="1542849"/>
                    </a:cubicBezTo>
                    <a:cubicBezTo>
                      <a:pt x="920653" y="1554786"/>
                      <a:pt x="937944" y="1543488"/>
                      <a:pt x="953762" y="1524133"/>
                    </a:cubicBezTo>
                    <a:cubicBezTo>
                      <a:pt x="1020717" y="1442098"/>
                      <a:pt x="1072738" y="1351466"/>
                      <a:pt x="1109678" y="1252238"/>
                    </a:cubicBezTo>
                    <a:cubicBezTo>
                      <a:pt x="1112330" y="1245116"/>
                      <a:pt x="1111741" y="1236765"/>
                      <a:pt x="1112085" y="1228807"/>
                    </a:cubicBezTo>
                    <a:cubicBezTo>
                      <a:pt x="1095137" y="1203361"/>
                      <a:pt x="1078141" y="1179733"/>
                      <a:pt x="1073720" y="1169663"/>
                    </a:cubicBezTo>
                    <a:cubicBezTo>
                      <a:pt x="1059130" y="1136407"/>
                      <a:pt x="1059622" y="1102659"/>
                      <a:pt x="1070134" y="1069207"/>
                    </a:cubicBezTo>
                    <a:cubicBezTo>
                      <a:pt x="1098232" y="979656"/>
                      <a:pt x="1108106" y="886126"/>
                      <a:pt x="1130506" y="795298"/>
                    </a:cubicBezTo>
                    <a:cubicBezTo>
                      <a:pt x="1140330" y="755558"/>
                      <a:pt x="1158702" y="724856"/>
                      <a:pt x="1194906" y="705305"/>
                    </a:cubicBezTo>
                    <a:cubicBezTo>
                      <a:pt x="1197215" y="704028"/>
                      <a:pt x="1211558" y="692877"/>
                      <a:pt x="1225460" y="685361"/>
                    </a:cubicBezTo>
                    <a:cubicBezTo>
                      <a:pt x="1218828" y="688652"/>
                      <a:pt x="1212443" y="692435"/>
                      <a:pt x="1205909" y="695923"/>
                    </a:cubicBezTo>
                    <a:cubicBezTo>
                      <a:pt x="1160520" y="706140"/>
                      <a:pt x="1157769" y="704666"/>
                      <a:pt x="1135271" y="658785"/>
                    </a:cubicBezTo>
                    <a:cubicBezTo>
                      <a:pt x="1107173" y="652007"/>
                      <a:pt x="1113018" y="613494"/>
                      <a:pt x="1085263" y="605635"/>
                    </a:cubicBezTo>
                    <a:cubicBezTo>
                      <a:pt x="1076373" y="603081"/>
                      <a:pt x="1069103" y="592715"/>
                      <a:pt x="1073180" y="584021"/>
                    </a:cubicBezTo>
                    <a:cubicBezTo>
                      <a:pt x="1097152" y="532835"/>
                      <a:pt x="1055790" y="508764"/>
                      <a:pt x="1029755" y="479586"/>
                    </a:cubicBezTo>
                    <a:cubicBezTo>
                      <a:pt x="1012611" y="460378"/>
                      <a:pt x="997678" y="440140"/>
                      <a:pt x="987853" y="416905"/>
                    </a:cubicBezTo>
                    <a:cubicBezTo>
                      <a:pt x="974001" y="384140"/>
                      <a:pt x="974296" y="351621"/>
                      <a:pt x="998857" y="322639"/>
                    </a:cubicBezTo>
                    <a:cubicBezTo>
                      <a:pt x="1013102" y="278379"/>
                      <a:pt x="1041102" y="241979"/>
                      <a:pt x="1070281" y="207593"/>
                    </a:cubicBezTo>
                    <a:cubicBezTo>
                      <a:pt x="1104029" y="167803"/>
                      <a:pt x="1144850" y="134891"/>
                      <a:pt x="1195495" y="117600"/>
                    </a:cubicBezTo>
                    <a:cubicBezTo>
                      <a:pt x="1207137" y="113621"/>
                      <a:pt x="1205566" y="106351"/>
                      <a:pt x="1204583" y="98638"/>
                    </a:cubicBezTo>
                    <a:cubicBezTo>
                      <a:pt x="1198062" y="46654"/>
                      <a:pt x="1234369" y="3042"/>
                      <a:pt x="1285820" y="153"/>
                    </a:cubicBezTo>
                    <a:close/>
                  </a:path>
                </a:pathLst>
              </a:custGeom>
              <a:solidFill>
                <a:srgbClr val="FEDCBA"/>
              </a:solidFill>
              <a:ln w="8134"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xmlns="" id="{13CF6BA0-DBE0-43CF-9575-911DEE6B9831}"/>
                  </a:ext>
                </a:extLst>
              </p:cNvPr>
              <p:cNvSpPr/>
              <p:nvPr/>
            </p:nvSpPr>
            <p:spPr>
              <a:xfrm>
                <a:off x="3061267" y="4586914"/>
                <a:ext cx="64459" cy="39322"/>
              </a:xfrm>
              <a:custGeom>
                <a:avLst/>
                <a:gdLst>
                  <a:gd name="connsiteX0" fmla="*/ 94694 w 106751"/>
                  <a:gd name="connsiteY0" fmla="*/ 31605 h 65122"/>
                  <a:gd name="connsiteX1" fmla="*/ 0 w 106751"/>
                  <a:gd name="connsiteY1" fmla="*/ 65123 h 65122"/>
                  <a:gd name="connsiteX2" fmla="*/ 34005 w 106751"/>
                  <a:gd name="connsiteY2" fmla="*/ 15986 h 65122"/>
                  <a:gd name="connsiteX3" fmla="*/ 103480 w 106751"/>
                  <a:gd name="connsiteY3" fmla="*/ 9803 h 65122"/>
                  <a:gd name="connsiteX4" fmla="*/ 94694 w 106751"/>
                  <a:gd name="connsiteY4" fmla="*/ 31605 h 651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751" h="65122">
                    <a:moveTo>
                      <a:pt x="94694" y="31605"/>
                    </a:moveTo>
                    <a:cubicBezTo>
                      <a:pt x="63129" y="42751"/>
                      <a:pt x="31564" y="53896"/>
                      <a:pt x="0" y="65123"/>
                    </a:cubicBezTo>
                    <a:cubicBezTo>
                      <a:pt x="11308" y="48689"/>
                      <a:pt x="22128" y="31931"/>
                      <a:pt x="34005" y="15986"/>
                    </a:cubicBezTo>
                    <a:cubicBezTo>
                      <a:pt x="47266" y="-1830"/>
                      <a:pt x="88999" y="-5979"/>
                      <a:pt x="103480" y="9803"/>
                    </a:cubicBezTo>
                    <a:cubicBezTo>
                      <a:pt x="113730" y="20786"/>
                      <a:pt x="96809" y="23877"/>
                      <a:pt x="94694" y="31605"/>
                    </a:cubicBezTo>
                    <a:close/>
                  </a:path>
                </a:pathLst>
              </a:custGeom>
              <a:solidFill>
                <a:srgbClr val="B7B6BA"/>
              </a:solidFill>
              <a:ln w="8134" cap="flat">
                <a:noFill/>
                <a:prstDash val="solid"/>
                <a:miter/>
              </a:ln>
            </p:spPr>
            <p:txBody>
              <a:bodyPr rtlCol="0" anchor="ctr"/>
              <a:lstStyle/>
              <a:p>
                <a:endParaRPr lang="en-US"/>
              </a:p>
            </p:txBody>
          </p:sp>
        </p:grpSp>
        <p:grpSp>
          <p:nvGrpSpPr>
            <p:cNvPr id="7" name="Group 6">
              <a:extLst>
                <a:ext uri="{FF2B5EF4-FFF2-40B4-BE49-F238E27FC236}">
                  <a16:creationId xmlns:a16="http://schemas.microsoft.com/office/drawing/2014/main" xmlns="" id="{B0DB0019-4005-412D-9E95-0AD99A490E49}"/>
                </a:ext>
              </a:extLst>
            </p:cNvPr>
            <p:cNvGrpSpPr/>
            <p:nvPr/>
          </p:nvGrpSpPr>
          <p:grpSpPr>
            <a:xfrm>
              <a:off x="4013852" y="2845553"/>
              <a:ext cx="796594" cy="2449275"/>
              <a:chOff x="4013852" y="2845553"/>
              <a:chExt cx="796594" cy="2449275"/>
            </a:xfrm>
          </p:grpSpPr>
          <p:sp>
            <p:nvSpPr>
              <p:cNvPr id="8" name="Isosceles Triangle 7">
                <a:extLst>
                  <a:ext uri="{FF2B5EF4-FFF2-40B4-BE49-F238E27FC236}">
                    <a16:creationId xmlns:a16="http://schemas.microsoft.com/office/drawing/2014/main" xmlns="" id="{6620280E-EFA4-4204-91AF-8B4887D50B7A}"/>
                  </a:ext>
                </a:extLst>
              </p:cNvPr>
              <p:cNvSpPr/>
              <p:nvPr/>
            </p:nvSpPr>
            <p:spPr>
              <a:xfrm rot="9690951">
                <a:off x="4764727" y="5195254"/>
                <a:ext cx="45719" cy="9957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xmlns="" id="{7234DCDF-79A1-4365-927D-E9B226A756EA}"/>
                  </a:ext>
                </a:extLst>
              </p:cNvPr>
              <p:cNvSpPr/>
              <p:nvPr/>
            </p:nvSpPr>
            <p:spPr>
              <a:xfrm>
                <a:off x="4013852" y="2845553"/>
                <a:ext cx="753551" cy="2225963"/>
              </a:xfrm>
              <a:custGeom>
                <a:avLst/>
                <a:gdLst>
                  <a:gd name="connsiteX0" fmla="*/ 1247953 w 1247957"/>
                  <a:gd name="connsiteY0" fmla="*/ 3621208 h 3686420"/>
                  <a:gd name="connsiteX1" fmla="*/ 1086387 w 1247957"/>
                  <a:gd name="connsiteY1" fmla="*/ 3678155 h 3686420"/>
                  <a:gd name="connsiteX2" fmla="*/ 25878 w 1247957"/>
                  <a:gd name="connsiteY2" fmla="*/ 260544 h 3686420"/>
                  <a:gd name="connsiteX3" fmla="*/ 3344 w 1247957"/>
                  <a:gd name="connsiteY3" fmla="*/ 64729 h 3686420"/>
                  <a:gd name="connsiteX4" fmla="*/ 44263 w 1247957"/>
                  <a:gd name="connsiteY4" fmla="*/ 4203 h 3686420"/>
                  <a:gd name="connsiteX5" fmla="*/ 118782 w 1247957"/>
                  <a:gd name="connsiteY5" fmla="*/ 23728 h 3686420"/>
                  <a:gd name="connsiteX6" fmla="*/ 200867 w 1247957"/>
                  <a:gd name="connsiteY6" fmla="*/ 152427 h 3686420"/>
                  <a:gd name="connsiteX7" fmla="*/ 1247953 w 1247957"/>
                  <a:gd name="connsiteY7" fmla="*/ 3621208 h 3686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7957" h="3686420">
                    <a:moveTo>
                      <a:pt x="1247953" y="3621208"/>
                    </a:moveTo>
                    <a:cubicBezTo>
                      <a:pt x="1233228" y="3674412"/>
                      <a:pt x="1169854" y="3701096"/>
                      <a:pt x="1086387" y="3678155"/>
                    </a:cubicBezTo>
                    <a:cubicBezTo>
                      <a:pt x="1045955" y="3615839"/>
                      <a:pt x="62243" y="400389"/>
                      <a:pt x="25878" y="260544"/>
                    </a:cubicBezTo>
                    <a:cubicBezTo>
                      <a:pt x="9201" y="196520"/>
                      <a:pt x="-7233" y="132251"/>
                      <a:pt x="3344" y="64729"/>
                    </a:cubicBezTo>
                    <a:cubicBezTo>
                      <a:pt x="7655" y="37476"/>
                      <a:pt x="17987" y="14128"/>
                      <a:pt x="44263" y="4203"/>
                    </a:cubicBezTo>
                    <a:cubicBezTo>
                      <a:pt x="72167" y="-6454"/>
                      <a:pt x="97549" y="4284"/>
                      <a:pt x="118782" y="23728"/>
                    </a:cubicBezTo>
                    <a:cubicBezTo>
                      <a:pt x="157587" y="59197"/>
                      <a:pt x="180529" y="105080"/>
                      <a:pt x="200867" y="152427"/>
                    </a:cubicBezTo>
                    <a:cubicBezTo>
                      <a:pt x="257000" y="283079"/>
                      <a:pt x="1250475" y="3603636"/>
                      <a:pt x="1247953" y="3621208"/>
                    </a:cubicBezTo>
                    <a:close/>
                  </a:path>
                </a:pathLst>
              </a:custGeom>
              <a:solidFill>
                <a:schemeClr val="tx1"/>
              </a:solidFill>
              <a:ln w="8134"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xmlns="" id="{FC566E10-EA8C-47BE-BEBF-4C2D4741F6A1}"/>
                  </a:ext>
                </a:extLst>
              </p:cNvPr>
              <p:cNvSpPr/>
              <p:nvPr/>
            </p:nvSpPr>
            <p:spPr>
              <a:xfrm>
                <a:off x="4669841" y="5032089"/>
                <a:ext cx="127269" cy="191871"/>
              </a:xfrm>
              <a:custGeom>
                <a:avLst/>
                <a:gdLst>
                  <a:gd name="connsiteX0" fmla="*/ 0 w 211918"/>
                  <a:gd name="connsiteY0" fmla="*/ 57028 h 339570"/>
                  <a:gd name="connsiteX1" fmla="*/ 68092 w 211918"/>
                  <a:gd name="connsiteY1" fmla="*/ 40514 h 339570"/>
                  <a:gd name="connsiteX2" fmla="*/ 161566 w 211918"/>
                  <a:gd name="connsiteY2" fmla="*/ 0 h 339570"/>
                  <a:gd name="connsiteX3" fmla="*/ 209889 w 211918"/>
                  <a:gd name="connsiteY3" fmla="*/ 281723 h 339570"/>
                  <a:gd name="connsiteX4" fmla="*/ 189795 w 211918"/>
                  <a:gd name="connsiteY4" fmla="*/ 337450 h 339570"/>
                  <a:gd name="connsiteX5" fmla="*/ 138137 w 211918"/>
                  <a:gd name="connsiteY5" fmla="*/ 303444 h 339570"/>
                  <a:gd name="connsiteX6" fmla="*/ 0 w 211918"/>
                  <a:gd name="connsiteY6" fmla="*/ 57028 h 339570"/>
                  <a:gd name="connsiteX0" fmla="*/ 0 w 210770"/>
                  <a:gd name="connsiteY0" fmla="*/ 57028 h 317758"/>
                  <a:gd name="connsiteX1" fmla="*/ 68092 w 210770"/>
                  <a:gd name="connsiteY1" fmla="*/ 40514 h 317758"/>
                  <a:gd name="connsiteX2" fmla="*/ 161566 w 210770"/>
                  <a:gd name="connsiteY2" fmla="*/ 0 h 317758"/>
                  <a:gd name="connsiteX3" fmla="*/ 209889 w 210770"/>
                  <a:gd name="connsiteY3" fmla="*/ 281723 h 317758"/>
                  <a:gd name="connsiteX4" fmla="*/ 181908 w 210770"/>
                  <a:gd name="connsiteY4" fmla="*/ 309845 h 317758"/>
                  <a:gd name="connsiteX5" fmla="*/ 138137 w 210770"/>
                  <a:gd name="connsiteY5" fmla="*/ 303444 h 317758"/>
                  <a:gd name="connsiteX6" fmla="*/ 0 w 210770"/>
                  <a:gd name="connsiteY6" fmla="*/ 57028 h 317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0770" h="317758">
                    <a:moveTo>
                      <a:pt x="0" y="57028"/>
                    </a:moveTo>
                    <a:cubicBezTo>
                      <a:pt x="29369" y="27334"/>
                      <a:pt x="34738" y="32704"/>
                      <a:pt x="68092" y="40514"/>
                    </a:cubicBezTo>
                    <a:cubicBezTo>
                      <a:pt x="144482" y="58492"/>
                      <a:pt x="113975" y="13586"/>
                      <a:pt x="161566" y="0"/>
                    </a:cubicBezTo>
                    <a:cubicBezTo>
                      <a:pt x="177837" y="93881"/>
                      <a:pt x="194677" y="187680"/>
                      <a:pt x="209889" y="281723"/>
                    </a:cubicBezTo>
                    <a:cubicBezTo>
                      <a:pt x="213225" y="302549"/>
                      <a:pt x="207778" y="301221"/>
                      <a:pt x="181908" y="309845"/>
                    </a:cubicBezTo>
                    <a:cubicBezTo>
                      <a:pt x="154249" y="319119"/>
                      <a:pt x="150258" y="323782"/>
                      <a:pt x="138137" y="303444"/>
                    </a:cubicBezTo>
                    <a:cubicBezTo>
                      <a:pt x="89732" y="222661"/>
                      <a:pt x="42548" y="141147"/>
                      <a:pt x="0" y="57028"/>
                    </a:cubicBezTo>
                    <a:close/>
                  </a:path>
                </a:pathLst>
              </a:custGeom>
              <a:solidFill>
                <a:srgbClr val="F1E49F"/>
              </a:solidFill>
              <a:ln w="8134" cap="flat">
                <a:noFill/>
                <a:prstDash val="solid"/>
                <a:miter/>
              </a:ln>
            </p:spPr>
            <p:txBody>
              <a:bodyPr rtlCol="0" anchor="ctr"/>
              <a:lstStyle/>
              <a:p>
                <a:endParaRPr lang="en-US"/>
              </a:p>
            </p:txBody>
          </p:sp>
        </p:grpSp>
      </p:grpSp>
      <p:sp>
        <p:nvSpPr>
          <p:cNvPr id="19" name="Rounded Rectangle 7">
            <a:extLst>
              <a:ext uri="{FF2B5EF4-FFF2-40B4-BE49-F238E27FC236}">
                <a16:creationId xmlns:a16="http://schemas.microsoft.com/office/drawing/2014/main" xmlns="" id="{AB602C46-3815-4217-91B9-E94F1E94A2BA}"/>
              </a:ext>
            </a:extLst>
          </p:cNvPr>
          <p:cNvSpPr/>
          <p:nvPr/>
        </p:nvSpPr>
        <p:spPr>
          <a:xfrm rot="16200000">
            <a:off x="1542502" y="3167770"/>
            <a:ext cx="483680" cy="837045"/>
          </a:xfrm>
          <a:custGeom>
            <a:avLst/>
            <a:gdLst/>
            <a:ahLst/>
            <a:cxnLst/>
            <a:rect l="l" t="t" r="r" b="b"/>
            <a:pathLst>
              <a:path w="1872208" h="3240000">
                <a:moveTo>
                  <a:pt x="936104" y="2852499"/>
                </a:moveTo>
                <a:cubicBezTo>
                  <a:pt x="861605" y="2852499"/>
                  <a:pt x="801211" y="2912893"/>
                  <a:pt x="801211" y="2987392"/>
                </a:cubicBezTo>
                <a:cubicBezTo>
                  <a:pt x="801211" y="3061891"/>
                  <a:pt x="861605" y="3122285"/>
                  <a:pt x="936104" y="3122285"/>
                </a:cubicBezTo>
                <a:cubicBezTo>
                  <a:pt x="1010603" y="3122285"/>
                  <a:pt x="1070997" y="3061891"/>
                  <a:pt x="1070997" y="2987392"/>
                </a:cubicBezTo>
                <a:cubicBezTo>
                  <a:pt x="1070997" y="2912893"/>
                  <a:pt x="1010603" y="2852499"/>
                  <a:pt x="936104" y="2852499"/>
                </a:cubicBezTo>
                <a:close/>
                <a:moveTo>
                  <a:pt x="144016" y="323096"/>
                </a:moveTo>
                <a:lnTo>
                  <a:pt x="144016" y="2699360"/>
                </a:lnTo>
                <a:lnTo>
                  <a:pt x="1728192" y="2699360"/>
                </a:lnTo>
                <a:lnTo>
                  <a:pt x="1728192" y="323096"/>
                </a:lnTo>
                <a:close/>
                <a:moveTo>
                  <a:pt x="720104" y="107072"/>
                </a:moveTo>
                <a:cubicBezTo>
                  <a:pt x="690281" y="107072"/>
                  <a:pt x="666104" y="131249"/>
                  <a:pt x="666104" y="161072"/>
                </a:cubicBezTo>
                <a:cubicBezTo>
                  <a:pt x="666104" y="190895"/>
                  <a:pt x="690281" y="215072"/>
                  <a:pt x="720104" y="215072"/>
                </a:cubicBezTo>
                <a:lnTo>
                  <a:pt x="1152104" y="215072"/>
                </a:lnTo>
                <a:cubicBezTo>
                  <a:pt x="1181927" y="215072"/>
                  <a:pt x="1206104" y="190895"/>
                  <a:pt x="1206104" y="161072"/>
                </a:cubicBezTo>
                <a:cubicBezTo>
                  <a:pt x="1206104" y="131249"/>
                  <a:pt x="1181927" y="107072"/>
                  <a:pt x="1152104" y="107072"/>
                </a:cubicBezTo>
                <a:close/>
                <a:moveTo>
                  <a:pt x="312041" y="0"/>
                </a:moveTo>
                <a:lnTo>
                  <a:pt x="1560167" y="0"/>
                </a:lnTo>
                <a:cubicBezTo>
                  <a:pt x="1732502" y="0"/>
                  <a:pt x="1872208" y="139706"/>
                  <a:pt x="1872208" y="312041"/>
                </a:cubicBezTo>
                <a:lnTo>
                  <a:pt x="1872208" y="2927959"/>
                </a:lnTo>
                <a:cubicBezTo>
                  <a:pt x="1872208" y="3100294"/>
                  <a:pt x="1732502" y="3240000"/>
                  <a:pt x="1560167" y="3240000"/>
                </a:cubicBezTo>
                <a:lnTo>
                  <a:pt x="312041" y="3240000"/>
                </a:lnTo>
                <a:cubicBezTo>
                  <a:pt x="139706" y="3240000"/>
                  <a:pt x="0" y="3100294"/>
                  <a:pt x="0" y="2927959"/>
                </a:cubicBezTo>
                <a:lnTo>
                  <a:pt x="0" y="312041"/>
                </a:lnTo>
                <a:cubicBezTo>
                  <a:pt x="0" y="139706"/>
                  <a:pt x="139706" y="0"/>
                  <a:pt x="312041" y="0"/>
                </a:cubicBezTo>
                <a:close/>
              </a:path>
            </a:pathLst>
          </a:custGeom>
          <a:solidFill>
            <a:schemeClr val="accent1"/>
          </a:solidFill>
          <a:ln w="1587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lumMod val="85000"/>
                  <a:lumOff val="15000"/>
                </a:schemeClr>
              </a:solidFill>
            </a:endParaRPr>
          </a:p>
        </p:txBody>
      </p:sp>
      <p:sp>
        <p:nvSpPr>
          <p:cNvPr id="33" name="TextBox 32">
            <a:extLst>
              <a:ext uri="{FF2B5EF4-FFF2-40B4-BE49-F238E27FC236}">
                <a16:creationId xmlns:a16="http://schemas.microsoft.com/office/drawing/2014/main" xmlns="" id="{EB3B39E5-53D3-4D73-89AA-6566BC34DBF8}"/>
              </a:ext>
            </a:extLst>
          </p:cNvPr>
          <p:cNvSpPr txBox="1"/>
          <p:nvPr/>
        </p:nvSpPr>
        <p:spPr>
          <a:xfrm>
            <a:off x="6166495" y="5392704"/>
            <a:ext cx="5834436" cy="1169551"/>
          </a:xfrm>
          <a:prstGeom prst="rect">
            <a:avLst/>
          </a:prstGeom>
          <a:noFill/>
        </p:spPr>
        <p:txBody>
          <a:bodyPr wrap="square" rtlCol="0" anchor="ctr">
            <a:spAutoFit/>
          </a:bodyPr>
          <a:lstStyle/>
          <a:p>
            <a:pPr marL="285750" lvl="0" indent="-285750">
              <a:buFont typeface="Arial" panose="020B0604020202020204" pitchFamily="34" charset="0"/>
              <a:buChar char="•"/>
            </a:pPr>
            <a:r>
              <a:rPr lang="en-US" sz="1400"/>
              <a:t>Pengembangan sistem dapat dipadukan dengan metode lain, agar lebih baik hasil yang didapat.</a:t>
            </a:r>
          </a:p>
          <a:p>
            <a:pPr marL="285750" lvl="0" indent="-285750">
              <a:buFont typeface="Arial" panose="020B0604020202020204" pitchFamily="34" charset="0"/>
              <a:buChar char="•"/>
            </a:pPr>
            <a:r>
              <a:rPr lang="en-US" sz="1400"/>
              <a:t>Dapat mengetahui kata atau kalimat mana yang memiliki </a:t>
            </a:r>
            <a:r>
              <a:rPr lang="en-US" sz="1400" i="1"/>
              <a:t>similarity.</a:t>
            </a:r>
            <a:endParaRPr lang="en-US" sz="1400"/>
          </a:p>
          <a:p>
            <a:pPr marL="285750" indent="-285750">
              <a:buFont typeface="Arial" panose="020B0604020202020204" pitchFamily="34" charset="0"/>
              <a:buChar char="•"/>
            </a:pPr>
            <a:r>
              <a:rPr lang="en-US" sz="1400"/>
              <a:t>Dapat melakukan pendeteksian </a:t>
            </a:r>
            <a:r>
              <a:rPr lang="en-US" sz="1400" i="1"/>
              <a:t>similarity </a:t>
            </a:r>
            <a:r>
              <a:rPr lang="en-US" sz="1400"/>
              <a:t>tidak hanya di bagian abstrak saja.</a:t>
            </a:r>
            <a:endParaRPr lang="en-GB" altLang="ko-KR" sz="1400">
              <a:solidFill>
                <a:schemeClr val="tx1">
                  <a:lumMod val="85000"/>
                  <a:lumOff val="15000"/>
                </a:schemeClr>
              </a:solidFill>
              <a:cs typeface="Arial" pitchFamily="34" charset="0"/>
            </a:endParaRPr>
          </a:p>
        </p:txBody>
      </p:sp>
      <p:grpSp>
        <p:nvGrpSpPr>
          <p:cNvPr id="26" name="Group 25"/>
          <p:cNvGrpSpPr/>
          <p:nvPr/>
        </p:nvGrpSpPr>
        <p:grpSpPr>
          <a:xfrm>
            <a:off x="11188700" y="168095"/>
            <a:ext cx="871780" cy="873306"/>
            <a:chOff x="9639300" y="947037"/>
            <a:chExt cx="1385520" cy="1381278"/>
          </a:xfrm>
        </p:grpSpPr>
        <p:sp>
          <p:nvSpPr>
            <p:cNvPr id="28" name="Oval 27"/>
            <p:cNvSpPr/>
            <p:nvPr/>
          </p:nvSpPr>
          <p:spPr>
            <a:xfrm>
              <a:off x="9639300" y="947037"/>
              <a:ext cx="1385520" cy="138127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pic>
          <p:nvPicPr>
            <p:cNvPr id="30" name="Picture 29" descr="logo BL"/>
            <p:cNvPicPr/>
            <p:nvPr/>
          </p:nvPicPr>
          <p:blipFill>
            <a:blip r:embed="rId2"/>
            <a:stretch>
              <a:fillRect/>
            </a:stretch>
          </p:blipFill>
          <p:spPr>
            <a:xfrm>
              <a:off x="9708540" y="1039556"/>
              <a:ext cx="1221640" cy="1221640"/>
            </a:xfrm>
            <a:prstGeom prst="rect">
              <a:avLst/>
            </a:prstGeom>
          </p:spPr>
        </p:pic>
      </p:grpSp>
      <p:sp>
        <p:nvSpPr>
          <p:cNvPr id="32" name="TextBox 31">
            <a:extLst>
              <a:ext uri="{FF2B5EF4-FFF2-40B4-BE49-F238E27FC236}">
                <a16:creationId xmlns:a16="http://schemas.microsoft.com/office/drawing/2014/main" xmlns="" id="{EB3B39E5-53D3-4D73-89AA-6566BC34DBF8}"/>
              </a:ext>
            </a:extLst>
          </p:cNvPr>
          <p:cNvSpPr txBox="1"/>
          <p:nvPr/>
        </p:nvSpPr>
        <p:spPr>
          <a:xfrm>
            <a:off x="5976564" y="1724313"/>
            <a:ext cx="5834436" cy="3108543"/>
          </a:xfrm>
          <a:prstGeom prst="rect">
            <a:avLst/>
          </a:prstGeom>
          <a:noFill/>
        </p:spPr>
        <p:txBody>
          <a:bodyPr wrap="square" rtlCol="0" anchor="ctr">
            <a:spAutoFit/>
          </a:bodyPr>
          <a:lstStyle/>
          <a:p>
            <a:pPr marL="285750" lvl="0" indent="-285750">
              <a:buFont typeface="Arial" panose="020B0604020202020204" pitchFamily="34" charset="0"/>
              <a:buChar char="•"/>
            </a:pPr>
            <a:r>
              <a:rPr lang="en-ID" sz="1400"/>
              <a:t>Sistem ini dapat mendeteksi tingkat </a:t>
            </a:r>
            <a:r>
              <a:rPr lang="en-ID" sz="1400" i="1"/>
              <a:t>similarity </a:t>
            </a:r>
            <a:r>
              <a:rPr lang="en-ID" sz="1400"/>
              <a:t>sebuah dokumen dengan sumber data dokumen abstrak mahasiswa Budi Luhur.</a:t>
            </a:r>
            <a:endParaRPr lang="en-US" sz="1400"/>
          </a:p>
          <a:p>
            <a:pPr marL="285750" lvl="0" indent="-285750">
              <a:buFont typeface="Arial" panose="020B0604020202020204" pitchFamily="34" charset="0"/>
              <a:buChar char="•"/>
            </a:pPr>
            <a:r>
              <a:rPr lang="en-US" sz="1400"/>
              <a:t>Penggunaan metode </a:t>
            </a:r>
            <a:r>
              <a:rPr lang="en-US" sz="1400" i="1"/>
              <a:t>n-gram</a:t>
            </a:r>
            <a:r>
              <a:rPr lang="en-US" sz="1400"/>
              <a:t> dan </a:t>
            </a:r>
            <a:r>
              <a:rPr lang="en-US" sz="1400" i="1"/>
              <a:t>jaccard similarity</a:t>
            </a:r>
            <a:r>
              <a:rPr lang="en-US" sz="1400"/>
              <a:t> terhadap algoritme </a:t>
            </a:r>
            <a:r>
              <a:rPr lang="en-US" sz="1400" i="1"/>
              <a:t>winnowing</a:t>
            </a:r>
            <a:r>
              <a:rPr lang="en-US" sz="1400"/>
              <a:t> cukup baik</a:t>
            </a:r>
            <a:r>
              <a:rPr lang="en-ID" sz="1400"/>
              <a:t> dengan menghasilkan persentase sampai 100%.</a:t>
            </a:r>
            <a:endParaRPr lang="en-US" sz="1400"/>
          </a:p>
          <a:p>
            <a:pPr marL="285750" lvl="0" indent="-285750">
              <a:buFont typeface="Arial" panose="020B0604020202020204" pitchFamily="34" charset="0"/>
              <a:buChar char="•"/>
            </a:pPr>
            <a:r>
              <a:rPr lang="en-ID" sz="1400"/>
              <a:t>Nilai </a:t>
            </a:r>
            <a:r>
              <a:rPr lang="en-ID" sz="1400" i="1"/>
              <a:t>k-gram</a:t>
            </a:r>
            <a:r>
              <a:rPr lang="en-ID" sz="1400"/>
              <a:t> dan </a:t>
            </a:r>
            <a:r>
              <a:rPr lang="en-ID" sz="1400" i="1"/>
              <a:t>w-gram</a:t>
            </a:r>
            <a:r>
              <a:rPr lang="en-ID" sz="1400"/>
              <a:t> mempengaruhi persentase </a:t>
            </a:r>
            <a:r>
              <a:rPr lang="en-ID" sz="1400" i="1"/>
              <a:t>similarity</a:t>
            </a:r>
            <a:r>
              <a:rPr lang="en-ID" sz="1400"/>
              <a:t>, </a:t>
            </a:r>
            <a:r>
              <a:rPr lang="en-US" sz="1400"/>
              <a:t>penggunaan </a:t>
            </a:r>
            <a:r>
              <a:rPr lang="en-US" sz="1400" i="1"/>
              <a:t>k-gram </a:t>
            </a:r>
            <a:r>
              <a:rPr lang="en-US" sz="1400"/>
              <a:t>dan </a:t>
            </a:r>
            <a:r>
              <a:rPr lang="en-US" sz="1400" i="1"/>
              <a:t>w-gram</a:t>
            </a:r>
            <a:r>
              <a:rPr lang="en-US" sz="1400"/>
              <a:t> yang tepat sangat diperlukan.</a:t>
            </a:r>
          </a:p>
          <a:p>
            <a:pPr marL="285750" lvl="0" indent="-285750">
              <a:buFont typeface="Arial" panose="020B0604020202020204" pitchFamily="34" charset="0"/>
              <a:buChar char="•"/>
            </a:pPr>
            <a:r>
              <a:rPr lang="en-ID" sz="1400"/>
              <a:t>Nilai </a:t>
            </a:r>
            <a:r>
              <a:rPr lang="en-ID" sz="1400" i="1"/>
              <a:t>k-gram</a:t>
            </a:r>
            <a:r>
              <a:rPr lang="en-ID" sz="1400"/>
              <a:t> dan </a:t>
            </a:r>
            <a:r>
              <a:rPr lang="en-ID" sz="1400" i="1"/>
              <a:t>w-gram</a:t>
            </a:r>
            <a:r>
              <a:rPr lang="en-ID" sz="1400"/>
              <a:t> yang terlalu kecil mengakibatkan nilai persentase </a:t>
            </a:r>
            <a:r>
              <a:rPr lang="en-ID" sz="1400" i="1"/>
              <a:t>similarity</a:t>
            </a:r>
            <a:r>
              <a:rPr lang="en-ID" sz="1400"/>
              <a:t> yang besar, begitupun sebaliknya.</a:t>
            </a:r>
            <a:endParaRPr lang="en-US" sz="1400"/>
          </a:p>
          <a:p>
            <a:pPr marL="285750" indent="-285750">
              <a:buFont typeface="Arial" panose="020B0604020202020204" pitchFamily="34" charset="0"/>
              <a:buChar char="•"/>
            </a:pPr>
            <a:r>
              <a:rPr lang="en-US" sz="1400"/>
              <a:t>Metode </a:t>
            </a:r>
            <a:r>
              <a:rPr lang="en-US" sz="1400" i="1"/>
              <a:t>jaccard similarity</a:t>
            </a:r>
            <a:r>
              <a:rPr lang="en-US" sz="1400"/>
              <a:t> yang digunakan untuk menghasilkan tingkat </a:t>
            </a:r>
            <a:r>
              <a:rPr lang="en-US" sz="1400" i="1"/>
              <a:t>similarity</a:t>
            </a:r>
            <a:r>
              <a:rPr lang="en-US" sz="1400"/>
              <a:t> antar dokumen juga cukup baik karena koefisien ini sederhana dengan mencari item yang sama dari dua dokumen kemudian dibagi dengan total item kedua dari penggabungan dua dokumen.</a:t>
            </a:r>
            <a:endParaRPr lang="en-GB" altLang="ko-KR" sz="1400">
              <a:solidFill>
                <a:schemeClr val="tx1">
                  <a:lumMod val="85000"/>
                  <a:lumOff val="15000"/>
                </a:schemeClr>
              </a:solidFill>
              <a:cs typeface="Arial" pitchFamily="34" charset="0"/>
            </a:endParaRPr>
          </a:p>
        </p:txBody>
      </p:sp>
      <p:sp>
        <p:nvSpPr>
          <p:cNvPr id="34" name="Text Placeholder 1">
            <a:extLst>
              <a:ext uri="{FF2B5EF4-FFF2-40B4-BE49-F238E27FC236}">
                <a16:creationId xmlns:a16="http://schemas.microsoft.com/office/drawing/2014/main" xmlns="" id="{D735F7F3-C1B5-4B60-A00A-4EB618DDFB5A}"/>
              </a:ext>
            </a:extLst>
          </p:cNvPr>
          <p:cNvSpPr txBox="1">
            <a:spLocks/>
          </p:cNvSpPr>
          <p:nvPr/>
        </p:nvSpPr>
        <p:spPr>
          <a:xfrm>
            <a:off x="4267200" y="2990955"/>
            <a:ext cx="1511300" cy="640144"/>
          </a:xfrm>
          <a:prstGeom prst="rect">
            <a:avLst/>
          </a:prstGeom>
          <a:ln>
            <a:noFill/>
          </a:ln>
          <a:effectLst/>
          <a:scene3d>
            <a:camera prst="orthographicFront">
              <a:rot lat="0" lon="0" rev="0"/>
            </a:camera>
            <a:lightRig rig="glow" dir="t">
              <a:rot lat="0" lon="0" rev="14100000"/>
            </a:lightRig>
          </a:scene3d>
          <a:sp3d prstMaterial="softEdge">
            <a:bevelT w="127000" prst="artDeco"/>
          </a:sp3d>
        </p:spPr>
        <p:style>
          <a:lnRef idx="1">
            <a:schemeClr val="accent2"/>
          </a:lnRef>
          <a:fillRef idx="2">
            <a:schemeClr val="accent2"/>
          </a:fillRef>
          <a:effectRef idx="1">
            <a:schemeClr val="accent2"/>
          </a:effectRef>
          <a:fontRef idx="minor">
            <a:schemeClr val="dk1"/>
          </a:fontRef>
        </p:style>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smtClean="0"/>
              <a:t>Kesimpulan</a:t>
            </a:r>
            <a:endParaRPr lang="en-US" sz="1800"/>
          </a:p>
        </p:txBody>
      </p:sp>
      <p:cxnSp>
        <p:nvCxnSpPr>
          <p:cNvPr id="15" name="Straight Arrow Connector 14"/>
          <p:cNvCxnSpPr/>
          <p:nvPr/>
        </p:nvCxnSpPr>
        <p:spPr>
          <a:xfrm flipV="1">
            <a:off x="5778500" y="1943101"/>
            <a:ext cx="198064" cy="13679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34" idx="3"/>
          </p:cNvCxnSpPr>
          <p:nvPr/>
        </p:nvCxnSpPr>
        <p:spPr>
          <a:xfrm flipV="1">
            <a:off x="5778500" y="2392677"/>
            <a:ext cx="292100" cy="918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5778500" y="2939875"/>
            <a:ext cx="292100" cy="3711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4" idx="3"/>
          </p:cNvCxnSpPr>
          <p:nvPr/>
        </p:nvCxnSpPr>
        <p:spPr>
          <a:xfrm>
            <a:off x="5778500" y="3311027"/>
            <a:ext cx="292100" cy="334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34" idx="3"/>
          </p:cNvCxnSpPr>
          <p:nvPr/>
        </p:nvCxnSpPr>
        <p:spPr>
          <a:xfrm>
            <a:off x="5778500" y="3311027"/>
            <a:ext cx="292100" cy="5171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Text Placeholder 1">
            <a:extLst>
              <a:ext uri="{FF2B5EF4-FFF2-40B4-BE49-F238E27FC236}">
                <a16:creationId xmlns:a16="http://schemas.microsoft.com/office/drawing/2014/main" xmlns="" id="{D735F7F3-C1B5-4B60-A00A-4EB618DDFB5A}"/>
              </a:ext>
            </a:extLst>
          </p:cNvPr>
          <p:cNvSpPr txBox="1">
            <a:spLocks/>
          </p:cNvSpPr>
          <p:nvPr/>
        </p:nvSpPr>
        <p:spPr>
          <a:xfrm>
            <a:off x="4267200" y="5758355"/>
            <a:ext cx="1511300" cy="640144"/>
          </a:xfrm>
          <a:prstGeom prst="rect">
            <a:avLst/>
          </a:prstGeom>
          <a:ln>
            <a:noFill/>
          </a:ln>
          <a:effectLst/>
          <a:scene3d>
            <a:camera prst="orthographicFront">
              <a:rot lat="0" lon="0" rev="0"/>
            </a:camera>
            <a:lightRig rig="glow" dir="t">
              <a:rot lat="0" lon="0" rev="14100000"/>
            </a:lightRig>
          </a:scene3d>
          <a:sp3d prstMaterial="softEdge">
            <a:bevelT w="127000" prst="artDeco"/>
          </a:sp3d>
        </p:spPr>
        <p:style>
          <a:lnRef idx="1">
            <a:schemeClr val="accent2"/>
          </a:lnRef>
          <a:fillRef idx="2">
            <a:schemeClr val="accent2"/>
          </a:fillRef>
          <a:effectRef idx="1">
            <a:schemeClr val="accent2"/>
          </a:effectRef>
          <a:fontRef idx="minor">
            <a:schemeClr val="dk1"/>
          </a:fontRef>
        </p:style>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smtClean="0"/>
              <a:t>Saran</a:t>
            </a:r>
            <a:endParaRPr lang="en-US" sz="1800"/>
          </a:p>
        </p:txBody>
      </p:sp>
      <p:cxnSp>
        <p:nvCxnSpPr>
          <p:cNvPr id="49" name="Straight Arrow Connector 48"/>
          <p:cNvCxnSpPr/>
          <p:nvPr/>
        </p:nvCxnSpPr>
        <p:spPr>
          <a:xfrm flipV="1">
            <a:off x="5778500" y="5626101"/>
            <a:ext cx="495300" cy="4523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V="1">
            <a:off x="5778500" y="5977479"/>
            <a:ext cx="495300" cy="1009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48" idx="3"/>
          </p:cNvCxnSpPr>
          <p:nvPr/>
        </p:nvCxnSpPr>
        <p:spPr>
          <a:xfrm>
            <a:off x="5778500" y="6078427"/>
            <a:ext cx="495300" cy="1445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6970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fill="hold"/>
                                        <p:tgtEl>
                                          <p:spTgt spid="34"/>
                                        </p:tgtEl>
                                        <p:attrNameLst>
                                          <p:attrName>ppt_x</p:attrName>
                                        </p:attrNameLst>
                                      </p:cBhvr>
                                      <p:tavLst>
                                        <p:tav tm="0">
                                          <p:val>
                                            <p:strVal val="0-#ppt_w/2"/>
                                          </p:val>
                                        </p:tav>
                                        <p:tav tm="100000">
                                          <p:val>
                                            <p:strVal val="#ppt_x"/>
                                          </p:val>
                                        </p:tav>
                                      </p:tavLst>
                                    </p:anim>
                                    <p:anim calcmode="lin" valueType="num">
                                      <p:cBhvr additive="base">
                                        <p:cTn id="8" dur="500" fill="hold"/>
                                        <p:tgtEl>
                                          <p:spTgt spid="3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animEffect transition="in" filter="wipe(up)">
                                      <p:cBhvr>
                                        <p:cTn id="13" dur="500"/>
                                        <p:tgtEl>
                                          <p:spTgt spid="32">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32">
                                            <p:txEl>
                                              <p:pRg st="1" end="1"/>
                                            </p:txEl>
                                          </p:spTgt>
                                        </p:tgtEl>
                                        <p:attrNameLst>
                                          <p:attrName>style.visibility</p:attrName>
                                        </p:attrNameLst>
                                      </p:cBhvr>
                                      <p:to>
                                        <p:strVal val="visible"/>
                                      </p:to>
                                    </p:set>
                                    <p:animEffect transition="in" filter="wipe(up)">
                                      <p:cBhvr>
                                        <p:cTn id="18" dur="500"/>
                                        <p:tgtEl>
                                          <p:spTgt spid="32">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32">
                                            <p:txEl>
                                              <p:pRg st="2" end="2"/>
                                            </p:txEl>
                                          </p:spTgt>
                                        </p:tgtEl>
                                        <p:attrNameLst>
                                          <p:attrName>style.visibility</p:attrName>
                                        </p:attrNameLst>
                                      </p:cBhvr>
                                      <p:to>
                                        <p:strVal val="visible"/>
                                      </p:to>
                                    </p:set>
                                    <p:animEffect transition="in" filter="wipe(up)">
                                      <p:cBhvr>
                                        <p:cTn id="23" dur="500"/>
                                        <p:tgtEl>
                                          <p:spTgt spid="32">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32">
                                            <p:txEl>
                                              <p:pRg st="3" end="3"/>
                                            </p:txEl>
                                          </p:spTgt>
                                        </p:tgtEl>
                                        <p:attrNameLst>
                                          <p:attrName>style.visibility</p:attrName>
                                        </p:attrNameLst>
                                      </p:cBhvr>
                                      <p:to>
                                        <p:strVal val="visible"/>
                                      </p:to>
                                    </p:set>
                                    <p:animEffect transition="in" filter="wipe(up)">
                                      <p:cBhvr>
                                        <p:cTn id="28" dur="500"/>
                                        <p:tgtEl>
                                          <p:spTgt spid="32">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32">
                                            <p:txEl>
                                              <p:pRg st="4" end="4"/>
                                            </p:txEl>
                                          </p:spTgt>
                                        </p:tgtEl>
                                        <p:attrNameLst>
                                          <p:attrName>style.visibility</p:attrName>
                                        </p:attrNameLst>
                                      </p:cBhvr>
                                      <p:to>
                                        <p:strVal val="visible"/>
                                      </p:to>
                                    </p:set>
                                    <p:animEffect transition="in" filter="wipe(up)">
                                      <p:cBhvr>
                                        <p:cTn id="33" dur="500"/>
                                        <p:tgtEl>
                                          <p:spTgt spid="32">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12" fill="hold" grpId="0" nodeType="clickEffect">
                                  <p:stCondLst>
                                    <p:cond delay="0"/>
                                  </p:stCondLst>
                                  <p:childTnLst>
                                    <p:set>
                                      <p:cBhvr>
                                        <p:cTn id="37" dur="1" fill="hold">
                                          <p:stCondLst>
                                            <p:cond delay="0"/>
                                          </p:stCondLst>
                                        </p:cTn>
                                        <p:tgtEl>
                                          <p:spTgt spid="48"/>
                                        </p:tgtEl>
                                        <p:attrNameLst>
                                          <p:attrName>style.visibility</p:attrName>
                                        </p:attrNameLst>
                                      </p:cBhvr>
                                      <p:to>
                                        <p:strVal val="visible"/>
                                      </p:to>
                                    </p:set>
                                    <p:anim calcmode="lin" valueType="num">
                                      <p:cBhvr additive="base">
                                        <p:cTn id="38" dur="500" fill="hold"/>
                                        <p:tgtEl>
                                          <p:spTgt spid="48"/>
                                        </p:tgtEl>
                                        <p:attrNameLst>
                                          <p:attrName>ppt_x</p:attrName>
                                        </p:attrNameLst>
                                      </p:cBhvr>
                                      <p:tavLst>
                                        <p:tav tm="0">
                                          <p:val>
                                            <p:strVal val="0-#ppt_w/2"/>
                                          </p:val>
                                        </p:tav>
                                        <p:tav tm="100000">
                                          <p:val>
                                            <p:strVal val="#ppt_x"/>
                                          </p:val>
                                        </p:tav>
                                      </p:tavLst>
                                    </p:anim>
                                    <p:anim calcmode="lin" valueType="num">
                                      <p:cBhvr additive="base">
                                        <p:cTn id="39"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33">
                                            <p:txEl>
                                              <p:pRg st="0" end="0"/>
                                            </p:txEl>
                                          </p:spTgt>
                                        </p:tgtEl>
                                        <p:attrNameLst>
                                          <p:attrName>style.visibility</p:attrName>
                                        </p:attrNameLst>
                                      </p:cBhvr>
                                      <p:to>
                                        <p:strVal val="visible"/>
                                      </p:to>
                                    </p:set>
                                    <p:animEffect transition="in" filter="wipe(down)">
                                      <p:cBhvr>
                                        <p:cTn id="44" dur="500"/>
                                        <p:tgtEl>
                                          <p:spTgt spid="33">
                                            <p:txEl>
                                              <p:pRg st="0" end="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33">
                                            <p:txEl>
                                              <p:pRg st="1" end="1"/>
                                            </p:txEl>
                                          </p:spTgt>
                                        </p:tgtEl>
                                        <p:attrNameLst>
                                          <p:attrName>style.visibility</p:attrName>
                                        </p:attrNameLst>
                                      </p:cBhvr>
                                      <p:to>
                                        <p:strVal val="visible"/>
                                      </p:to>
                                    </p:set>
                                    <p:animEffect transition="in" filter="wipe(down)">
                                      <p:cBhvr>
                                        <p:cTn id="49" dur="500"/>
                                        <p:tgtEl>
                                          <p:spTgt spid="33">
                                            <p:txEl>
                                              <p:pRg st="1" end="1"/>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nodeType="clickEffect">
                                  <p:stCondLst>
                                    <p:cond delay="0"/>
                                  </p:stCondLst>
                                  <p:childTnLst>
                                    <p:set>
                                      <p:cBhvr>
                                        <p:cTn id="53" dur="1" fill="hold">
                                          <p:stCondLst>
                                            <p:cond delay="0"/>
                                          </p:stCondLst>
                                        </p:cTn>
                                        <p:tgtEl>
                                          <p:spTgt spid="33">
                                            <p:txEl>
                                              <p:pRg st="2" end="2"/>
                                            </p:txEl>
                                          </p:spTgt>
                                        </p:tgtEl>
                                        <p:attrNameLst>
                                          <p:attrName>style.visibility</p:attrName>
                                        </p:attrNameLst>
                                      </p:cBhvr>
                                      <p:to>
                                        <p:strVal val="visible"/>
                                      </p:to>
                                    </p:set>
                                    <p:animEffect transition="in" filter="wipe(down)">
                                      <p:cBhvr>
                                        <p:cTn id="54" dur="500"/>
                                        <p:tgtEl>
                                          <p:spTgt spid="3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4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1DF8EF26-7AD5-4E7F-95B3-9A57CF80C483}"/>
              </a:ext>
            </a:extLst>
          </p:cNvPr>
          <p:cNvSpPr txBox="1"/>
          <p:nvPr/>
        </p:nvSpPr>
        <p:spPr>
          <a:xfrm>
            <a:off x="1" y="4266359"/>
            <a:ext cx="12191999" cy="1015663"/>
          </a:xfrm>
          <a:prstGeom prst="rect">
            <a:avLst/>
          </a:prstGeom>
          <a:noFill/>
        </p:spPr>
        <p:txBody>
          <a:bodyPr wrap="square" rtlCol="0" anchor="ctr">
            <a:spAutoFit/>
          </a:bodyPr>
          <a:lstStyle/>
          <a:p>
            <a:pPr algn="ctr"/>
            <a:r>
              <a:rPr lang="en-US" altLang="ko-KR" sz="6000" smtClean="0">
                <a:solidFill>
                  <a:schemeClr val="bg1"/>
                </a:solidFill>
                <a:cs typeface="Arial" pitchFamily="34" charset="0"/>
              </a:rPr>
              <a:t>Terima Kasih</a:t>
            </a:r>
            <a:endParaRPr lang="ko-KR" altLang="en-US" sz="6000">
              <a:solidFill>
                <a:schemeClr val="bg1"/>
              </a:solidFill>
              <a:cs typeface="Arial" pitchFamily="34" charset="0"/>
            </a:endParaRPr>
          </a:p>
        </p:txBody>
      </p:sp>
      <p:sp>
        <p:nvSpPr>
          <p:cNvPr id="5" name="TextBox 4">
            <a:extLst>
              <a:ext uri="{FF2B5EF4-FFF2-40B4-BE49-F238E27FC236}">
                <a16:creationId xmlns:a16="http://schemas.microsoft.com/office/drawing/2014/main" xmlns="" id="{BADEB2CA-D11F-4CA5-BC5A-6C38FF4BF392}"/>
              </a:ext>
            </a:extLst>
          </p:cNvPr>
          <p:cNvSpPr txBox="1"/>
          <p:nvPr/>
        </p:nvSpPr>
        <p:spPr>
          <a:xfrm>
            <a:off x="51" y="5379530"/>
            <a:ext cx="12191852" cy="666977"/>
          </a:xfrm>
          <a:prstGeom prst="rect">
            <a:avLst/>
          </a:prstGeom>
          <a:noFill/>
        </p:spPr>
        <p:txBody>
          <a:bodyPr wrap="square" rtlCol="0" anchor="ctr">
            <a:spAutoFit/>
          </a:bodyPr>
          <a:lstStyle/>
          <a:p>
            <a:pPr algn="ctr"/>
            <a:r>
              <a:rPr lang="en-US" altLang="ko-KR" sz="1867" i="1" smtClean="0">
                <a:solidFill>
                  <a:schemeClr val="bg1"/>
                </a:solidFill>
                <a:cs typeface="Arial" pitchFamily="34" charset="0"/>
              </a:rPr>
              <a:t>“Jika </a:t>
            </a:r>
            <a:r>
              <a:rPr lang="en-US" altLang="ko-KR" sz="1867" i="1">
                <a:solidFill>
                  <a:schemeClr val="bg1"/>
                </a:solidFill>
                <a:cs typeface="Arial" pitchFamily="34" charset="0"/>
              </a:rPr>
              <a:t>Kau Tak Sanggup Menahan Lelahnya Belajar Maka Kau Harus Sanggup Menahan </a:t>
            </a:r>
            <a:r>
              <a:rPr lang="en-US" altLang="ko-KR" sz="1867" i="1">
                <a:solidFill>
                  <a:schemeClr val="bg1"/>
                </a:solidFill>
                <a:cs typeface="Arial" pitchFamily="34" charset="0"/>
              </a:rPr>
              <a:t>Perihnya </a:t>
            </a:r>
            <a:r>
              <a:rPr lang="en-US" altLang="ko-KR" sz="1867" i="1" smtClean="0">
                <a:solidFill>
                  <a:schemeClr val="bg1"/>
                </a:solidFill>
                <a:cs typeface="Arial" pitchFamily="34" charset="0"/>
              </a:rPr>
              <a:t>Kebodohan”</a:t>
            </a:r>
            <a:endParaRPr lang="en-US" altLang="ko-KR" sz="1867" i="1">
              <a:solidFill>
                <a:schemeClr val="bg1"/>
              </a:solidFill>
              <a:cs typeface="Arial" pitchFamily="34" charset="0"/>
            </a:endParaRPr>
          </a:p>
          <a:p>
            <a:pPr algn="ctr"/>
            <a:r>
              <a:rPr lang="en-US" altLang="ko-KR" sz="1867" smtClean="0">
                <a:solidFill>
                  <a:schemeClr val="bg1"/>
                </a:solidFill>
                <a:cs typeface="Arial" pitchFamily="34" charset="0"/>
              </a:rPr>
              <a:t>(Imam Syafi’i)</a:t>
            </a:r>
            <a:endParaRPr lang="en-US" altLang="ko-KR" sz="1867">
              <a:solidFill>
                <a:schemeClr val="bg1"/>
              </a:solidFill>
              <a:cs typeface="Arial" pitchFamily="34" charset="0"/>
            </a:endParaRPr>
          </a:p>
        </p:txBody>
      </p:sp>
      <p:grpSp>
        <p:nvGrpSpPr>
          <p:cNvPr id="9" name="Group 8"/>
          <p:cNvGrpSpPr/>
          <p:nvPr/>
        </p:nvGrpSpPr>
        <p:grpSpPr>
          <a:xfrm>
            <a:off x="11188700" y="168095"/>
            <a:ext cx="871780" cy="873306"/>
            <a:chOff x="9639300" y="947037"/>
            <a:chExt cx="1385520" cy="1381278"/>
          </a:xfrm>
        </p:grpSpPr>
        <p:sp>
          <p:nvSpPr>
            <p:cNvPr id="10" name="Oval 9"/>
            <p:cNvSpPr/>
            <p:nvPr/>
          </p:nvSpPr>
          <p:spPr>
            <a:xfrm>
              <a:off x="9639300" y="947037"/>
              <a:ext cx="1385520" cy="138127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pic>
          <p:nvPicPr>
            <p:cNvPr id="11" name="Picture 10" descr="logo BL"/>
            <p:cNvPicPr/>
            <p:nvPr/>
          </p:nvPicPr>
          <p:blipFill>
            <a:blip r:embed="rId2"/>
            <a:stretch>
              <a:fillRect/>
            </a:stretch>
          </p:blipFill>
          <p:spPr>
            <a:xfrm>
              <a:off x="9708540" y="1039556"/>
              <a:ext cx="1221640" cy="1221640"/>
            </a:xfrm>
            <a:prstGeom prst="rect">
              <a:avLst/>
            </a:prstGeom>
          </p:spPr>
        </p:pic>
      </p:grpSp>
      <p:sp>
        <p:nvSpPr>
          <p:cNvPr id="12" name="Oval 6">
            <a:extLst>
              <a:ext uri="{FF2B5EF4-FFF2-40B4-BE49-F238E27FC236}">
                <a16:creationId xmlns:a16="http://schemas.microsoft.com/office/drawing/2014/main" xmlns="" id="{319E467E-1F19-4CBB-A070-3B6CE4078D17}"/>
              </a:ext>
            </a:extLst>
          </p:cNvPr>
          <p:cNvSpPr/>
          <p:nvPr/>
        </p:nvSpPr>
        <p:spPr>
          <a:xfrm>
            <a:off x="7001910" y="5713018"/>
            <a:ext cx="507960" cy="502639"/>
          </a:xfrm>
          <a:custGeom>
            <a:avLst/>
            <a:gdLst/>
            <a:ahLst/>
            <a:cxnLst/>
            <a:rect l="l" t="t" r="r" b="b"/>
            <a:pathLst>
              <a:path w="3220460" h="3186731">
                <a:moveTo>
                  <a:pt x="1762834" y="1282034"/>
                </a:moveTo>
                <a:lnTo>
                  <a:pt x="273698" y="2771171"/>
                </a:lnTo>
                <a:cubicBezTo>
                  <a:pt x="253145" y="2791724"/>
                  <a:pt x="253145" y="2825048"/>
                  <a:pt x="273698" y="2845601"/>
                </a:cubicBezTo>
                <a:cubicBezTo>
                  <a:pt x="294251" y="2866154"/>
                  <a:pt x="327575" y="2866154"/>
                  <a:pt x="348128" y="2845601"/>
                </a:cubicBezTo>
                <a:lnTo>
                  <a:pt x="1830131" y="1363598"/>
                </a:lnTo>
                <a:close/>
                <a:moveTo>
                  <a:pt x="2703218" y="237332"/>
                </a:moveTo>
                <a:cubicBezTo>
                  <a:pt x="2623680" y="237332"/>
                  <a:pt x="2559202" y="301810"/>
                  <a:pt x="2559202" y="381348"/>
                </a:cubicBezTo>
                <a:cubicBezTo>
                  <a:pt x="2559202" y="460886"/>
                  <a:pt x="2623680" y="525364"/>
                  <a:pt x="2703218" y="525364"/>
                </a:cubicBezTo>
                <a:cubicBezTo>
                  <a:pt x="2782756" y="525364"/>
                  <a:pt x="2847234" y="460886"/>
                  <a:pt x="2847234" y="381348"/>
                </a:cubicBezTo>
                <a:cubicBezTo>
                  <a:pt x="2847234" y="301810"/>
                  <a:pt x="2782756" y="237332"/>
                  <a:pt x="2703218" y="237332"/>
                </a:cubicBezTo>
                <a:close/>
                <a:moveTo>
                  <a:pt x="2413103" y="0"/>
                </a:moveTo>
                <a:cubicBezTo>
                  <a:pt x="2858994" y="0"/>
                  <a:pt x="3220460" y="361466"/>
                  <a:pt x="3220460" y="807357"/>
                </a:cubicBezTo>
                <a:cubicBezTo>
                  <a:pt x="3220460" y="1253248"/>
                  <a:pt x="2858994" y="1614714"/>
                  <a:pt x="2413103" y="1614714"/>
                </a:cubicBezTo>
                <a:cubicBezTo>
                  <a:pt x="2305542" y="1614714"/>
                  <a:pt x="2202893" y="1593680"/>
                  <a:pt x="2109223" y="1555067"/>
                </a:cubicBezTo>
                <a:lnTo>
                  <a:pt x="2191945" y="1637789"/>
                </a:lnTo>
                <a:cubicBezTo>
                  <a:pt x="2226856" y="1672699"/>
                  <a:pt x="2226855" y="1729300"/>
                  <a:pt x="2191945" y="1764210"/>
                </a:cubicBezTo>
                <a:lnTo>
                  <a:pt x="2045068" y="1911087"/>
                </a:lnTo>
                <a:cubicBezTo>
                  <a:pt x="2010158" y="1945998"/>
                  <a:pt x="1953557" y="1945998"/>
                  <a:pt x="1918647" y="1911087"/>
                </a:cubicBezTo>
                <a:lnTo>
                  <a:pt x="1799123" y="1791564"/>
                </a:lnTo>
                <a:lnTo>
                  <a:pt x="1749496" y="1841190"/>
                </a:lnTo>
                <a:lnTo>
                  <a:pt x="1832980" y="1924673"/>
                </a:lnTo>
                <a:lnTo>
                  <a:pt x="1761893" y="1995760"/>
                </a:lnTo>
                <a:lnTo>
                  <a:pt x="1678410" y="1912277"/>
                </a:lnTo>
                <a:lnTo>
                  <a:pt x="1650246" y="1940441"/>
                </a:lnTo>
                <a:lnTo>
                  <a:pt x="1735612" y="2025807"/>
                </a:lnTo>
                <a:lnTo>
                  <a:pt x="1573330" y="2188089"/>
                </a:lnTo>
                <a:lnTo>
                  <a:pt x="1487964" y="2102723"/>
                </a:lnTo>
                <a:lnTo>
                  <a:pt x="1451742" y="2138944"/>
                </a:lnTo>
                <a:lnTo>
                  <a:pt x="1537109" y="2224311"/>
                </a:lnTo>
                <a:lnTo>
                  <a:pt x="1374830" y="2386590"/>
                </a:lnTo>
                <a:lnTo>
                  <a:pt x="1289463" y="2301223"/>
                </a:lnTo>
                <a:lnTo>
                  <a:pt x="1225079" y="2365608"/>
                </a:lnTo>
                <a:lnTo>
                  <a:pt x="1310445" y="2450974"/>
                </a:lnTo>
                <a:lnTo>
                  <a:pt x="1239358" y="2522061"/>
                </a:lnTo>
                <a:lnTo>
                  <a:pt x="1153992" y="2436695"/>
                </a:lnTo>
                <a:lnTo>
                  <a:pt x="1104364" y="2486322"/>
                </a:lnTo>
                <a:lnTo>
                  <a:pt x="1189730" y="2571689"/>
                </a:lnTo>
                <a:lnTo>
                  <a:pt x="1034153" y="2727266"/>
                </a:lnTo>
                <a:lnTo>
                  <a:pt x="948787" y="2641900"/>
                </a:lnTo>
                <a:lnTo>
                  <a:pt x="905863" y="2684824"/>
                </a:lnTo>
                <a:lnTo>
                  <a:pt x="991230" y="2770191"/>
                </a:lnTo>
                <a:lnTo>
                  <a:pt x="842353" y="2919067"/>
                </a:lnTo>
                <a:lnTo>
                  <a:pt x="756986" y="2833700"/>
                </a:lnTo>
                <a:lnTo>
                  <a:pt x="692119" y="2898567"/>
                </a:lnTo>
                <a:lnTo>
                  <a:pt x="777486" y="2983934"/>
                </a:lnTo>
                <a:lnTo>
                  <a:pt x="628610" y="3132811"/>
                </a:lnTo>
                <a:lnTo>
                  <a:pt x="618557" y="3122757"/>
                </a:lnTo>
                <a:lnTo>
                  <a:pt x="622830" y="3134825"/>
                </a:lnTo>
                <a:lnTo>
                  <a:pt x="346551" y="3150831"/>
                </a:lnTo>
                <a:lnTo>
                  <a:pt x="0" y="3186731"/>
                </a:lnTo>
                <a:lnTo>
                  <a:pt x="51749" y="2750557"/>
                </a:lnTo>
                <a:lnTo>
                  <a:pt x="48979" y="2747788"/>
                </a:lnTo>
                <a:lnTo>
                  <a:pt x="52495" y="2744272"/>
                </a:lnTo>
                <a:lnTo>
                  <a:pt x="52938" y="2740533"/>
                </a:lnTo>
                <a:lnTo>
                  <a:pt x="54575" y="2742192"/>
                </a:lnTo>
                <a:lnTo>
                  <a:pt x="1671288" y="1125479"/>
                </a:lnTo>
                <a:cubicBezTo>
                  <a:pt x="1628971" y="1027979"/>
                  <a:pt x="1605746" y="920380"/>
                  <a:pt x="1605746" y="807357"/>
                </a:cubicBezTo>
                <a:cubicBezTo>
                  <a:pt x="1605746" y="361466"/>
                  <a:pt x="1967212" y="0"/>
                  <a:pt x="241310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Tree>
    <p:extLst>
      <p:ext uri="{BB962C8B-B14F-4D97-AF65-F5344CB8AC3E}">
        <p14:creationId xmlns:p14="http://schemas.microsoft.com/office/powerpoint/2010/main" val="2005069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xmlns="" id="{FEF33DBE-8583-49CD-82D5-49AA8BD11FD4}"/>
              </a:ext>
            </a:extLst>
          </p:cNvPr>
          <p:cNvSpPr txBox="1"/>
          <p:nvPr/>
        </p:nvSpPr>
        <p:spPr>
          <a:xfrm>
            <a:off x="220743" y="1138666"/>
            <a:ext cx="2464056" cy="830997"/>
          </a:xfrm>
          <a:prstGeom prst="rect">
            <a:avLst/>
          </a:prstGeom>
          <a:noFill/>
        </p:spPr>
        <p:txBody>
          <a:bodyPr wrap="square" rtlCol="0" anchor="ctr">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altLang="ko-KR" sz="4800" b="1" err="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cs typeface="Arial" pitchFamily="34" charset="0"/>
              </a:rPr>
              <a:t>Penulis</a:t>
            </a:r>
            <a:endParaRPr lang="ko-KR" altLang="en-US" sz="5400"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cs typeface="Arial" pitchFamily="34" charset="0"/>
            </a:endParaRPr>
          </a:p>
        </p:txBody>
      </p:sp>
      <p:pic>
        <p:nvPicPr>
          <p:cNvPr id="24" name="Picture Placeholder 23"/>
          <p:cNvPicPr>
            <a:picLocks noGrp="1" noChangeAspect="1"/>
          </p:cNvPicPr>
          <p:nvPr>
            <p:ph type="pic" idx="12"/>
          </p:nvPr>
        </p:nvPicPr>
        <p:blipFill>
          <a:blip r:embed="rId2" cstate="print">
            <a:extLst>
              <a:ext uri="{28A0092B-C50C-407E-A947-70E740481C1C}">
                <a14:useLocalDpi xmlns:a14="http://schemas.microsoft.com/office/drawing/2010/main" val="0"/>
              </a:ext>
            </a:extLst>
          </a:blip>
          <a:srcRect l="29667" r="29667"/>
          <a:stretch>
            <a:fillRect/>
          </a:stretch>
        </p:blipFill>
        <p:spPr/>
      </p:pic>
      <p:pic>
        <p:nvPicPr>
          <p:cNvPr id="23" name="Picture Placeholder 22"/>
          <p:cNvPicPr>
            <a:picLocks noGrp="1" noChangeAspect="1"/>
          </p:cNvPicPr>
          <p:nvPr>
            <p:ph type="pic" idx="11"/>
          </p:nvPr>
        </p:nvPicPr>
        <p:blipFill>
          <a:blip r:embed="rId2" cstate="print">
            <a:extLst>
              <a:ext uri="{28A0092B-C50C-407E-A947-70E740481C1C}">
                <a14:useLocalDpi xmlns:a14="http://schemas.microsoft.com/office/drawing/2010/main" val="0"/>
              </a:ext>
            </a:extLst>
          </a:blip>
          <a:srcRect l="29667" r="29667"/>
          <a:stretch>
            <a:fillRect/>
          </a:stretch>
        </p:blipFill>
        <p:spPr/>
      </p:pic>
      <p:sp>
        <p:nvSpPr>
          <p:cNvPr id="11" name="Rectangle 10"/>
          <p:cNvSpPr/>
          <p:nvPr/>
        </p:nvSpPr>
        <p:spPr>
          <a:xfrm>
            <a:off x="6032500" y="1168400"/>
            <a:ext cx="3035300" cy="52632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p:nvGrpSpPr>
        <p:grpSpPr>
          <a:xfrm>
            <a:off x="11188700" y="168095"/>
            <a:ext cx="871780" cy="873306"/>
            <a:chOff x="9639300" y="947037"/>
            <a:chExt cx="1385520" cy="1381278"/>
          </a:xfrm>
        </p:grpSpPr>
        <p:sp>
          <p:nvSpPr>
            <p:cNvPr id="16" name="Oval 15"/>
            <p:cNvSpPr/>
            <p:nvPr/>
          </p:nvSpPr>
          <p:spPr>
            <a:xfrm>
              <a:off x="9639300" y="947037"/>
              <a:ext cx="1385520" cy="138127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pic>
          <p:nvPicPr>
            <p:cNvPr id="17" name="Picture 16" descr="logo BL"/>
            <p:cNvPicPr/>
            <p:nvPr/>
          </p:nvPicPr>
          <p:blipFill>
            <a:blip r:embed="rId3"/>
            <a:stretch>
              <a:fillRect/>
            </a:stretch>
          </p:blipFill>
          <p:spPr>
            <a:xfrm>
              <a:off x="9708540" y="1039556"/>
              <a:ext cx="1221640" cy="1221640"/>
            </a:xfrm>
            <a:prstGeom prst="rect">
              <a:avLst/>
            </a:prstGeom>
          </p:spPr>
        </p:pic>
      </p:grpSp>
      <p:graphicFrame>
        <p:nvGraphicFramePr>
          <p:cNvPr id="25" name="Table 24"/>
          <p:cNvGraphicFramePr>
            <a:graphicFrameLocks noGrp="1"/>
          </p:cNvGraphicFramePr>
          <p:nvPr>
            <p:extLst>
              <p:ext uri="{D42A27DB-BD31-4B8C-83A1-F6EECF244321}">
                <p14:modId xmlns:p14="http://schemas.microsoft.com/office/powerpoint/2010/main" val="951547012"/>
              </p:ext>
            </p:extLst>
          </p:nvPr>
        </p:nvGraphicFramePr>
        <p:xfrm>
          <a:off x="2290715" y="2725549"/>
          <a:ext cx="4567286" cy="2430650"/>
        </p:xfrm>
        <a:graphic>
          <a:graphicData uri="http://schemas.openxmlformats.org/drawingml/2006/table">
            <a:tbl>
              <a:tblPr firstRow="1" bandRow="1">
                <a:tableStyleId>{C4B1156A-380E-4F78-BDF5-A606A8083BF9}</a:tableStyleId>
              </a:tblPr>
              <a:tblGrid>
                <a:gridCol w="1495031"/>
                <a:gridCol w="267950"/>
                <a:gridCol w="2804305"/>
              </a:tblGrid>
              <a:tr h="688259">
                <a:tc>
                  <a:txBody>
                    <a:bodyPr/>
                    <a:lstStyle/>
                    <a:p>
                      <a:pPr algn="l"/>
                      <a:r>
                        <a:rPr lang="en-US" sz="1400" smtClean="0">
                          <a:latin typeface="Tahoma" panose="020B0604030504040204" pitchFamily="34" charset="0"/>
                          <a:ea typeface="Tahoma" panose="020B0604030504040204" pitchFamily="34" charset="0"/>
                          <a:cs typeface="Tahoma" panose="020B0604030504040204" pitchFamily="34" charset="0"/>
                        </a:rPr>
                        <a:t>NIM </a:t>
                      </a:r>
                      <a:endParaRPr lang="en-US" sz="1400">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algn="l"/>
                      <a:r>
                        <a:rPr lang="en-US" sz="1400" smtClean="0">
                          <a:latin typeface="Tahoma" panose="020B0604030504040204" pitchFamily="34" charset="0"/>
                          <a:ea typeface="Tahoma" panose="020B0604030504040204" pitchFamily="34" charset="0"/>
                          <a:cs typeface="Tahoma" panose="020B0604030504040204" pitchFamily="34" charset="0"/>
                        </a:rPr>
                        <a:t>:</a:t>
                      </a:r>
                      <a:endParaRPr lang="en-US" sz="1400" b="0">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algn="l"/>
                      <a:r>
                        <a:rPr lang="en-US" sz="1400" b="0" smtClean="0">
                          <a:latin typeface="Tahoma" panose="020B0604030504040204" pitchFamily="34" charset="0"/>
                          <a:ea typeface="Tahoma" panose="020B0604030504040204" pitchFamily="34" charset="0"/>
                          <a:cs typeface="Tahoma" panose="020B0604030504040204" pitchFamily="34" charset="0"/>
                        </a:rPr>
                        <a:t>1711502821</a:t>
                      </a:r>
                      <a:endParaRPr lang="en-US" sz="1400" b="0">
                        <a:latin typeface="Tahoma" panose="020B0604030504040204" pitchFamily="34" charset="0"/>
                        <a:ea typeface="Tahoma" panose="020B0604030504040204" pitchFamily="34" charset="0"/>
                        <a:cs typeface="Tahoma" panose="020B0604030504040204" pitchFamily="34" charset="0"/>
                      </a:endParaRPr>
                    </a:p>
                  </a:txBody>
                  <a:tcPr anchor="ctr"/>
                </a:tc>
              </a:tr>
              <a:tr h="688259">
                <a:tc>
                  <a:txBody>
                    <a:bodyPr/>
                    <a:lstStyle/>
                    <a:p>
                      <a:pPr algn="l"/>
                      <a:r>
                        <a:rPr lang="en-US" sz="1400" b="1" smtClean="0">
                          <a:latin typeface="Tahoma" panose="020B0604030504040204" pitchFamily="34" charset="0"/>
                          <a:ea typeface="Tahoma" panose="020B0604030504040204" pitchFamily="34" charset="0"/>
                          <a:cs typeface="Tahoma" panose="020B0604030504040204" pitchFamily="34" charset="0"/>
                        </a:rPr>
                        <a:t>Nama </a:t>
                      </a:r>
                      <a:endParaRPr lang="en-US" sz="1400" b="1">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algn="l"/>
                      <a:r>
                        <a:rPr lang="en-US" sz="1400" b="1" smtClean="0">
                          <a:latin typeface="Tahoma" panose="020B0604030504040204" pitchFamily="34" charset="0"/>
                          <a:ea typeface="Tahoma" panose="020B0604030504040204" pitchFamily="34" charset="0"/>
                          <a:cs typeface="Tahoma" panose="020B0604030504040204" pitchFamily="34" charset="0"/>
                        </a:rPr>
                        <a:t>:</a:t>
                      </a:r>
                      <a:endParaRPr lang="en-US" sz="1400" b="1">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algn="l"/>
                      <a:r>
                        <a:rPr lang="en-US" sz="1400" err="1" smtClean="0">
                          <a:latin typeface="Tahoma" panose="020B0604030504040204" pitchFamily="34" charset="0"/>
                          <a:ea typeface="Tahoma" panose="020B0604030504040204" pitchFamily="34" charset="0"/>
                          <a:cs typeface="Tahoma" panose="020B0604030504040204" pitchFamily="34" charset="0"/>
                        </a:rPr>
                        <a:t>Wahyu</a:t>
                      </a:r>
                      <a:r>
                        <a:rPr lang="en-US" sz="1400" baseline="0" smtClean="0">
                          <a:latin typeface="Tahoma" panose="020B0604030504040204" pitchFamily="34" charset="0"/>
                          <a:ea typeface="Tahoma" panose="020B0604030504040204" pitchFamily="34" charset="0"/>
                          <a:cs typeface="Tahoma" panose="020B0604030504040204" pitchFamily="34" charset="0"/>
                        </a:rPr>
                        <a:t> </a:t>
                      </a:r>
                      <a:r>
                        <a:rPr lang="en-US" sz="1400" baseline="0" err="1" smtClean="0">
                          <a:latin typeface="Tahoma" panose="020B0604030504040204" pitchFamily="34" charset="0"/>
                          <a:ea typeface="Tahoma" panose="020B0604030504040204" pitchFamily="34" charset="0"/>
                          <a:cs typeface="Tahoma" panose="020B0604030504040204" pitchFamily="34" charset="0"/>
                        </a:rPr>
                        <a:t>Desena</a:t>
                      </a:r>
                      <a:endParaRPr lang="en-US" sz="1400">
                        <a:latin typeface="Tahoma" panose="020B0604030504040204" pitchFamily="34" charset="0"/>
                        <a:ea typeface="Tahoma" panose="020B0604030504040204" pitchFamily="34" charset="0"/>
                        <a:cs typeface="Tahoma" panose="020B0604030504040204" pitchFamily="34" charset="0"/>
                      </a:endParaRPr>
                    </a:p>
                  </a:txBody>
                  <a:tcPr anchor="ctr"/>
                </a:tc>
              </a:tr>
              <a:tr h="688259">
                <a:tc>
                  <a:txBody>
                    <a:bodyPr/>
                    <a:lstStyle/>
                    <a:p>
                      <a:pPr algn="l"/>
                      <a:r>
                        <a:rPr lang="en-US" sz="1400" b="1" err="1" smtClean="0">
                          <a:latin typeface="Tahoma" panose="020B0604030504040204" pitchFamily="34" charset="0"/>
                          <a:ea typeface="Tahoma" panose="020B0604030504040204" pitchFamily="34" charset="0"/>
                          <a:cs typeface="Tahoma" panose="020B0604030504040204" pitchFamily="34" charset="0"/>
                        </a:rPr>
                        <a:t>Fakultas</a:t>
                      </a:r>
                      <a:r>
                        <a:rPr lang="en-US" sz="1400" b="1" smtClean="0">
                          <a:latin typeface="Tahoma" panose="020B0604030504040204" pitchFamily="34" charset="0"/>
                          <a:ea typeface="Tahoma" panose="020B0604030504040204" pitchFamily="34" charset="0"/>
                          <a:cs typeface="Tahoma" panose="020B0604030504040204" pitchFamily="34" charset="0"/>
                        </a:rPr>
                        <a:t> </a:t>
                      </a:r>
                      <a:endParaRPr lang="en-US" sz="1400" b="1">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algn="l"/>
                      <a:r>
                        <a:rPr lang="en-US" sz="1400" b="1" smtClean="0">
                          <a:latin typeface="Tahoma" panose="020B0604030504040204" pitchFamily="34" charset="0"/>
                          <a:ea typeface="Tahoma" panose="020B0604030504040204" pitchFamily="34" charset="0"/>
                          <a:cs typeface="Tahoma" panose="020B0604030504040204" pitchFamily="34" charset="0"/>
                        </a:rPr>
                        <a:t>:</a:t>
                      </a:r>
                      <a:endParaRPr lang="en-US" sz="1400" b="1">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algn="l"/>
                      <a:r>
                        <a:rPr lang="en-US" sz="1400" err="1" smtClean="0">
                          <a:latin typeface="Tahoma" panose="020B0604030504040204" pitchFamily="34" charset="0"/>
                          <a:ea typeface="Tahoma" panose="020B0604030504040204" pitchFamily="34" charset="0"/>
                          <a:cs typeface="Tahoma" panose="020B0604030504040204" pitchFamily="34" charset="0"/>
                        </a:rPr>
                        <a:t>Teknologi</a:t>
                      </a:r>
                      <a:r>
                        <a:rPr lang="en-US" sz="1400" smtClean="0">
                          <a:latin typeface="Tahoma" panose="020B0604030504040204" pitchFamily="34" charset="0"/>
                          <a:ea typeface="Tahoma" panose="020B0604030504040204" pitchFamily="34" charset="0"/>
                          <a:cs typeface="Tahoma" panose="020B0604030504040204" pitchFamily="34" charset="0"/>
                        </a:rPr>
                        <a:t> </a:t>
                      </a:r>
                      <a:r>
                        <a:rPr lang="en-US" sz="1400" err="1" smtClean="0">
                          <a:latin typeface="Tahoma" panose="020B0604030504040204" pitchFamily="34" charset="0"/>
                          <a:ea typeface="Tahoma" panose="020B0604030504040204" pitchFamily="34" charset="0"/>
                          <a:cs typeface="Tahoma" panose="020B0604030504040204" pitchFamily="34" charset="0"/>
                        </a:rPr>
                        <a:t>Informasi</a:t>
                      </a:r>
                      <a:endParaRPr lang="en-US" sz="1400">
                        <a:latin typeface="Tahoma" panose="020B0604030504040204" pitchFamily="34" charset="0"/>
                        <a:ea typeface="Tahoma" panose="020B0604030504040204" pitchFamily="34" charset="0"/>
                        <a:cs typeface="Tahoma" panose="020B0604030504040204" pitchFamily="34" charset="0"/>
                      </a:endParaRPr>
                    </a:p>
                  </a:txBody>
                  <a:tcPr anchor="ctr"/>
                </a:tc>
              </a:tr>
              <a:tr h="365873">
                <a:tc>
                  <a:txBody>
                    <a:bodyPr/>
                    <a:lstStyle/>
                    <a:p>
                      <a:pPr algn="l"/>
                      <a:r>
                        <a:rPr lang="en-US" sz="1400" b="1" smtClean="0">
                          <a:latin typeface="Tahoma" panose="020B0604030504040204" pitchFamily="34" charset="0"/>
                          <a:ea typeface="Tahoma" panose="020B0604030504040204" pitchFamily="34" charset="0"/>
                          <a:cs typeface="Tahoma" panose="020B0604030504040204" pitchFamily="34" charset="0"/>
                        </a:rPr>
                        <a:t>Program</a:t>
                      </a:r>
                      <a:r>
                        <a:rPr lang="en-US" sz="1400" smtClean="0">
                          <a:latin typeface="Tahoma" panose="020B0604030504040204" pitchFamily="34" charset="0"/>
                          <a:ea typeface="Tahoma" panose="020B0604030504040204" pitchFamily="34" charset="0"/>
                          <a:cs typeface="Tahoma" panose="020B0604030504040204" pitchFamily="34" charset="0"/>
                        </a:rPr>
                        <a:t> </a:t>
                      </a:r>
                      <a:r>
                        <a:rPr lang="en-US" sz="1400" b="1" err="1" smtClean="0">
                          <a:latin typeface="Tahoma" panose="020B0604030504040204" pitchFamily="34" charset="0"/>
                          <a:ea typeface="Tahoma" panose="020B0604030504040204" pitchFamily="34" charset="0"/>
                          <a:cs typeface="Tahoma" panose="020B0604030504040204" pitchFamily="34" charset="0"/>
                        </a:rPr>
                        <a:t>Studi</a:t>
                      </a:r>
                      <a:r>
                        <a:rPr lang="en-US" sz="1400" b="1" smtClean="0">
                          <a:latin typeface="Tahoma" panose="020B0604030504040204" pitchFamily="34" charset="0"/>
                          <a:ea typeface="Tahoma" panose="020B0604030504040204" pitchFamily="34" charset="0"/>
                          <a:cs typeface="Tahoma" panose="020B0604030504040204" pitchFamily="34" charset="0"/>
                        </a:rPr>
                        <a:t> </a:t>
                      </a:r>
                      <a:endParaRPr lang="en-US" sz="1400" b="1">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algn="l"/>
                      <a:r>
                        <a:rPr lang="en-US" sz="1400" b="1" smtClean="0">
                          <a:latin typeface="Tahoma" panose="020B0604030504040204" pitchFamily="34" charset="0"/>
                          <a:ea typeface="Tahoma" panose="020B0604030504040204" pitchFamily="34" charset="0"/>
                          <a:cs typeface="Tahoma" panose="020B0604030504040204" pitchFamily="34" charset="0"/>
                        </a:rPr>
                        <a:t>:</a:t>
                      </a:r>
                      <a:endParaRPr lang="en-US" sz="1400" b="1">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algn="l"/>
                      <a:r>
                        <a:rPr lang="en-US" sz="1400" err="1" smtClean="0">
                          <a:latin typeface="Tahoma" panose="020B0604030504040204" pitchFamily="34" charset="0"/>
                          <a:ea typeface="Tahoma" panose="020B0604030504040204" pitchFamily="34" charset="0"/>
                          <a:cs typeface="Tahoma" panose="020B0604030504040204" pitchFamily="34" charset="0"/>
                        </a:rPr>
                        <a:t>Teknik</a:t>
                      </a:r>
                      <a:r>
                        <a:rPr lang="en-US" sz="1400" smtClean="0">
                          <a:latin typeface="Tahoma" panose="020B0604030504040204" pitchFamily="34" charset="0"/>
                          <a:ea typeface="Tahoma" panose="020B0604030504040204" pitchFamily="34" charset="0"/>
                          <a:cs typeface="Tahoma" panose="020B0604030504040204" pitchFamily="34" charset="0"/>
                        </a:rPr>
                        <a:t> </a:t>
                      </a:r>
                      <a:r>
                        <a:rPr lang="en-US" sz="1400" err="1" smtClean="0">
                          <a:latin typeface="Tahoma" panose="020B0604030504040204" pitchFamily="34" charset="0"/>
                          <a:ea typeface="Tahoma" panose="020B0604030504040204" pitchFamily="34" charset="0"/>
                          <a:cs typeface="Tahoma" panose="020B0604030504040204" pitchFamily="34" charset="0"/>
                        </a:rPr>
                        <a:t>Informatika</a:t>
                      </a:r>
                      <a:endParaRPr lang="en-US" sz="1400">
                        <a:latin typeface="Tahoma" panose="020B0604030504040204" pitchFamily="34" charset="0"/>
                        <a:ea typeface="Tahoma" panose="020B0604030504040204" pitchFamily="34" charset="0"/>
                        <a:cs typeface="Tahoma" panose="020B0604030504040204" pitchFamily="34" charset="0"/>
                      </a:endParaRPr>
                    </a:p>
                  </a:txBody>
                  <a:tcPr anchor="ctr"/>
                </a:tc>
              </a:tr>
            </a:tbl>
          </a:graphicData>
        </a:graphic>
      </p:graphicFrame>
      <p:sp>
        <p:nvSpPr>
          <p:cNvPr id="26" name="Rectangle 25">
            <a:extLst>
              <a:ext uri="{FF2B5EF4-FFF2-40B4-BE49-F238E27FC236}">
                <a16:creationId xmlns:a16="http://schemas.microsoft.com/office/drawing/2014/main" xmlns="" id="{1BFB0FBF-D51C-444A-9AFC-FECC53F381E0}"/>
              </a:ext>
            </a:extLst>
          </p:cNvPr>
          <p:cNvSpPr/>
          <p:nvPr/>
        </p:nvSpPr>
        <p:spPr>
          <a:xfrm>
            <a:off x="1" y="1864546"/>
            <a:ext cx="8229600" cy="46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pic>
        <p:nvPicPr>
          <p:cNvPr id="27" name="Picture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22500" y="93665"/>
            <a:ext cx="7112000" cy="80803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702734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EFDDFE08-D1A3-4890-B395-3D514078D9E9}"/>
              </a:ext>
            </a:extLst>
          </p:cNvPr>
          <p:cNvSpPr txBox="1"/>
          <p:nvPr/>
        </p:nvSpPr>
        <p:spPr>
          <a:xfrm>
            <a:off x="190500" y="2437558"/>
            <a:ext cx="7772400" cy="1569660"/>
          </a:xfrm>
          <a:prstGeom prst="rect">
            <a:avLst/>
          </a:prstGeom>
          <a:noFill/>
        </p:spPr>
        <p:txBody>
          <a:bodyPr wrap="square" rtlCol="0" anchor="ctr">
            <a:spAutoFit/>
          </a:bodyPr>
          <a:lstStyle/>
          <a:p>
            <a:pPr algn="ctr"/>
            <a:r>
              <a:rPr lang="en-US" altLang="ko-KR" sz="2400" err="1">
                <a:solidFill>
                  <a:schemeClr val="bg1"/>
                </a:solidFill>
                <a:latin typeface="+mj-lt"/>
                <a:cs typeface="Arial" pitchFamily="34" charset="0"/>
              </a:rPr>
              <a:t>Deteksi</a:t>
            </a:r>
            <a:r>
              <a:rPr lang="en-US" altLang="ko-KR" sz="2400">
                <a:solidFill>
                  <a:schemeClr val="bg1"/>
                </a:solidFill>
                <a:latin typeface="+mj-lt"/>
                <a:cs typeface="Arial" pitchFamily="34" charset="0"/>
              </a:rPr>
              <a:t> Tingkat </a:t>
            </a:r>
            <a:r>
              <a:rPr lang="en-US" altLang="ko-KR" sz="2400" err="1">
                <a:solidFill>
                  <a:schemeClr val="bg1"/>
                </a:solidFill>
                <a:latin typeface="+mj-lt"/>
                <a:cs typeface="Arial" pitchFamily="34" charset="0"/>
              </a:rPr>
              <a:t>Kemiripan</a:t>
            </a:r>
            <a:r>
              <a:rPr lang="en-US" altLang="ko-KR" sz="2400">
                <a:solidFill>
                  <a:schemeClr val="bg1"/>
                </a:solidFill>
                <a:latin typeface="+mj-lt"/>
                <a:cs typeface="Arial" pitchFamily="34" charset="0"/>
              </a:rPr>
              <a:t> </a:t>
            </a:r>
            <a:r>
              <a:rPr lang="en-US" altLang="ko-KR" sz="2400" err="1">
                <a:solidFill>
                  <a:schemeClr val="bg1"/>
                </a:solidFill>
                <a:latin typeface="+mj-lt"/>
                <a:cs typeface="Arial" pitchFamily="34" charset="0"/>
              </a:rPr>
              <a:t>Abstrak</a:t>
            </a:r>
            <a:r>
              <a:rPr lang="en-US" altLang="ko-KR" sz="2400">
                <a:solidFill>
                  <a:schemeClr val="bg1"/>
                </a:solidFill>
                <a:latin typeface="+mj-lt"/>
                <a:cs typeface="Arial" pitchFamily="34" charset="0"/>
              </a:rPr>
              <a:t> </a:t>
            </a:r>
            <a:r>
              <a:rPr lang="en-US" altLang="ko-KR" sz="2400" err="1">
                <a:solidFill>
                  <a:schemeClr val="bg1"/>
                </a:solidFill>
                <a:latin typeface="+mj-lt"/>
                <a:cs typeface="Arial" pitchFamily="34" charset="0"/>
              </a:rPr>
              <a:t>Tugas</a:t>
            </a:r>
            <a:r>
              <a:rPr lang="en-US" altLang="ko-KR" sz="2400">
                <a:solidFill>
                  <a:schemeClr val="bg1"/>
                </a:solidFill>
                <a:latin typeface="+mj-lt"/>
                <a:cs typeface="Arial" pitchFamily="34" charset="0"/>
              </a:rPr>
              <a:t> </a:t>
            </a:r>
            <a:r>
              <a:rPr lang="en-US" altLang="ko-KR" sz="2400" err="1">
                <a:solidFill>
                  <a:schemeClr val="bg1"/>
                </a:solidFill>
                <a:latin typeface="+mj-lt"/>
                <a:cs typeface="Arial" pitchFamily="34" charset="0"/>
              </a:rPr>
              <a:t>Akhir</a:t>
            </a:r>
            <a:r>
              <a:rPr lang="en-US" altLang="ko-KR" sz="2400">
                <a:solidFill>
                  <a:schemeClr val="bg1"/>
                </a:solidFill>
                <a:latin typeface="+mj-lt"/>
                <a:cs typeface="Arial" pitchFamily="34" charset="0"/>
              </a:rPr>
              <a:t> </a:t>
            </a:r>
            <a:r>
              <a:rPr lang="en-US" altLang="ko-KR" sz="2400" err="1">
                <a:solidFill>
                  <a:schemeClr val="bg1"/>
                </a:solidFill>
                <a:latin typeface="+mj-lt"/>
                <a:cs typeface="Arial" pitchFamily="34" charset="0"/>
              </a:rPr>
              <a:t>Mahasiswa</a:t>
            </a:r>
            <a:r>
              <a:rPr lang="en-US" altLang="ko-KR" sz="2400">
                <a:solidFill>
                  <a:schemeClr val="bg1"/>
                </a:solidFill>
                <a:latin typeface="+mj-lt"/>
                <a:cs typeface="Arial" pitchFamily="34" charset="0"/>
              </a:rPr>
              <a:t> </a:t>
            </a:r>
            <a:r>
              <a:rPr lang="en-US" altLang="ko-KR" sz="2400" err="1">
                <a:solidFill>
                  <a:schemeClr val="bg1"/>
                </a:solidFill>
                <a:latin typeface="+mj-lt"/>
                <a:cs typeface="Arial" pitchFamily="34" charset="0"/>
              </a:rPr>
              <a:t>Menggunakan</a:t>
            </a:r>
            <a:r>
              <a:rPr lang="en-US" altLang="ko-KR" sz="2400">
                <a:solidFill>
                  <a:schemeClr val="bg1"/>
                </a:solidFill>
                <a:latin typeface="+mj-lt"/>
                <a:cs typeface="Arial" pitchFamily="34" charset="0"/>
              </a:rPr>
              <a:t> </a:t>
            </a:r>
            <a:r>
              <a:rPr lang="en-US" altLang="ko-KR" sz="2400" err="1">
                <a:solidFill>
                  <a:schemeClr val="bg1"/>
                </a:solidFill>
                <a:latin typeface="+mj-lt"/>
                <a:cs typeface="Arial" pitchFamily="34" charset="0"/>
              </a:rPr>
              <a:t>Algoritme</a:t>
            </a:r>
            <a:r>
              <a:rPr lang="en-US" altLang="ko-KR" sz="2400">
                <a:solidFill>
                  <a:schemeClr val="bg1"/>
                </a:solidFill>
                <a:latin typeface="+mj-lt"/>
                <a:cs typeface="Arial" pitchFamily="34" charset="0"/>
              </a:rPr>
              <a:t> </a:t>
            </a:r>
            <a:r>
              <a:rPr lang="en-US" altLang="ko-KR" sz="2400" i="1">
                <a:solidFill>
                  <a:schemeClr val="bg1"/>
                </a:solidFill>
                <a:latin typeface="+mj-lt"/>
                <a:cs typeface="Arial" pitchFamily="34" charset="0"/>
              </a:rPr>
              <a:t>Winnowing</a:t>
            </a:r>
            <a:r>
              <a:rPr lang="en-US" altLang="ko-KR" sz="2400">
                <a:solidFill>
                  <a:schemeClr val="bg1"/>
                </a:solidFill>
                <a:latin typeface="+mj-lt"/>
                <a:cs typeface="Arial" pitchFamily="34" charset="0"/>
              </a:rPr>
              <a:t> </a:t>
            </a:r>
            <a:r>
              <a:rPr lang="en-US" altLang="ko-KR" sz="2400" err="1">
                <a:solidFill>
                  <a:schemeClr val="bg1"/>
                </a:solidFill>
                <a:latin typeface="+mj-lt"/>
                <a:cs typeface="Arial" pitchFamily="34" charset="0"/>
              </a:rPr>
              <a:t>berbasis</a:t>
            </a:r>
            <a:r>
              <a:rPr lang="en-US" altLang="ko-KR" sz="2400">
                <a:solidFill>
                  <a:schemeClr val="bg1"/>
                </a:solidFill>
                <a:latin typeface="+mj-lt"/>
                <a:cs typeface="Arial" pitchFamily="34" charset="0"/>
              </a:rPr>
              <a:t> </a:t>
            </a:r>
            <a:r>
              <a:rPr lang="en-US" altLang="ko-KR" sz="2400" i="1">
                <a:solidFill>
                  <a:schemeClr val="bg1"/>
                </a:solidFill>
                <a:latin typeface="+mj-lt"/>
                <a:cs typeface="Arial" pitchFamily="34" charset="0"/>
              </a:rPr>
              <a:t>N-Gram</a:t>
            </a:r>
            <a:r>
              <a:rPr lang="en-US" altLang="ko-KR" sz="2400">
                <a:solidFill>
                  <a:schemeClr val="bg1"/>
                </a:solidFill>
                <a:latin typeface="+mj-lt"/>
                <a:cs typeface="Arial" pitchFamily="34" charset="0"/>
              </a:rPr>
              <a:t> </a:t>
            </a:r>
            <a:r>
              <a:rPr lang="en-US" altLang="ko-KR" sz="2400" err="1">
                <a:solidFill>
                  <a:schemeClr val="bg1"/>
                </a:solidFill>
                <a:latin typeface="+mj-lt"/>
                <a:cs typeface="Arial" pitchFamily="34" charset="0"/>
              </a:rPr>
              <a:t>dan</a:t>
            </a:r>
            <a:r>
              <a:rPr lang="en-US" altLang="ko-KR" sz="2400">
                <a:solidFill>
                  <a:schemeClr val="bg1"/>
                </a:solidFill>
                <a:latin typeface="+mj-lt"/>
                <a:cs typeface="Arial" pitchFamily="34" charset="0"/>
              </a:rPr>
              <a:t> </a:t>
            </a:r>
            <a:r>
              <a:rPr lang="en-US" altLang="ko-KR" sz="2400" i="1" err="1">
                <a:solidFill>
                  <a:schemeClr val="bg1"/>
                </a:solidFill>
                <a:latin typeface="+mj-lt"/>
                <a:cs typeface="Arial" pitchFamily="34" charset="0"/>
              </a:rPr>
              <a:t>Jaccard</a:t>
            </a:r>
            <a:r>
              <a:rPr lang="en-US" altLang="ko-KR" sz="2400" i="1">
                <a:solidFill>
                  <a:schemeClr val="bg1"/>
                </a:solidFill>
                <a:latin typeface="+mj-lt"/>
                <a:cs typeface="Arial" pitchFamily="34" charset="0"/>
              </a:rPr>
              <a:t> Similarity</a:t>
            </a:r>
            <a:r>
              <a:rPr lang="en-US" altLang="ko-KR" sz="2400">
                <a:solidFill>
                  <a:schemeClr val="bg1"/>
                </a:solidFill>
                <a:latin typeface="+mj-lt"/>
                <a:cs typeface="Arial" pitchFamily="34" charset="0"/>
              </a:rPr>
              <a:t> </a:t>
            </a:r>
            <a:r>
              <a:rPr lang="en-US" altLang="ko-KR" sz="2400" err="1">
                <a:solidFill>
                  <a:schemeClr val="bg1"/>
                </a:solidFill>
                <a:latin typeface="+mj-lt"/>
                <a:cs typeface="Arial" pitchFamily="34" charset="0"/>
              </a:rPr>
              <a:t>pada</a:t>
            </a:r>
            <a:r>
              <a:rPr lang="en-US" altLang="ko-KR" sz="2400">
                <a:solidFill>
                  <a:schemeClr val="bg1"/>
                </a:solidFill>
                <a:latin typeface="+mj-lt"/>
                <a:cs typeface="Arial" pitchFamily="34" charset="0"/>
              </a:rPr>
              <a:t> </a:t>
            </a:r>
            <a:r>
              <a:rPr lang="en-US" altLang="ko-KR" sz="2400" err="1">
                <a:solidFill>
                  <a:schemeClr val="bg1"/>
                </a:solidFill>
                <a:latin typeface="+mj-lt"/>
                <a:cs typeface="Arial" pitchFamily="34" charset="0"/>
              </a:rPr>
              <a:t>Universitas</a:t>
            </a:r>
            <a:r>
              <a:rPr lang="en-US" altLang="ko-KR" sz="2400">
                <a:solidFill>
                  <a:schemeClr val="bg1"/>
                </a:solidFill>
                <a:latin typeface="+mj-lt"/>
                <a:cs typeface="Arial" pitchFamily="34" charset="0"/>
              </a:rPr>
              <a:t> Budi </a:t>
            </a:r>
            <a:r>
              <a:rPr lang="en-US" altLang="ko-KR" sz="2400" err="1">
                <a:solidFill>
                  <a:schemeClr val="bg1"/>
                </a:solidFill>
                <a:latin typeface="+mj-lt"/>
                <a:cs typeface="Arial" pitchFamily="34" charset="0"/>
              </a:rPr>
              <a:t>Luhur</a:t>
            </a:r>
            <a:endParaRPr lang="ko-KR" altLang="en-US" sz="2400">
              <a:solidFill>
                <a:schemeClr val="bg1"/>
              </a:solidFill>
              <a:latin typeface="+mj-lt"/>
              <a:cs typeface="Arial" pitchFamily="34" charset="0"/>
            </a:endParaRPr>
          </a:p>
        </p:txBody>
      </p:sp>
      <p:sp>
        <p:nvSpPr>
          <p:cNvPr id="15" name="TextBox 14">
            <a:extLst>
              <a:ext uri="{FF2B5EF4-FFF2-40B4-BE49-F238E27FC236}">
                <a16:creationId xmlns:a16="http://schemas.microsoft.com/office/drawing/2014/main" xmlns="" id="{10992200-9DA5-4D7E-BE1E-C492F95BAD48}"/>
              </a:ext>
            </a:extLst>
          </p:cNvPr>
          <p:cNvSpPr txBox="1"/>
          <p:nvPr/>
        </p:nvSpPr>
        <p:spPr>
          <a:xfrm>
            <a:off x="2995776" y="1354061"/>
            <a:ext cx="2871624" cy="461665"/>
          </a:xfrm>
          <a:prstGeom prst="rect">
            <a:avLst/>
          </a:prstGeom>
          <a:noFill/>
        </p:spPr>
        <p:txBody>
          <a:bodyPr wrap="square" rtlCol="0">
            <a:spAutoFit/>
          </a:bodyPr>
          <a:lstStyle/>
          <a:p>
            <a:r>
              <a:rPr lang="en-US" altLang="ko-KR" sz="2400" b="1" err="1" smtClean="0">
                <a:solidFill>
                  <a:schemeClr val="bg1"/>
                </a:solidFill>
                <a:cs typeface="Arial" pitchFamily="34" charset="0"/>
              </a:rPr>
              <a:t>Judul</a:t>
            </a:r>
            <a:r>
              <a:rPr lang="en-US" altLang="ko-KR" sz="2400" b="1" smtClean="0">
                <a:solidFill>
                  <a:schemeClr val="bg1"/>
                </a:solidFill>
                <a:cs typeface="Arial" pitchFamily="34" charset="0"/>
              </a:rPr>
              <a:t> </a:t>
            </a:r>
            <a:r>
              <a:rPr lang="en-US" altLang="ko-KR" sz="2400" b="1" err="1" smtClean="0">
                <a:solidFill>
                  <a:schemeClr val="bg1"/>
                </a:solidFill>
                <a:cs typeface="Arial" pitchFamily="34" charset="0"/>
              </a:rPr>
              <a:t>Penelitian</a:t>
            </a:r>
            <a:endParaRPr lang="ko-KR" altLang="en-US" sz="2400" b="1">
              <a:solidFill>
                <a:schemeClr val="bg1"/>
              </a:solidFill>
              <a:cs typeface="Arial" pitchFamily="34" charset="0"/>
            </a:endParaRPr>
          </a:p>
        </p:txBody>
      </p:sp>
      <p:grpSp>
        <p:nvGrpSpPr>
          <p:cNvPr id="14" name="Group 13"/>
          <p:cNvGrpSpPr/>
          <p:nvPr/>
        </p:nvGrpSpPr>
        <p:grpSpPr>
          <a:xfrm>
            <a:off x="11188700" y="168095"/>
            <a:ext cx="871780" cy="873306"/>
            <a:chOff x="9639300" y="947037"/>
            <a:chExt cx="1385520" cy="1381278"/>
          </a:xfrm>
        </p:grpSpPr>
        <p:sp>
          <p:nvSpPr>
            <p:cNvPr id="17" name="Oval 16"/>
            <p:cNvSpPr/>
            <p:nvPr/>
          </p:nvSpPr>
          <p:spPr>
            <a:xfrm>
              <a:off x="9639300" y="947037"/>
              <a:ext cx="1385520" cy="138127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pic>
          <p:nvPicPr>
            <p:cNvPr id="21" name="Picture 20" descr="logo BL"/>
            <p:cNvPicPr/>
            <p:nvPr/>
          </p:nvPicPr>
          <p:blipFill>
            <a:blip r:embed="rId2"/>
            <a:stretch>
              <a:fillRect/>
            </a:stretch>
          </p:blipFill>
          <p:spPr>
            <a:xfrm>
              <a:off x="9708540" y="1039556"/>
              <a:ext cx="1221640" cy="1221640"/>
            </a:xfrm>
            <a:prstGeom prst="rect">
              <a:avLst/>
            </a:prstGeom>
          </p:spPr>
        </p:pic>
      </p:grpSp>
    </p:spTree>
    <p:extLst>
      <p:ext uri="{BB962C8B-B14F-4D97-AF65-F5344CB8AC3E}">
        <p14:creationId xmlns:p14="http://schemas.microsoft.com/office/powerpoint/2010/main" val="3930827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9B85F3A-0D98-4AE5-8CED-AA4A4CF82188}"/>
              </a:ext>
            </a:extLst>
          </p:cNvPr>
          <p:cNvSpPr>
            <a:spLocks noGrp="1"/>
          </p:cNvSpPr>
          <p:nvPr>
            <p:ph type="body" sz="quarter" idx="10"/>
          </p:nvPr>
        </p:nvSpPr>
        <p:spPr/>
        <p:txBody>
          <a:bodyPr/>
          <a:lstStyle/>
          <a:p>
            <a:r>
              <a:rPr lang="en-US" err="1" smtClean="0"/>
              <a:t>Latar</a:t>
            </a:r>
            <a:r>
              <a:rPr lang="en-US" smtClean="0"/>
              <a:t> </a:t>
            </a:r>
            <a:r>
              <a:rPr lang="en-US" err="1" smtClean="0"/>
              <a:t>Belakang</a:t>
            </a:r>
            <a:endParaRPr lang="en-US"/>
          </a:p>
        </p:txBody>
      </p:sp>
      <p:sp>
        <p:nvSpPr>
          <p:cNvPr id="4" name="사각형: 둥근 위쪽 모서리 34">
            <a:extLst>
              <a:ext uri="{FF2B5EF4-FFF2-40B4-BE49-F238E27FC236}">
                <a16:creationId xmlns:a16="http://schemas.microsoft.com/office/drawing/2014/main" xmlns="" id="{7EB414FE-9C61-4F44-BAC8-B46DF4D3DE4C}"/>
              </a:ext>
            </a:extLst>
          </p:cNvPr>
          <p:cNvSpPr/>
          <p:nvPr/>
        </p:nvSpPr>
        <p:spPr>
          <a:xfrm rot="16200000">
            <a:off x="2923210" y="2327950"/>
            <a:ext cx="874800" cy="1900800"/>
          </a:xfrm>
          <a:prstGeom prst="round2SameRect">
            <a:avLst>
              <a:gd name="adj1" fmla="val 50000"/>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 name="Right Arrow 6">
            <a:extLst>
              <a:ext uri="{FF2B5EF4-FFF2-40B4-BE49-F238E27FC236}">
                <a16:creationId xmlns:a16="http://schemas.microsoft.com/office/drawing/2014/main" xmlns="" id="{D4BE351C-C6A3-4679-BB85-1C041CAE0E79}"/>
              </a:ext>
            </a:extLst>
          </p:cNvPr>
          <p:cNvSpPr/>
          <p:nvPr/>
        </p:nvSpPr>
        <p:spPr>
          <a:xfrm>
            <a:off x="7473450" y="2404527"/>
            <a:ext cx="2240049" cy="1745697"/>
          </a:xfrm>
          <a:prstGeom prst="rightArrow">
            <a:avLst>
              <a:gd name="adj1" fmla="val 50000"/>
              <a:gd name="adj2" fmla="val 49531"/>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 name="Rectangle 7">
            <a:extLst>
              <a:ext uri="{FF2B5EF4-FFF2-40B4-BE49-F238E27FC236}">
                <a16:creationId xmlns:a16="http://schemas.microsoft.com/office/drawing/2014/main" xmlns="" id="{79DA5ACB-2571-42A0-9471-755382D11951}"/>
              </a:ext>
            </a:extLst>
          </p:cNvPr>
          <p:cNvSpPr/>
          <p:nvPr/>
        </p:nvSpPr>
        <p:spPr>
          <a:xfrm>
            <a:off x="5893915" y="2840951"/>
            <a:ext cx="1579534" cy="8728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 name="Rectangle 11">
            <a:extLst>
              <a:ext uri="{FF2B5EF4-FFF2-40B4-BE49-F238E27FC236}">
                <a16:creationId xmlns:a16="http://schemas.microsoft.com/office/drawing/2014/main" xmlns="" id="{0EFB238F-FAAF-411C-9783-DC9A641E81BA}"/>
              </a:ext>
            </a:extLst>
          </p:cNvPr>
          <p:cNvSpPr/>
          <p:nvPr/>
        </p:nvSpPr>
        <p:spPr>
          <a:xfrm>
            <a:off x="4309647" y="2840951"/>
            <a:ext cx="1579534" cy="8728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4" name="직사각형 113">
            <a:extLst>
              <a:ext uri="{FF2B5EF4-FFF2-40B4-BE49-F238E27FC236}">
                <a16:creationId xmlns:a16="http://schemas.microsoft.com/office/drawing/2014/main" xmlns="" id="{2B27D56F-BF5F-43EB-90EB-66EF1DBB5F2F}"/>
              </a:ext>
            </a:extLst>
          </p:cNvPr>
          <p:cNvSpPr>
            <a:spLocks noChangeArrowheads="1"/>
          </p:cNvSpPr>
          <p:nvPr/>
        </p:nvSpPr>
        <p:spPr bwMode="auto">
          <a:xfrm>
            <a:off x="4389478" y="3031148"/>
            <a:ext cx="1429341" cy="523220"/>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800" b="1" smtClean="0">
                <a:solidFill>
                  <a:schemeClr val="bg1"/>
                </a:solidFill>
                <a:cs typeface="Arial" charset="0"/>
              </a:rPr>
              <a:t>2</a:t>
            </a:r>
            <a:endParaRPr lang="ko-KR" altLang="en-US" sz="2800">
              <a:solidFill>
                <a:schemeClr val="bg1"/>
              </a:solidFill>
            </a:endParaRPr>
          </a:p>
        </p:txBody>
      </p:sp>
      <p:sp>
        <p:nvSpPr>
          <p:cNvPr id="16" name="직사각형 113">
            <a:extLst>
              <a:ext uri="{FF2B5EF4-FFF2-40B4-BE49-F238E27FC236}">
                <a16:creationId xmlns:a16="http://schemas.microsoft.com/office/drawing/2014/main" xmlns="" id="{3BF22086-867B-4FC4-A5E1-FDA46392E317}"/>
              </a:ext>
            </a:extLst>
          </p:cNvPr>
          <p:cNvSpPr>
            <a:spLocks noChangeArrowheads="1"/>
          </p:cNvSpPr>
          <p:nvPr/>
        </p:nvSpPr>
        <p:spPr bwMode="auto">
          <a:xfrm>
            <a:off x="7585371" y="3031148"/>
            <a:ext cx="1429341" cy="523220"/>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800" smtClean="0">
                <a:solidFill>
                  <a:schemeClr val="bg1"/>
                </a:solidFill>
              </a:rPr>
              <a:t>4</a:t>
            </a:r>
            <a:endParaRPr lang="ko-KR" altLang="en-US" sz="2800">
              <a:solidFill>
                <a:schemeClr val="bg1"/>
              </a:solidFill>
            </a:endParaRPr>
          </a:p>
        </p:txBody>
      </p:sp>
      <p:sp>
        <p:nvSpPr>
          <p:cNvPr id="18" name="직사각형 113">
            <a:extLst>
              <a:ext uri="{FF2B5EF4-FFF2-40B4-BE49-F238E27FC236}">
                <a16:creationId xmlns:a16="http://schemas.microsoft.com/office/drawing/2014/main" xmlns="" id="{AA0578FC-72FE-41C3-87B7-FF78CB4089AB}"/>
              </a:ext>
            </a:extLst>
          </p:cNvPr>
          <p:cNvSpPr>
            <a:spLocks noChangeArrowheads="1"/>
          </p:cNvSpPr>
          <p:nvPr/>
        </p:nvSpPr>
        <p:spPr bwMode="auto">
          <a:xfrm>
            <a:off x="5969012" y="3031148"/>
            <a:ext cx="1429341" cy="523220"/>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800" smtClean="0">
                <a:solidFill>
                  <a:schemeClr val="bg1"/>
                </a:solidFill>
              </a:rPr>
              <a:t>3</a:t>
            </a:r>
            <a:endParaRPr lang="ko-KR" altLang="en-US" sz="2800">
              <a:solidFill>
                <a:schemeClr val="bg1"/>
              </a:solidFill>
            </a:endParaRPr>
          </a:p>
        </p:txBody>
      </p:sp>
      <p:sp>
        <p:nvSpPr>
          <p:cNvPr id="22" name="직사각형 113">
            <a:extLst>
              <a:ext uri="{FF2B5EF4-FFF2-40B4-BE49-F238E27FC236}">
                <a16:creationId xmlns:a16="http://schemas.microsoft.com/office/drawing/2014/main" xmlns="" id="{1EB5A88A-97D0-4386-976A-3D6E33057BCE}"/>
              </a:ext>
            </a:extLst>
          </p:cNvPr>
          <p:cNvSpPr>
            <a:spLocks noChangeArrowheads="1"/>
          </p:cNvSpPr>
          <p:nvPr/>
        </p:nvSpPr>
        <p:spPr bwMode="auto">
          <a:xfrm>
            <a:off x="2784416" y="3031148"/>
            <a:ext cx="1429341" cy="523220"/>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800" b="1" smtClean="0">
                <a:solidFill>
                  <a:schemeClr val="bg1"/>
                </a:solidFill>
                <a:cs typeface="Arial" charset="0"/>
              </a:rPr>
              <a:t>1</a:t>
            </a:r>
            <a:endParaRPr lang="ko-KR" altLang="en-US" sz="2800">
              <a:solidFill>
                <a:schemeClr val="bg1"/>
              </a:solidFill>
            </a:endParaRPr>
          </a:p>
        </p:txBody>
      </p:sp>
      <p:sp>
        <p:nvSpPr>
          <p:cNvPr id="24" name="Rectangle 9">
            <a:extLst>
              <a:ext uri="{FF2B5EF4-FFF2-40B4-BE49-F238E27FC236}">
                <a16:creationId xmlns:a16="http://schemas.microsoft.com/office/drawing/2014/main" xmlns="" id="{AA038CAA-5099-49CE-8DB7-2E8B10F75154}"/>
              </a:ext>
            </a:extLst>
          </p:cNvPr>
          <p:cNvSpPr/>
          <p:nvPr/>
        </p:nvSpPr>
        <p:spPr>
          <a:xfrm>
            <a:off x="3157782" y="2079982"/>
            <a:ext cx="512139" cy="479408"/>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30" name="Group 29">
            <a:extLst>
              <a:ext uri="{FF2B5EF4-FFF2-40B4-BE49-F238E27FC236}">
                <a16:creationId xmlns:a16="http://schemas.microsoft.com/office/drawing/2014/main" xmlns="" id="{D9C0DE87-4A54-4881-B95D-3C18A8D0751F}"/>
              </a:ext>
            </a:extLst>
          </p:cNvPr>
          <p:cNvGrpSpPr/>
          <p:nvPr/>
        </p:nvGrpSpPr>
        <p:grpSpPr>
          <a:xfrm>
            <a:off x="4683192" y="1942503"/>
            <a:ext cx="832443" cy="661394"/>
            <a:chOff x="4002843" y="1987306"/>
            <a:chExt cx="832443" cy="661394"/>
          </a:xfrm>
        </p:grpSpPr>
        <p:sp>
          <p:nvSpPr>
            <p:cNvPr id="26" name="Rectangle 18">
              <a:extLst>
                <a:ext uri="{FF2B5EF4-FFF2-40B4-BE49-F238E27FC236}">
                  <a16:creationId xmlns:a16="http://schemas.microsoft.com/office/drawing/2014/main" xmlns="" id="{B268D1EE-3F38-44CA-A294-BDDDF62446A6}"/>
                </a:ext>
              </a:extLst>
            </p:cNvPr>
            <p:cNvSpPr/>
            <p:nvPr/>
          </p:nvSpPr>
          <p:spPr>
            <a:xfrm>
              <a:off x="4002843" y="1987306"/>
              <a:ext cx="832443" cy="661394"/>
            </a:xfrm>
            <a:custGeom>
              <a:avLst/>
              <a:gdLst/>
              <a:ahLst/>
              <a:cxnLst/>
              <a:rect l="l" t="t" r="r" b="b"/>
              <a:pathLst>
                <a:path w="3240000" h="2574247">
                  <a:moveTo>
                    <a:pt x="2393400" y="1814089"/>
                  </a:moveTo>
                  <a:cubicBezTo>
                    <a:pt x="2363577" y="1814089"/>
                    <a:pt x="2339400" y="1838266"/>
                    <a:pt x="2339400" y="1868089"/>
                  </a:cubicBezTo>
                  <a:cubicBezTo>
                    <a:pt x="2339400" y="1897912"/>
                    <a:pt x="2363577" y="1922089"/>
                    <a:pt x="2393400" y="1922089"/>
                  </a:cubicBezTo>
                  <a:lnTo>
                    <a:pt x="2573400" y="1922089"/>
                  </a:lnTo>
                  <a:cubicBezTo>
                    <a:pt x="2603223" y="1922089"/>
                    <a:pt x="2627400" y="1897912"/>
                    <a:pt x="2627400" y="1868089"/>
                  </a:cubicBezTo>
                  <a:cubicBezTo>
                    <a:pt x="2627400" y="1838266"/>
                    <a:pt x="2603223" y="1814089"/>
                    <a:pt x="2573400" y="1814089"/>
                  </a:cubicBezTo>
                  <a:close/>
                  <a:moveTo>
                    <a:pt x="173344" y="1814089"/>
                  </a:moveTo>
                  <a:cubicBezTo>
                    <a:pt x="143521" y="1814089"/>
                    <a:pt x="119344" y="1838266"/>
                    <a:pt x="119344" y="1868089"/>
                  </a:cubicBezTo>
                  <a:cubicBezTo>
                    <a:pt x="119344" y="1897912"/>
                    <a:pt x="143521" y="1922089"/>
                    <a:pt x="173344" y="1922089"/>
                  </a:cubicBezTo>
                  <a:lnTo>
                    <a:pt x="353344" y="1922089"/>
                  </a:lnTo>
                  <a:cubicBezTo>
                    <a:pt x="383167" y="1922089"/>
                    <a:pt x="407344" y="1897912"/>
                    <a:pt x="407344" y="1868089"/>
                  </a:cubicBezTo>
                  <a:cubicBezTo>
                    <a:pt x="407344" y="1838266"/>
                    <a:pt x="383167" y="1814089"/>
                    <a:pt x="353344" y="1814089"/>
                  </a:cubicBezTo>
                  <a:close/>
                  <a:moveTo>
                    <a:pt x="2933496" y="1796081"/>
                  </a:moveTo>
                  <a:cubicBezTo>
                    <a:pt x="2893727" y="1796081"/>
                    <a:pt x="2861488" y="1828320"/>
                    <a:pt x="2861488" y="1868089"/>
                  </a:cubicBezTo>
                  <a:cubicBezTo>
                    <a:pt x="2861488" y="1907858"/>
                    <a:pt x="2893727" y="1940097"/>
                    <a:pt x="2933496" y="1940097"/>
                  </a:cubicBezTo>
                  <a:cubicBezTo>
                    <a:pt x="2973265" y="1940097"/>
                    <a:pt x="3005504" y="1907858"/>
                    <a:pt x="3005504" y="1868089"/>
                  </a:cubicBezTo>
                  <a:cubicBezTo>
                    <a:pt x="3005504" y="1828320"/>
                    <a:pt x="2973265" y="1796081"/>
                    <a:pt x="2933496" y="1796081"/>
                  </a:cubicBezTo>
                  <a:close/>
                  <a:moveTo>
                    <a:pt x="119344" y="122856"/>
                  </a:moveTo>
                  <a:lnTo>
                    <a:pt x="119344" y="1728192"/>
                  </a:lnTo>
                  <a:lnTo>
                    <a:pt x="3120656" y="1728192"/>
                  </a:lnTo>
                  <a:lnTo>
                    <a:pt x="3120656" y="122856"/>
                  </a:lnTo>
                  <a:close/>
                  <a:moveTo>
                    <a:pt x="0" y="0"/>
                  </a:moveTo>
                  <a:lnTo>
                    <a:pt x="3240000" y="0"/>
                  </a:lnTo>
                  <a:lnTo>
                    <a:pt x="3240000" y="2016224"/>
                  </a:lnTo>
                  <a:lnTo>
                    <a:pt x="1812079" y="2016224"/>
                  </a:lnTo>
                  <a:lnTo>
                    <a:pt x="1857107" y="2320159"/>
                  </a:lnTo>
                  <a:lnTo>
                    <a:pt x="2357140" y="2320159"/>
                  </a:lnTo>
                  <a:cubicBezTo>
                    <a:pt x="2427304" y="2320159"/>
                    <a:pt x="2484184" y="2377039"/>
                    <a:pt x="2484184" y="2447203"/>
                  </a:cubicBezTo>
                  <a:lnTo>
                    <a:pt x="2484184" y="2574247"/>
                  </a:lnTo>
                  <a:lnTo>
                    <a:pt x="755992" y="2574247"/>
                  </a:lnTo>
                  <a:lnTo>
                    <a:pt x="755992" y="2447203"/>
                  </a:lnTo>
                  <a:cubicBezTo>
                    <a:pt x="755992" y="2377039"/>
                    <a:pt x="812872" y="2320159"/>
                    <a:pt x="883036" y="2320159"/>
                  </a:cubicBezTo>
                  <a:lnTo>
                    <a:pt x="1382894" y="2320159"/>
                  </a:lnTo>
                  <a:lnTo>
                    <a:pt x="1427922" y="2016224"/>
                  </a:lnTo>
                  <a:lnTo>
                    <a:pt x="0" y="201622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9" name="Freeform: Shape 28">
              <a:extLst>
                <a:ext uri="{FF2B5EF4-FFF2-40B4-BE49-F238E27FC236}">
                  <a16:creationId xmlns:a16="http://schemas.microsoft.com/office/drawing/2014/main" xmlns="" id="{956D5450-40E2-487C-83E4-7179253A39C9}"/>
                </a:ext>
              </a:extLst>
            </p:cNvPr>
            <p:cNvSpPr>
              <a:spLocks noChangeArrowheads="1"/>
            </p:cNvSpPr>
            <p:nvPr/>
          </p:nvSpPr>
          <p:spPr bwMode="auto">
            <a:xfrm>
              <a:off x="4116776" y="2182747"/>
              <a:ext cx="589749" cy="110877"/>
            </a:xfrm>
            <a:custGeom>
              <a:avLst/>
              <a:gdLst/>
              <a:ahLst/>
              <a:cxnLst/>
              <a:rect l="l" t="t" r="r" b="b"/>
              <a:pathLst>
                <a:path w="589749" h="110877">
                  <a:moveTo>
                    <a:pt x="553417" y="44276"/>
                  </a:moveTo>
                  <a:cubicBezTo>
                    <a:pt x="548853" y="44276"/>
                    <a:pt x="545083" y="45938"/>
                    <a:pt x="542106" y="49262"/>
                  </a:cubicBezTo>
                  <a:cubicBezTo>
                    <a:pt x="539130" y="52586"/>
                    <a:pt x="537666" y="57101"/>
                    <a:pt x="537716" y="62806"/>
                  </a:cubicBezTo>
                  <a:lnTo>
                    <a:pt x="568970" y="62806"/>
                  </a:lnTo>
                  <a:cubicBezTo>
                    <a:pt x="568821" y="56753"/>
                    <a:pt x="567258" y="52152"/>
                    <a:pt x="564282" y="49002"/>
                  </a:cubicBezTo>
                  <a:cubicBezTo>
                    <a:pt x="561305" y="45852"/>
                    <a:pt x="557684" y="44276"/>
                    <a:pt x="553417" y="44276"/>
                  </a:cubicBezTo>
                  <a:close/>
                  <a:moveTo>
                    <a:pt x="124792" y="44276"/>
                  </a:moveTo>
                  <a:cubicBezTo>
                    <a:pt x="120228" y="44276"/>
                    <a:pt x="116458" y="45938"/>
                    <a:pt x="113481" y="49262"/>
                  </a:cubicBezTo>
                  <a:cubicBezTo>
                    <a:pt x="110505" y="52586"/>
                    <a:pt x="109041" y="57101"/>
                    <a:pt x="109091" y="62806"/>
                  </a:cubicBezTo>
                  <a:lnTo>
                    <a:pt x="140345" y="62806"/>
                  </a:lnTo>
                  <a:cubicBezTo>
                    <a:pt x="140196" y="56753"/>
                    <a:pt x="138633" y="52152"/>
                    <a:pt x="135657" y="49002"/>
                  </a:cubicBezTo>
                  <a:cubicBezTo>
                    <a:pt x="132680" y="45852"/>
                    <a:pt x="129059" y="44276"/>
                    <a:pt x="124792" y="44276"/>
                  </a:cubicBezTo>
                  <a:close/>
                  <a:moveTo>
                    <a:pt x="445815" y="30063"/>
                  </a:moveTo>
                  <a:lnTo>
                    <a:pt x="466725" y="30063"/>
                  </a:lnTo>
                  <a:lnTo>
                    <a:pt x="466725" y="109091"/>
                  </a:lnTo>
                  <a:lnTo>
                    <a:pt x="445815" y="109091"/>
                  </a:lnTo>
                  <a:close/>
                  <a:moveTo>
                    <a:pt x="170259" y="30063"/>
                  </a:moveTo>
                  <a:lnTo>
                    <a:pt x="195783" y="30063"/>
                  </a:lnTo>
                  <a:lnTo>
                    <a:pt x="209773" y="51792"/>
                  </a:lnTo>
                  <a:lnTo>
                    <a:pt x="224507" y="30063"/>
                  </a:lnTo>
                  <a:lnTo>
                    <a:pt x="249064" y="30063"/>
                  </a:lnTo>
                  <a:lnTo>
                    <a:pt x="222275" y="67494"/>
                  </a:lnTo>
                  <a:lnTo>
                    <a:pt x="251519" y="109091"/>
                  </a:lnTo>
                  <a:lnTo>
                    <a:pt x="225847" y="109091"/>
                  </a:lnTo>
                  <a:lnTo>
                    <a:pt x="209773" y="84609"/>
                  </a:lnTo>
                  <a:lnTo>
                    <a:pt x="193551" y="109091"/>
                  </a:lnTo>
                  <a:lnTo>
                    <a:pt x="169069" y="109091"/>
                  </a:lnTo>
                  <a:lnTo>
                    <a:pt x="197569" y="68387"/>
                  </a:lnTo>
                  <a:close/>
                  <a:moveTo>
                    <a:pt x="552152" y="28277"/>
                  </a:moveTo>
                  <a:cubicBezTo>
                    <a:pt x="563910" y="28277"/>
                    <a:pt x="573187" y="32159"/>
                    <a:pt x="579983" y="39923"/>
                  </a:cubicBezTo>
                  <a:cubicBezTo>
                    <a:pt x="586780" y="47687"/>
                    <a:pt x="590029" y="59581"/>
                    <a:pt x="589731" y="75605"/>
                  </a:cubicBezTo>
                  <a:lnTo>
                    <a:pt x="537344" y="75605"/>
                  </a:lnTo>
                  <a:cubicBezTo>
                    <a:pt x="537493" y="81806"/>
                    <a:pt x="539179" y="86630"/>
                    <a:pt x="542404" y="90078"/>
                  </a:cubicBezTo>
                  <a:cubicBezTo>
                    <a:pt x="545629" y="93526"/>
                    <a:pt x="549647" y="95250"/>
                    <a:pt x="554459" y="95250"/>
                  </a:cubicBezTo>
                  <a:cubicBezTo>
                    <a:pt x="557733" y="95250"/>
                    <a:pt x="560487" y="94357"/>
                    <a:pt x="562719" y="92571"/>
                  </a:cubicBezTo>
                  <a:cubicBezTo>
                    <a:pt x="564952" y="90785"/>
                    <a:pt x="566638" y="87908"/>
                    <a:pt x="567779" y="83939"/>
                  </a:cubicBezTo>
                  <a:lnTo>
                    <a:pt x="588615" y="87437"/>
                  </a:lnTo>
                  <a:cubicBezTo>
                    <a:pt x="585936" y="95076"/>
                    <a:pt x="581707" y="100893"/>
                    <a:pt x="575928" y="104887"/>
                  </a:cubicBezTo>
                  <a:cubicBezTo>
                    <a:pt x="570148" y="108880"/>
                    <a:pt x="562917" y="110877"/>
                    <a:pt x="554236" y="110877"/>
                  </a:cubicBezTo>
                  <a:cubicBezTo>
                    <a:pt x="540494" y="110877"/>
                    <a:pt x="530324" y="106387"/>
                    <a:pt x="523726" y="97408"/>
                  </a:cubicBezTo>
                  <a:cubicBezTo>
                    <a:pt x="518517" y="90215"/>
                    <a:pt x="515913" y="81136"/>
                    <a:pt x="515913" y="70173"/>
                  </a:cubicBezTo>
                  <a:cubicBezTo>
                    <a:pt x="515913" y="57076"/>
                    <a:pt x="519336" y="46819"/>
                    <a:pt x="526182" y="39402"/>
                  </a:cubicBezTo>
                  <a:cubicBezTo>
                    <a:pt x="533028" y="31986"/>
                    <a:pt x="541685" y="28277"/>
                    <a:pt x="552152" y="28277"/>
                  </a:cubicBezTo>
                  <a:close/>
                  <a:moveTo>
                    <a:pt x="123527" y="28277"/>
                  </a:moveTo>
                  <a:cubicBezTo>
                    <a:pt x="135285" y="28277"/>
                    <a:pt x="144562" y="32159"/>
                    <a:pt x="151358" y="39923"/>
                  </a:cubicBezTo>
                  <a:cubicBezTo>
                    <a:pt x="158155" y="47687"/>
                    <a:pt x="161404" y="59581"/>
                    <a:pt x="161106" y="75605"/>
                  </a:cubicBezTo>
                  <a:lnTo>
                    <a:pt x="108719" y="75605"/>
                  </a:lnTo>
                  <a:cubicBezTo>
                    <a:pt x="108868" y="81806"/>
                    <a:pt x="110554" y="86630"/>
                    <a:pt x="113779" y="90078"/>
                  </a:cubicBezTo>
                  <a:cubicBezTo>
                    <a:pt x="117004" y="93526"/>
                    <a:pt x="121022" y="95250"/>
                    <a:pt x="125834" y="95250"/>
                  </a:cubicBezTo>
                  <a:cubicBezTo>
                    <a:pt x="129108" y="95250"/>
                    <a:pt x="131862" y="94357"/>
                    <a:pt x="134094" y="92571"/>
                  </a:cubicBezTo>
                  <a:cubicBezTo>
                    <a:pt x="136327" y="90785"/>
                    <a:pt x="138013" y="87908"/>
                    <a:pt x="139154" y="83939"/>
                  </a:cubicBezTo>
                  <a:lnTo>
                    <a:pt x="159990" y="87437"/>
                  </a:lnTo>
                  <a:cubicBezTo>
                    <a:pt x="157311" y="95076"/>
                    <a:pt x="153082" y="100893"/>
                    <a:pt x="147303" y="104887"/>
                  </a:cubicBezTo>
                  <a:cubicBezTo>
                    <a:pt x="141523" y="108880"/>
                    <a:pt x="134293" y="110877"/>
                    <a:pt x="125611" y="110877"/>
                  </a:cubicBezTo>
                  <a:cubicBezTo>
                    <a:pt x="111869" y="110877"/>
                    <a:pt x="101699" y="106387"/>
                    <a:pt x="95101" y="97408"/>
                  </a:cubicBezTo>
                  <a:cubicBezTo>
                    <a:pt x="89892" y="90215"/>
                    <a:pt x="87288" y="81136"/>
                    <a:pt x="87288" y="70173"/>
                  </a:cubicBezTo>
                  <a:cubicBezTo>
                    <a:pt x="87288" y="57076"/>
                    <a:pt x="90711" y="46819"/>
                    <a:pt x="97557" y="39402"/>
                  </a:cubicBezTo>
                  <a:cubicBezTo>
                    <a:pt x="104403" y="31986"/>
                    <a:pt x="113060" y="28277"/>
                    <a:pt x="123527" y="28277"/>
                  </a:cubicBezTo>
                  <a:close/>
                  <a:moveTo>
                    <a:pt x="286792" y="2158"/>
                  </a:moveTo>
                  <a:lnTo>
                    <a:pt x="286792" y="30063"/>
                  </a:lnTo>
                  <a:lnTo>
                    <a:pt x="301079" y="30063"/>
                  </a:lnTo>
                  <a:lnTo>
                    <a:pt x="301079" y="46732"/>
                  </a:lnTo>
                  <a:lnTo>
                    <a:pt x="286792" y="46732"/>
                  </a:lnTo>
                  <a:lnTo>
                    <a:pt x="286792" y="78581"/>
                  </a:lnTo>
                  <a:cubicBezTo>
                    <a:pt x="286792" y="85031"/>
                    <a:pt x="286928" y="88788"/>
                    <a:pt x="287201" y="89855"/>
                  </a:cubicBezTo>
                  <a:cubicBezTo>
                    <a:pt x="287474" y="90922"/>
                    <a:pt x="288094" y="91802"/>
                    <a:pt x="289061" y="92497"/>
                  </a:cubicBezTo>
                  <a:cubicBezTo>
                    <a:pt x="290029" y="93191"/>
                    <a:pt x="291207" y="93539"/>
                    <a:pt x="292596" y="93539"/>
                  </a:cubicBezTo>
                  <a:cubicBezTo>
                    <a:pt x="294531" y="93539"/>
                    <a:pt x="297334" y="92869"/>
                    <a:pt x="301005" y="91529"/>
                  </a:cubicBezTo>
                  <a:lnTo>
                    <a:pt x="302791" y="107752"/>
                  </a:lnTo>
                  <a:cubicBezTo>
                    <a:pt x="297929" y="109835"/>
                    <a:pt x="292422" y="110877"/>
                    <a:pt x="286271" y="110877"/>
                  </a:cubicBezTo>
                  <a:cubicBezTo>
                    <a:pt x="282501" y="110877"/>
                    <a:pt x="279102" y="110245"/>
                    <a:pt x="276076" y="108980"/>
                  </a:cubicBezTo>
                  <a:cubicBezTo>
                    <a:pt x="273050" y="107714"/>
                    <a:pt x="270830" y="106077"/>
                    <a:pt x="269416" y="104068"/>
                  </a:cubicBezTo>
                  <a:cubicBezTo>
                    <a:pt x="268002" y="102059"/>
                    <a:pt x="267022" y="99343"/>
                    <a:pt x="266477" y="95920"/>
                  </a:cubicBezTo>
                  <a:cubicBezTo>
                    <a:pt x="266030" y="93489"/>
                    <a:pt x="265807" y="88578"/>
                    <a:pt x="265807" y="81186"/>
                  </a:cubicBezTo>
                  <a:lnTo>
                    <a:pt x="265807" y="46732"/>
                  </a:lnTo>
                  <a:lnTo>
                    <a:pt x="256208" y="46732"/>
                  </a:lnTo>
                  <a:lnTo>
                    <a:pt x="256208" y="30063"/>
                  </a:lnTo>
                  <a:lnTo>
                    <a:pt x="265807" y="30063"/>
                  </a:lnTo>
                  <a:lnTo>
                    <a:pt x="265807" y="14362"/>
                  </a:lnTo>
                  <a:close/>
                  <a:moveTo>
                    <a:pt x="483915" y="0"/>
                  </a:moveTo>
                  <a:lnTo>
                    <a:pt x="504825" y="0"/>
                  </a:lnTo>
                  <a:lnTo>
                    <a:pt x="504825" y="109091"/>
                  </a:lnTo>
                  <a:lnTo>
                    <a:pt x="483915" y="109091"/>
                  </a:lnTo>
                  <a:close/>
                  <a:moveTo>
                    <a:pt x="445815" y="0"/>
                  </a:moveTo>
                  <a:lnTo>
                    <a:pt x="466725" y="0"/>
                  </a:lnTo>
                  <a:lnTo>
                    <a:pt x="466725" y="19348"/>
                  </a:lnTo>
                  <a:lnTo>
                    <a:pt x="445815" y="19348"/>
                  </a:lnTo>
                  <a:close/>
                  <a:moveTo>
                    <a:pt x="350862" y="0"/>
                  </a:moveTo>
                  <a:lnTo>
                    <a:pt x="425648" y="0"/>
                  </a:lnTo>
                  <a:lnTo>
                    <a:pt x="425648" y="18455"/>
                  </a:lnTo>
                  <a:lnTo>
                    <a:pt x="372889" y="18455"/>
                  </a:lnTo>
                  <a:lnTo>
                    <a:pt x="372889" y="44276"/>
                  </a:lnTo>
                  <a:lnTo>
                    <a:pt x="418430" y="44276"/>
                  </a:lnTo>
                  <a:lnTo>
                    <a:pt x="418430" y="62731"/>
                  </a:lnTo>
                  <a:lnTo>
                    <a:pt x="372889" y="62731"/>
                  </a:lnTo>
                  <a:lnTo>
                    <a:pt x="372889" y="109091"/>
                  </a:lnTo>
                  <a:lnTo>
                    <a:pt x="350862" y="109091"/>
                  </a:lnTo>
                  <a:close/>
                  <a:moveTo>
                    <a:pt x="0" y="0"/>
                  </a:moveTo>
                  <a:lnTo>
                    <a:pt x="86692" y="0"/>
                  </a:lnTo>
                  <a:lnTo>
                    <a:pt x="86692" y="18455"/>
                  </a:lnTo>
                  <a:lnTo>
                    <a:pt x="54397" y="18455"/>
                  </a:lnTo>
                  <a:lnTo>
                    <a:pt x="54397" y="109091"/>
                  </a:lnTo>
                  <a:lnTo>
                    <a:pt x="32370" y="109091"/>
                  </a:lnTo>
                  <a:lnTo>
                    <a:pt x="32370" y="18455"/>
                  </a:lnTo>
                  <a:lnTo>
                    <a:pt x="0" y="18455"/>
                  </a:ln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endParaRPr lang="ko-KR" altLang="en-US" sz="1200">
                <a:solidFill>
                  <a:schemeClr val="accent2"/>
                </a:solidFill>
              </a:endParaRPr>
            </a:p>
          </p:txBody>
        </p:sp>
      </p:grpSp>
      <p:sp>
        <p:nvSpPr>
          <p:cNvPr id="48" name="Rounded Rectangle 12">
            <a:extLst>
              <a:ext uri="{FF2B5EF4-FFF2-40B4-BE49-F238E27FC236}">
                <a16:creationId xmlns:a16="http://schemas.microsoft.com/office/drawing/2014/main" xmlns="" id="{4DDED426-4F1D-42D8-8124-35A2BD5E34F7}"/>
              </a:ext>
            </a:extLst>
          </p:cNvPr>
          <p:cNvSpPr>
            <a:spLocks noChangeAspect="1"/>
          </p:cNvSpPr>
          <p:nvPr/>
        </p:nvSpPr>
        <p:spPr>
          <a:xfrm>
            <a:off x="6371282" y="1927071"/>
            <a:ext cx="596412" cy="710732"/>
          </a:xfrm>
          <a:custGeom>
            <a:avLst/>
            <a:gdLst/>
            <a:ahLst/>
            <a:cxnLst/>
            <a:rect l="l" t="t" r="r" b="b"/>
            <a:pathLst>
              <a:path w="3312367" h="3947283">
                <a:moveTo>
                  <a:pt x="2537615" y="3705909"/>
                </a:moveTo>
                <a:cubicBezTo>
                  <a:pt x="2512344" y="3705909"/>
                  <a:pt x="2491857" y="3726396"/>
                  <a:pt x="2491857" y="3751667"/>
                </a:cubicBezTo>
                <a:cubicBezTo>
                  <a:pt x="2491857" y="3776938"/>
                  <a:pt x="2512344" y="3797425"/>
                  <a:pt x="2537615" y="3797425"/>
                </a:cubicBezTo>
                <a:lnTo>
                  <a:pt x="2762175" y="3797425"/>
                </a:lnTo>
                <a:cubicBezTo>
                  <a:pt x="2787446" y="3797425"/>
                  <a:pt x="2807933" y="3776938"/>
                  <a:pt x="2807933" y="3751667"/>
                </a:cubicBezTo>
                <a:cubicBezTo>
                  <a:pt x="2807933" y="3726396"/>
                  <a:pt x="2787446" y="3705909"/>
                  <a:pt x="2762175" y="3705909"/>
                </a:cubicBezTo>
                <a:close/>
                <a:moveTo>
                  <a:pt x="1141114" y="3408594"/>
                </a:moveTo>
                <a:cubicBezTo>
                  <a:pt x="1097903" y="3408594"/>
                  <a:pt x="1062874" y="3443623"/>
                  <a:pt x="1062874" y="3486834"/>
                </a:cubicBezTo>
                <a:cubicBezTo>
                  <a:pt x="1062874" y="3530045"/>
                  <a:pt x="1097903" y="3565073"/>
                  <a:pt x="1141114" y="3565073"/>
                </a:cubicBezTo>
                <a:lnTo>
                  <a:pt x="1525078" y="3565074"/>
                </a:lnTo>
                <a:cubicBezTo>
                  <a:pt x="1568289" y="3565074"/>
                  <a:pt x="1603318" y="3530045"/>
                  <a:pt x="1603318" y="3486834"/>
                </a:cubicBezTo>
                <a:lnTo>
                  <a:pt x="1603319" y="3486834"/>
                </a:lnTo>
                <a:cubicBezTo>
                  <a:pt x="1603319" y="3443623"/>
                  <a:pt x="1568290" y="3408594"/>
                  <a:pt x="1525079" y="3408594"/>
                </a:cubicBezTo>
                <a:close/>
                <a:moveTo>
                  <a:pt x="2129393" y="1705414"/>
                </a:moveTo>
                <a:lnTo>
                  <a:pt x="2129393" y="3580170"/>
                </a:lnTo>
                <a:lnTo>
                  <a:pt x="3126216" y="3580170"/>
                </a:lnTo>
                <a:lnTo>
                  <a:pt x="3126216" y="1705414"/>
                </a:lnTo>
                <a:close/>
                <a:moveTo>
                  <a:pt x="2481193" y="1533789"/>
                </a:moveTo>
                <a:cubicBezTo>
                  <a:pt x="2462682" y="1533789"/>
                  <a:pt x="2447676" y="1548795"/>
                  <a:pt x="2447676" y="1567306"/>
                </a:cubicBezTo>
                <a:lnTo>
                  <a:pt x="2447676" y="1572258"/>
                </a:lnTo>
                <a:cubicBezTo>
                  <a:pt x="2447676" y="1590769"/>
                  <a:pt x="2462682" y="1605775"/>
                  <a:pt x="2481193" y="1605775"/>
                </a:cubicBezTo>
                <a:lnTo>
                  <a:pt x="2774415" y="1605775"/>
                </a:lnTo>
                <a:cubicBezTo>
                  <a:pt x="2792926" y="1605775"/>
                  <a:pt x="2807932" y="1590769"/>
                  <a:pt x="2807932" y="1572258"/>
                </a:cubicBezTo>
                <a:lnTo>
                  <a:pt x="2807932" y="1567306"/>
                </a:lnTo>
                <a:cubicBezTo>
                  <a:pt x="2807932" y="1548795"/>
                  <a:pt x="2792926" y="1533789"/>
                  <a:pt x="2774415" y="1533789"/>
                </a:cubicBezTo>
                <a:close/>
                <a:moveTo>
                  <a:pt x="2113478" y="1418392"/>
                </a:moveTo>
                <a:lnTo>
                  <a:pt x="3142130" y="1418392"/>
                </a:lnTo>
                <a:cubicBezTo>
                  <a:pt x="3236149" y="1418392"/>
                  <a:pt x="3312367" y="1494610"/>
                  <a:pt x="3312367" y="1588629"/>
                </a:cubicBezTo>
                <a:lnTo>
                  <a:pt x="3312367" y="3777046"/>
                </a:lnTo>
                <a:cubicBezTo>
                  <a:pt x="3312367" y="3871065"/>
                  <a:pt x="3236149" y="3947283"/>
                  <a:pt x="3142130" y="3947283"/>
                </a:cubicBezTo>
                <a:lnTo>
                  <a:pt x="2113478" y="3947283"/>
                </a:lnTo>
                <a:cubicBezTo>
                  <a:pt x="2019459" y="3947283"/>
                  <a:pt x="1943241" y="3871065"/>
                  <a:pt x="1943241" y="3777046"/>
                </a:cubicBezTo>
                <a:lnTo>
                  <a:pt x="1943241" y="1588629"/>
                </a:lnTo>
                <a:cubicBezTo>
                  <a:pt x="1943241" y="1494610"/>
                  <a:pt x="2019459" y="1418392"/>
                  <a:pt x="2113478" y="1418392"/>
                </a:cubicBezTo>
                <a:close/>
                <a:moveTo>
                  <a:pt x="1006317" y="157391"/>
                </a:moveTo>
                <a:cubicBezTo>
                  <a:pt x="987806" y="157391"/>
                  <a:pt x="972800" y="172397"/>
                  <a:pt x="972800" y="190908"/>
                </a:cubicBezTo>
                <a:lnTo>
                  <a:pt x="972800" y="195860"/>
                </a:lnTo>
                <a:cubicBezTo>
                  <a:pt x="972800" y="214371"/>
                  <a:pt x="987806" y="229377"/>
                  <a:pt x="1006317" y="229377"/>
                </a:cubicBezTo>
                <a:lnTo>
                  <a:pt x="1659876" y="229377"/>
                </a:lnTo>
                <a:cubicBezTo>
                  <a:pt x="1678387" y="229377"/>
                  <a:pt x="1693393" y="214371"/>
                  <a:pt x="1693393" y="195860"/>
                </a:cubicBezTo>
                <a:lnTo>
                  <a:pt x="1693393" y="190908"/>
                </a:lnTo>
                <a:cubicBezTo>
                  <a:pt x="1693393" y="172397"/>
                  <a:pt x="1678387" y="157391"/>
                  <a:pt x="1659876" y="157391"/>
                </a:cubicBezTo>
                <a:close/>
                <a:moveTo>
                  <a:pt x="264780" y="0"/>
                </a:moveTo>
                <a:lnTo>
                  <a:pt x="2401413" y="0"/>
                </a:lnTo>
                <a:cubicBezTo>
                  <a:pt x="2547647" y="0"/>
                  <a:pt x="2666193" y="118546"/>
                  <a:pt x="2666193" y="264780"/>
                </a:cubicBezTo>
                <a:lnTo>
                  <a:pt x="2666193" y="1345374"/>
                </a:lnTo>
                <a:lnTo>
                  <a:pt x="2369517" y="1345374"/>
                </a:lnTo>
                <a:lnTo>
                  <a:pt x="2369517" y="366783"/>
                </a:lnTo>
                <a:lnTo>
                  <a:pt x="296676" y="366783"/>
                </a:lnTo>
                <a:lnTo>
                  <a:pt x="296676" y="3219873"/>
                </a:lnTo>
                <a:lnTo>
                  <a:pt x="1867527" y="3219873"/>
                </a:lnTo>
                <a:lnTo>
                  <a:pt x="1867527" y="3778374"/>
                </a:lnTo>
                <a:lnTo>
                  <a:pt x="264780" y="3778374"/>
                </a:lnTo>
                <a:cubicBezTo>
                  <a:pt x="118546" y="3778374"/>
                  <a:pt x="0" y="3659828"/>
                  <a:pt x="0" y="3513594"/>
                </a:cubicBezTo>
                <a:lnTo>
                  <a:pt x="0" y="264780"/>
                </a:lnTo>
                <a:cubicBezTo>
                  <a:pt x="0" y="118546"/>
                  <a:pt x="118546" y="0"/>
                  <a:pt x="26478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0" name="Down Arrow 1">
            <a:extLst>
              <a:ext uri="{FF2B5EF4-FFF2-40B4-BE49-F238E27FC236}">
                <a16:creationId xmlns:a16="http://schemas.microsoft.com/office/drawing/2014/main" xmlns="" id="{35525A38-D47C-4844-9EF9-8A2899F149E8}"/>
              </a:ext>
            </a:extLst>
          </p:cNvPr>
          <p:cNvSpPr>
            <a:spLocks noChangeAspect="1"/>
          </p:cNvSpPr>
          <p:nvPr/>
        </p:nvSpPr>
        <p:spPr>
          <a:xfrm rot="10800000" flipH="1">
            <a:off x="6427600" y="2079982"/>
            <a:ext cx="323117" cy="362860"/>
          </a:xfrm>
          <a:custGeom>
            <a:avLst/>
            <a:gdLst/>
            <a:ahLst/>
            <a:cxnLst/>
            <a:rect l="l" t="t" r="r" b="b"/>
            <a:pathLst>
              <a:path w="3496146" h="3926159">
                <a:moveTo>
                  <a:pt x="1476067" y="1782198"/>
                </a:moveTo>
                <a:lnTo>
                  <a:pt x="2085005" y="1782198"/>
                </a:lnTo>
                <a:lnTo>
                  <a:pt x="2085005" y="560436"/>
                </a:lnTo>
                <a:lnTo>
                  <a:pt x="2389473" y="560436"/>
                </a:lnTo>
                <a:lnTo>
                  <a:pt x="1780536" y="0"/>
                </a:lnTo>
                <a:lnTo>
                  <a:pt x="1171598" y="560436"/>
                </a:lnTo>
                <a:lnTo>
                  <a:pt x="1476067" y="560436"/>
                </a:lnTo>
                <a:close/>
                <a:moveTo>
                  <a:pt x="2794909" y="2376264"/>
                </a:moveTo>
                <a:lnTo>
                  <a:pt x="3403846" y="1815828"/>
                </a:lnTo>
                <a:lnTo>
                  <a:pt x="3099377" y="1815828"/>
                </a:lnTo>
                <a:lnTo>
                  <a:pt x="3099377" y="594066"/>
                </a:lnTo>
                <a:lnTo>
                  <a:pt x="2490440" y="594066"/>
                </a:lnTo>
                <a:lnTo>
                  <a:pt x="2490440" y="1815828"/>
                </a:lnTo>
                <a:lnTo>
                  <a:pt x="2185971" y="1815828"/>
                </a:lnTo>
                <a:close/>
                <a:moveTo>
                  <a:pt x="1738539" y="2704452"/>
                </a:moveTo>
                <a:cubicBezTo>
                  <a:pt x="2025742" y="2708651"/>
                  <a:pt x="2249289" y="2617027"/>
                  <a:pt x="2474392" y="2519294"/>
                </a:cubicBezTo>
                <a:cubicBezTo>
                  <a:pt x="2631335" y="2431624"/>
                  <a:pt x="2641220" y="2356014"/>
                  <a:pt x="2614641" y="2282563"/>
                </a:cubicBezTo>
                <a:cubicBezTo>
                  <a:pt x="2582745" y="2203226"/>
                  <a:pt x="2511446" y="2141129"/>
                  <a:pt x="2374721" y="2203680"/>
                </a:cubicBezTo>
                <a:cubicBezTo>
                  <a:pt x="2195292" y="2350932"/>
                  <a:pt x="1621166" y="2470817"/>
                  <a:pt x="1266317" y="2262320"/>
                </a:cubicBezTo>
                <a:cubicBezTo>
                  <a:pt x="1169173" y="2191011"/>
                  <a:pt x="970584" y="2135007"/>
                  <a:pt x="918755" y="2260582"/>
                </a:cubicBezTo>
                <a:cubicBezTo>
                  <a:pt x="905798" y="2301917"/>
                  <a:pt x="901034" y="2336556"/>
                  <a:pt x="904186" y="2366667"/>
                </a:cubicBezTo>
                <a:cubicBezTo>
                  <a:pt x="913642" y="2457000"/>
                  <a:pt x="994333" y="2506589"/>
                  <a:pt x="1138739" y="2574025"/>
                </a:cubicBezTo>
                <a:cubicBezTo>
                  <a:pt x="1370979" y="2664916"/>
                  <a:pt x="1566218" y="2701932"/>
                  <a:pt x="1738539" y="2704452"/>
                </a:cubicBezTo>
                <a:close/>
                <a:moveTo>
                  <a:pt x="1709810" y="3318171"/>
                </a:moveTo>
                <a:cubicBezTo>
                  <a:pt x="2287461" y="3321186"/>
                  <a:pt x="2747532" y="3089987"/>
                  <a:pt x="2907033" y="2982480"/>
                </a:cubicBezTo>
                <a:cubicBezTo>
                  <a:pt x="3019837" y="2919930"/>
                  <a:pt x="3127019" y="2830470"/>
                  <a:pt x="3047283" y="2692494"/>
                </a:cubicBezTo>
                <a:cubicBezTo>
                  <a:pt x="2931427" y="2583612"/>
                  <a:pt x="2859428" y="2623285"/>
                  <a:pt x="2747560" y="2705958"/>
                </a:cubicBezTo>
                <a:cubicBezTo>
                  <a:pt x="2476410" y="2811508"/>
                  <a:pt x="1878339" y="3347087"/>
                  <a:pt x="714142" y="2686413"/>
                </a:cubicBezTo>
                <a:cubicBezTo>
                  <a:pt x="581403" y="2592588"/>
                  <a:pt x="478211" y="2639047"/>
                  <a:pt x="434354" y="2730111"/>
                </a:cubicBezTo>
                <a:cubicBezTo>
                  <a:pt x="423118" y="2754726"/>
                  <a:pt x="419107" y="2778362"/>
                  <a:pt x="421326" y="2801084"/>
                </a:cubicBezTo>
                <a:cubicBezTo>
                  <a:pt x="427982" y="2869247"/>
                  <a:pt x="490703" y="2929162"/>
                  <a:pt x="582577" y="2982481"/>
                </a:cubicBezTo>
                <a:cubicBezTo>
                  <a:pt x="974299" y="3230234"/>
                  <a:pt x="1363219" y="3316361"/>
                  <a:pt x="1709810" y="3318171"/>
                </a:cubicBezTo>
                <a:close/>
                <a:moveTo>
                  <a:pt x="1650124" y="3925606"/>
                </a:moveTo>
                <a:cubicBezTo>
                  <a:pt x="2273556" y="3938577"/>
                  <a:pt x="2858828" y="3722251"/>
                  <a:pt x="3329308" y="3414392"/>
                </a:cubicBezTo>
                <a:cubicBezTo>
                  <a:pt x="3434138" y="3367480"/>
                  <a:pt x="3549293" y="3215474"/>
                  <a:pt x="3469556" y="3100952"/>
                </a:cubicBezTo>
                <a:cubicBezTo>
                  <a:pt x="3361675" y="3005103"/>
                  <a:pt x="3225886" y="3077348"/>
                  <a:pt x="3149901" y="3145689"/>
                </a:cubicBezTo>
                <a:cubicBezTo>
                  <a:pt x="2987266" y="3247333"/>
                  <a:pt x="1796029" y="4146474"/>
                  <a:pt x="297808" y="3098777"/>
                </a:cubicBezTo>
                <a:cubicBezTo>
                  <a:pt x="177029" y="2997135"/>
                  <a:pt x="65861" y="3063139"/>
                  <a:pt x="18020" y="3134657"/>
                </a:cubicBezTo>
                <a:cubicBezTo>
                  <a:pt x="4124" y="3161552"/>
                  <a:pt x="-1298" y="3188690"/>
                  <a:pt x="257" y="3215218"/>
                </a:cubicBezTo>
                <a:cubicBezTo>
                  <a:pt x="4919" y="3294803"/>
                  <a:pt x="72375" y="3368892"/>
                  <a:pt x="162256" y="3414392"/>
                </a:cubicBezTo>
                <a:cubicBezTo>
                  <a:pt x="657258" y="3766720"/>
                  <a:pt x="1165233" y="3915518"/>
                  <a:pt x="1650124" y="3925606"/>
                </a:cubicBez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nvGrpSpPr>
          <p:cNvPr id="53" name="Group 52">
            <a:extLst>
              <a:ext uri="{FF2B5EF4-FFF2-40B4-BE49-F238E27FC236}">
                <a16:creationId xmlns:a16="http://schemas.microsoft.com/office/drawing/2014/main" xmlns="" id="{3E627DEC-3984-4028-AF2F-56D16E465D34}"/>
              </a:ext>
            </a:extLst>
          </p:cNvPr>
          <p:cNvGrpSpPr/>
          <p:nvPr/>
        </p:nvGrpSpPr>
        <p:grpSpPr>
          <a:xfrm>
            <a:off x="7829951" y="1890782"/>
            <a:ext cx="752541" cy="710732"/>
            <a:chOff x="8691836" y="1941813"/>
            <a:chExt cx="752541" cy="710732"/>
          </a:xfrm>
        </p:grpSpPr>
        <p:grpSp>
          <p:nvGrpSpPr>
            <p:cNvPr id="31" name="Graphic 87">
              <a:extLst>
                <a:ext uri="{FF2B5EF4-FFF2-40B4-BE49-F238E27FC236}">
                  <a16:creationId xmlns:a16="http://schemas.microsoft.com/office/drawing/2014/main" xmlns="" id="{2475F2AF-07EE-4E3F-BEFD-9C91CA618973}"/>
                </a:ext>
              </a:extLst>
            </p:cNvPr>
            <p:cNvGrpSpPr/>
            <p:nvPr/>
          </p:nvGrpSpPr>
          <p:grpSpPr>
            <a:xfrm>
              <a:off x="8691836" y="1941813"/>
              <a:ext cx="752541" cy="710732"/>
              <a:chOff x="7058484" y="4842516"/>
              <a:chExt cx="1371600" cy="1295400"/>
            </a:xfrm>
          </p:grpSpPr>
          <p:sp>
            <p:nvSpPr>
              <p:cNvPr id="32" name="Freeform: Shape 31">
                <a:extLst>
                  <a:ext uri="{FF2B5EF4-FFF2-40B4-BE49-F238E27FC236}">
                    <a16:creationId xmlns:a16="http://schemas.microsoft.com/office/drawing/2014/main" xmlns="" id="{182A7E5E-A154-40CD-8C63-0F6253F3D54B}"/>
                  </a:ext>
                </a:extLst>
              </p:cNvPr>
              <p:cNvSpPr/>
              <p:nvPr/>
            </p:nvSpPr>
            <p:spPr>
              <a:xfrm>
                <a:off x="8272236" y="5859034"/>
                <a:ext cx="142875" cy="180975"/>
              </a:xfrm>
              <a:custGeom>
                <a:avLst/>
                <a:gdLst>
                  <a:gd name="connsiteX0" fmla="*/ 101650 w 142875"/>
                  <a:gd name="connsiteY0" fmla="*/ 155057 h 180975"/>
                  <a:gd name="connsiteX1" fmla="*/ 134035 w 142875"/>
                  <a:gd name="connsiteY1" fmla="*/ 69332 h 180975"/>
                  <a:gd name="connsiteX2" fmla="*/ 134035 w 142875"/>
                  <a:gd name="connsiteY2" fmla="*/ 41709 h 180975"/>
                  <a:gd name="connsiteX3" fmla="*/ 115938 w 142875"/>
                  <a:gd name="connsiteY3" fmla="*/ 16944 h 180975"/>
                  <a:gd name="connsiteX4" fmla="*/ 94983 w 142875"/>
                  <a:gd name="connsiteY4" fmla="*/ 9324 h 180975"/>
                  <a:gd name="connsiteX5" fmla="*/ 42595 w 142875"/>
                  <a:gd name="connsiteY5" fmla="*/ 34089 h 180975"/>
                  <a:gd name="connsiteX6" fmla="*/ 10210 w 142875"/>
                  <a:gd name="connsiteY6" fmla="*/ 119814 h 180975"/>
                  <a:gd name="connsiteX7" fmla="*/ 29260 w 142875"/>
                  <a:gd name="connsiteY7" fmla="*/ 172202 h 180975"/>
                  <a:gd name="connsiteX8" fmla="*/ 50215 w 142875"/>
                  <a:gd name="connsiteY8" fmla="*/ 179822 h 180975"/>
                  <a:gd name="connsiteX9" fmla="*/ 92125 w 142875"/>
                  <a:gd name="connsiteY9" fmla="*/ 169344 h 180975"/>
                  <a:gd name="connsiteX10" fmla="*/ 101650 w 142875"/>
                  <a:gd name="connsiteY10" fmla="*/ 155057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2875" h="180975">
                    <a:moveTo>
                      <a:pt x="101650" y="155057"/>
                    </a:moveTo>
                    <a:lnTo>
                      <a:pt x="134035" y="69332"/>
                    </a:lnTo>
                    <a:cubicBezTo>
                      <a:pt x="137845" y="59807"/>
                      <a:pt x="136893" y="50282"/>
                      <a:pt x="134035" y="41709"/>
                    </a:cubicBezTo>
                    <a:cubicBezTo>
                      <a:pt x="130225" y="32184"/>
                      <a:pt x="125463" y="20754"/>
                      <a:pt x="115938" y="16944"/>
                    </a:cubicBezTo>
                    <a:lnTo>
                      <a:pt x="94983" y="9324"/>
                    </a:lnTo>
                    <a:cubicBezTo>
                      <a:pt x="74980" y="1704"/>
                      <a:pt x="50215" y="15039"/>
                      <a:pt x="42595" y="34089"/>
                    </a:cubicBezTo>
                    <a:lnTo>
                      <a:pt x="10210" y="119814"/>
                    </a:lnTo>
                    <a:cubicBezTo>
                      <a:pt x="2590" y="139817"/>
                      <a:pt x="9258" y="164582"/>
                      <a:pt x="29260" y="172202"/>
                    </a:cubicBezTo>
                    <a:lnTo>
                      <a:pt x="50215" y="179822"/>
                    </a:lnTo>
                    <a:cubicBezTo>
                      <a:pt x="63550" y="184584"/>
                      <a:pt x="81648" y="178869"/>
                      <a:pt x="92125" y="169344"/>
                    </a:cubicBezTo>
                    <a:cubicBezTo>
                      <a:pt x="95935" y="165534"/>
                      <a:pt x="99745" y="160772"/>
                      <a:pt x="101650" y="155057"/>
                    </a:cubicBezTo>
                    <a:close/>
                  </a:path>
                </a:pathLst>
              </a:custGeom>
              <a:solidFill>
                <a:schemeClr val="accent1"/>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xmlns="" id="{21D2EB97-4600-452E-BB12-982E68352FCF}"/>
                  </a:ext>
                </a:extLst>
              </p:cNvPr>
              <p:cNvSpPr/>
              <p:nvPr/>
            </p:nvSpPr>
            <p:spPr>
              <a:xfrm>
                <a:off x="7072640" y="5859034"/>
                <a:ext cx="142875" cy="180975"/>
              </a:xfrm>
              <a:custGeom>
                <a:avLst/>
                <a:gdLst>
                  <a:gd name="connsiteX0" fmla="*/ 42042 w 142875"/>
                  <a:gd name="connsiteY0" fmla="*/ 155057 h 180975"/>
                  <a:gd name="connsiteX1" fmla="*/ 9657 w 142875"/>
                  <a:gd name="connsiteY1" fmla="*/ 69332 h 180975"/>
                  <a:gd name="connsiteX2" fmla="*/ 9657 w 142875"/>
                  <a:gd name="connsiteY2" fmla="*/ 41709 h 180975"/>
                  <a:gd name="connsiteX3" fmla="*/ 27754 w 142875"/>
                  <a:gd name="connsiteY3" fmla="*/ 16944 h 180975"/>
                  <a:gd name="connsiteX4" fmla="*/ 48709 w 142875"/>
                  <a:gd name="connsiteY4" fmla="*/ 9324 h 180975"/>
                  <a:gd name="connsiteX5" fmla="*/ 101097 w 142875"/>
                  <a:gd name="connsiteY5" fmla="*/ 34089 h 180975"/>
                  <a:gd name="connsiteX6" fmla="*/ 133482 w 142875"/>
                  <a:gd name="connsiteY6" fmla="*/ 119814 h 180975"/>
                  <a:gd name="connsiteX7" fmla="*/ 114432 w 142875"/>
                  <a:gd name="connsiteY7" fmla="*/ 172202 h 180975"/>
                  <a:gd name="connsiteX8" fmla="*/ 93477 w 142875"/>
                  <a:gd name="connsiteY8" fmla="*/ 179822 h 180975"/>
                  <a:gd name="connsiteX9" fmla="*/ 51567 w 142875"/>
                  <a:gd name="connsiteY9" fmla="*/ 169344 h 180975"/>
                  <a:gd name="connsiteX10" fmla="*/ 42042 w 142875"/>
                  <a:gd name="connsiteY10" fmla="*/ 155057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2875" h="180975">
                    <a:moveTo>
                      <a:pt x="42042" y="155057"/>
                    </a:moveTo>
                    <a:lnTo>
                      <a:pt x="9657" y="69332"/>
                    </a:lnTo>
                    <a:cubicBezTo>
                      <a:pt x="5847" y="59807"/>
                      <a:pt x="6799" y="50282"/>
                      <a:pt x="9657" y="41709"/>
                    </a:cubicBezTo>
                    <a:cubicBezTo>
                      <a:pt x="13467" y="32184"/>
                      <a:pt x="18229" y="20754"/>
                      <a:pt x="27754" y="16944"/>
                    </a:cubicBezTo>
                    <a:lnTo>
                      <a:pt x="48709" y="9324"/>
                    </a:lnTo>
                    <a:cubicBezTo>
                      <a:pt x="68712" y="1704"/>
                      <a:pt x="93477" y="15039"/>
                      <a:pt x="101097" y="34089"/>
                    </a:cubicBezTo>
                    <a:lnTo>
                      <a:pt x="133482" y="119814"/>
                    </a:lnTo>
                    <a:cubicBezTo>
                      <a:pt x="141102" y="139817"/>
                      <a:pt x="134434" y="164582"/>
                      <a:pt x="114432" y="172202"/>
                    </a:cubicBezTo>
                    <a:lnTo>
                      <a:pt x="93477" y="179822"/>
                    </a:lnTo>
                    <a:cubicBezTo>
                      <a:pt x="80142" y="184584"/>
                      <a:pt x="62044" y="178869"/>
                      <a:pt x="51567" y="169344"/>
                    </a:cubicBezTo>
                    <a:cubicBezTo>
                      <a:pt x="47757" y="165534"/>
                      <a:pt x="43947" y="160772"/>
                      <a:pt x="42042" y="155057"/>
                    </a:cubicBezTo>
                    <a:close/>
                  </a:path>
                </a:pathLst>
              </a:custGeom>
              <a:solidFill>
                <a:schemeClr val="accent1"/>
              </a:solid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xmlns="" id="{6E5F2802-6593-47F5-8377-5A1333646243}"/>
                  </a:ext>
                </a:extLst>
              </p:cNvPr>
              <p:cNvSpPr/>
              <p:nvPr/>
            </p:nvSpPr>
            <p:spPr>
              <a:xfrm>
                <a:off x="7051340" y="4835372"/>
                <a:ext cx="1381125" cy="962025"/>
              </a:xfrm>
              <a:custGeom>
                <a:avLst/>
                <a:gdLst>
                  <a:gd name="connsiteX0" fmla="*/ 1313021 w 1381125"/>
                  <a:gd name="connsiteY0" fmla="*/ 947261 h 962025"/>
                  <a:gd name="connsiteX1" fmla="*/ 1323499 w 1381125"/>
                  <a:gd name="connsiteY1" fmla="*/ 955834 h 962025"/>
                  <a:gd name="connsiteX2" fmla="*/ 1376839 w 1381125"/>
                  <a:gd name="connsiteY2" fmla="*/ 691039 h 962025"/>
                  <a:gd name="connsiteX3" fmla="*/ 691991 w 1381125"/>
                  <a:gd name="connsiteY3" fmla="*/ 7144 h 962025"/>
                  <a:gd name="connsiteX4" fmla="*/ 7144 w 1381125"/>
                  <a:gd name="connsiteY4" fmla="*/ 691991 h 962025"/>
                  <a:gd name="connsiteX5" fmla="*/ 59531 w 1381125"/>
                  <a:gd name="connsiteY5" fmla="*/ 956786 h 962025"/>
                  <a:gd name="connsiteX6" fmla="*/ 70961 w 1381125"/>
                  <a:gd name="connsiteY6" fmla="*/ 947261 h 962025"/>
                  <a:gd name="connsiteX7" fmla="*/ 110966 w 1381125"/>
                  <a:gd name="connsiteY7" fmla="*/ 892016 h 962025"/>
                  <a:gd name="connsiteX8" fmla="*/ 77629 w 1381125"/>
                  <a:gd name="connsiteY8" fmla="*/ 691991 h 962025"/>
                  <a:gd name="connsiteX9" fmla="*/ 691991 w 1381125"/>
                  <a:gd name="connsiteY9" fmla="*/ 77629 h 962025"/>
                  <a:gd name="connsiteX10" fmla="*/ 1306354 w 1381125"/>
                  <a:gd name="connsiteY10" fmla="*/ 691991 h 962025"/>
                  <a:gd name="connsiteX11" fmla="*/ 1273016 w 1381125"/>
                  <a:gd name="connsiteY11" fmla="*/ 892969 h 962025"/>
                  <a:gd name="connsiteX12" fmla="*/ 1313021 w 1381125"/>
                  <a:gd name="connsiteY12" fmla="*/ 947261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81125" h="962025">
                    <a:moveTo>
                      <a:pt x="1313021" y="947261"/>
                    </a:moveTo>
                    <a:cubicBezTo>
                      <a:pt x="1316831" y="950119"/>
                      <a:pt x="1320641" y="952976"/>
                      <a:pt x="1323499" y="955834"/>
                    </a:cubicBezTo>
                    <a:cubicBezTo>
                      <a:pt x="1358741" y="872966"/>
                      <a:pt x="1376839" y="782479"/>
                      <a:pt x="1376839" y="691039"/>
                    </a:cubicBezTo>
                    <a:cubicBezTo>
                      <a:pt x="1376839" y="313849"/>
                      <a:pt x="1069181" y="7144"/>
                      <a:pt x="691991" y="7144"/>
                    </a:cubicBezTo>
                    <a:cubicBezTo>
                      <a:pt x="313849" y="7144"/>
                      <a:pt x="7144" y="313849"/>
                      <a:pt x="7144" y="691991"/>
                    </a:cubicBezTo>
                    <a:cubicBezTo>
                      <a:pt x="7144" y="784384"/>
                      <a:pt x="25241" y="873919"/>
                      <a:pt x="59531" y="956786"/>
                    </a:cubicBezTo>
                    <a:cubicBezTo>
                      <a:pt x="63341" y="952976"/>
                      <a:pt x="66199" y="950119"/>
                      <a:pt x="70961" y="947261"/>
                    </a:cubicBezTo>
                    <a:cubicBezTo>
                      <a:pt x="76676" y="924401"/>
                      <a:pt x="90964" y="904399"/>
                      <a:pt x="110966" y="892016"/>
                    </a:cubicBezTo>
                    <a:cubicBezTo>
                      <a:pt x="89059" y="828199"/>
                      <a:pt x="77629" y="760571"/>
                      <a:pt x="77629" y="691991"/>
                    </a:cubicBezTo>
                    <a:cubicBezTo>
                      <a:pt x="77629" y="353854"/>
                      <a:pt x="352901" y="77629"/>
                      <a:pt x="691991" y="77629"/>
                    </a:cubicBezTo>
                    <a:cubicBezTo>
                      <a:pt x="1030129" y="77629"/>
                      <a:pt x="1306354" y="352901"/>
                      <a:pt x="1306354" y="691991"/>
                    </a:cubicBezTo>
                    <a:cubicBezTo>
                      <a:pt x="1306354" y="761524"/>
                      <a:pt x="1294924" y="829151"/>
                      <a:pt x="1273016" y="892969"/>
                    </a:cubicBezTo>
                    <a:cubicBezTo>
                      <a:pt x="1293019" y="905351"/>
                      <a:pt x="1307306" y="925354"/>
                      <a:pt x="1313021" y="947261"/>
                    </a:cubicBezTo>
                    <a:close/>
                  </a:path>
                </a:pathLst>
              </a:custGeom>
              <a:solidFill>
                <a:schemeClr val="tx1">
                  <a:lumMod val="85000"/>
                  <a:lumOff val="15000"/>
                </a:schemeClr>
              </a:solid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xmlns="" id="{130734BA-3D3A-4AC7-8BE2-C03E49C30A8A}"/>
                  </a:ext>
                </a:extLst>
              </p:cNvPr>
              <p:cNvSpPr/>
              <p:nvPr/>
            </p:nvSpPr>
            <p:spPr>
              <a:xfrm>
                <a:off x="8239108" y="5775490"/>
                <a:ext cx="161925" cy="323850"/>
              </a:xfrm>
              <a:custGeom>
                <a:avLst/>
                <a:gdLst>
                  <a:gd name="connsiteX0" fmla="*/ 125254 w 161925"/>
                  <a:gd name="connsiteY0" fmla="*/ 7144 h 323850"/>
                  <a:gd name="connsiteX1" fmla="*/ 122396 w 161925"/>
                  <a:gd name="connsiteY1" fmla="*/ 64294 h 323850"/>
                  <a:gd name="connsiteX2" fmla="*/ 42386 w 161925"/>
                  <a:gd name="connsiteY2" fmla="*/ 272891 h 323850"/>
                  <a:gd name="connsiteX3" fmla="*/ 7144 w 161925"/>
                  <a:gd name="connsiteY3" fmla="*/ 316706 h 323850"/>
                  <a:gd name="connsiteX4" fmla="*/ 84296 w 161925"/>
                  <a:gd name="connsiteY4" fmla="*/ 270034 h 323850"/>
                  <a:gd name="connsiteX5" fmla="*/ 151924 w 161925"/>
                  <a:gd name="connsiteY5" fmla="*/ 93821 h 323850"/>
                  <a:gd name="connsiteX6" fmla="*/ 135731 w 161925"/>
                  <a:gd name="connsiteY6" fmla="*/ 15716 h 323850"/>
                  <a:gd name="connsiteX7" fmla="*/ 125254 w 161925"/>
                  <a:gd name="connsiteY7" fmla="*/ 7144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1925" h="323850">
                    <a:moveTo>
                      <a:pt x="125254" y="7144"/>
                    </a:moveTo>
                    <a:cubicBezTo>
                      <a:pt x="130016" y="25241"/>
                      <a:pt x="129064" y="45244"/>
                      <a:pt x="122396" y="64294"/>
                    </a:cubicBezTo>
                    <a:lnTo>
                      <a:pt x="42386" y="272891"/>
                    </a:lnTo>
                    <a:cubicBezTo>
                      <a:pt x="34766" y="291941"/>
                      <a:pt x="22384" y="306229"/>
                      <a:pt x="7144" y="316706"/>
                    </a:cubicBezTo>
                    <a:cubicBezTo>
                      <a:pt x="39529" y="320516"/>
                      <a:pt x="72866" y="302419"/>
                      <a:pt x="84296" y="270034"/>
                    </a:cubicBezTo>
                    <a:lnTo>
                      <a:pt x="151924" y="93821"/>
                    </a:lnTo>
                    <a:cubicBezTo>
                      <a:pt x="162401" y="66199"/>
                      <a:pt x="154781" y="35719"/>
                      <a:pt x="135731" y="15716"/>
                    </a:cubicBezTo>
                    <a:cubicBezTo>
                      <a:pt x="131921" y="12859"/>
                      <a:pt x="129064" y="10001"/>
                      <a:pt x="125254" y="7144"/>
                    </a:cubicBezTo>
                    <a:close/>
                  </a:path>
                </a:pathLst>
              </a:custGeom>
              <a:solidFill>
                <a:schemeClr val="tx1">
                  <a:lumMod val="85000"/>
                  <a:lumOff val="15000"/>
                </a:schemeClr>
              </a:solid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xmlns="" id="{0614485B-9EDF-449F-8622-E03C422DE440}"/>
                  </a:ext>
                </a:extLst>
              </p:cNvPr>
              <p:cNvSpPr/>
              <p:nvPr/>
            </p:nvSpPr>
            <p:spPr>
              <a:xfrm>
                <a:off x="8147668" y="5703100"/>
                <a:ext cx="219075" cy="409575"/>
              </a:xfrm>
              <a:custGeom>
                <a:avLst/>
                <a:gdLst>
                  <a:gd name="connsiteX0" fmla="*/ 133826 w 219075"/>
                  <a:gd name="connsiteY0" fmla="*/ 345281 h 409575"/>
                  <a:gd name="connsiteX1" fmla="*/ 213836 w 219075"/>
                  <a:gd name="connsiteY1" fmla="*/ 136684 h 409575"/>
                  <a:gd name="connsiteX2" fmla="*/ 216694 w 219075"/>
                  <a:gd name="connsiteY2" fmla="*/ 79534 h 409575"/>
                  <a:gd name="connsiteX3" fmla="*/ 176689 w 219075"/>
                  <a:gd name="connsiteY3" fmla="*/ 24289 h 409575"/>
                  <a:gd name="connsiteX4" fmla="*/ 159544 w 219075"/>
                  <a:gd name="connsiteY4" fmla="*/ 15716 h 409575"/>
                  <a:gd name="connsiteX5" fmla="*/ 136684 w 219075"/>
                  <a:gd name="connsiteY5" fmla="*/ 7144 h 409575"/>
                  <a:gd name="connsiteX6" fmla="*/ 137636 w 219075"/>
                  <a:gd name="connsiteY6" fmla="*/ 90964 h 409575"/>
                  <a:gd name="connsiteX7" fmla="*/ 38576 w 219075"/>
                  <a:gd name="connsiteY7" fmla="*/ 350996 h 409575"/>
                  <a:gd name="connsiteX8" fmla="*/ 7144 w 219075"/>
                  <a:gd name="connsiteY8" fmla="*/ 395764 h 409575"/>
                  <a:gd name="connsiteX9" fmla="*/ 13811 w 219075"/>
                  <a:gd name="connsiteY9" fmla="*/ 398621 h 409575"/>
                  <a:gd name="connsiteX10" fmla="*/ 99536 w 219075"/>
                  <a:gd name="connsiteY10" fmla="*/ 389096 h 409575"/>
                  <a:gd name="connsiteX11" fmla="*/ 133826 w 219075"/>
                  <a:gd name="connsiteY11" fmla="*/ 345281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9075" h="409575">
                    <a:moveTo>
                      <a:pt x="133826" y="345281"/>
                    </a:moveTo>
                    <a:lnTo>
                      <a:pt x="213836" y="136684"/>
                    </a:lnTo>
                    <a:cubicBezTo>
                      <a:pt x="221456" y="117634"/>
                      <a:pt x="221456" y="97631"/>
                      <a:pt x="216694" y="79534"/>
                    </a:cubicBezTo>
                    <a:cubicBezTo>
                      <a:pt x="210979" y="57626"/>
                      <a:pt x="196691" y="37624"/>
                      <a:pt x="176689" y="24289"/>
                    </a:cubicBezTo>
                    <a:cubicBezTo>
                      <a:pt x="171926" y="21431"/>
                      <a:pt x="166211" y="18574"/>
                      <a:pt x="159544" y="15716"/>
                    </a:cubicBezTo>
                    <a:lnTo>
                      <a:pt x="136684" y="7144"/>
                    </a:lnTo>
                    <a:cubicBezTo>
                      <a:pt x="147161" y="32861"/>
                      <a:pt x="148114" y="63341"/>
                      <a:pt x="137636" y="90964"/>
                    </a:cubicBezTo>
                    <a:lnTo>
                      <a:pt x="38576" y="350996"/>
                    </a:lnTo>
                    <a:cubicBezTo>
                      <a:pt x="31909" y="369094"/>
                      <a:pt x="20479" y="384334"/>
                      <a:pt x="7144" y="395764"/>
                    </a:cubicBezTo>
                    <a:lnTo>
                      <a:pt x="13811" y="398621"/>
                    </a:lnTo>
                    <a:cubicBezTo>
                      <a:pt x="43339" y="410051"/>
                      <a:pt x="74771" y="405289"/>
                      <a:pt x="99536" y="389096"/>
                    </a:cubicBezTo>
                    <a:cubicBezTo>
                      <a:pt x="113824" y="378619"/>
                      <a:pt x="126206" y="363379"/>
                      <a:pt x="133826" y="345281"/>
                    </a:cubicBezTo>
                    <a:close/>
                  </a:path>
                </a:pathLst>
              </a:custGeom>
              <a:solidFill>
                <a:schemeClr val="tx1">
                  <a:lumMod val="85000"/>
                  <a:lumOff val="15000"/>
                </a:schemeClr>
              </a:solid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xmlns="" id="{8096E3B0-6D77-4D96-A21C-CA862AE6E916}"/>
                  </a:ext>
                </a:extLst>
              </p:cNvPr>
              <p:cNvSpPr/>
              <p:nvPr/>
            </p:nvSpPr>
            <p:spPr>
              <a:xfrm>
                <a:off x="7082810" y="5775490"/>
                <a:ext cx="161925" cy="323850"/>
              </a:xfrm>
              <a:custGeom>
                <a:avLst/>
                <a:gdLst>
                  <a:gd name="connsiteX0" fmla="*/ 122359 w 161925"/>
                  <a:gd name="connsiteY0" fmla="*/ 272891 h 323850"/>
                  <a:gd name="connsiteX1" fmla="*/ 42349 w 161925"/>
                  <a:gd name="connsiteY1" fmla="*/ 64294 h 323850"/>
                  <a:gd name="connsiteX2" fmla="*/ 39492 w 161925"/>
                  <a:gd name="connsiteY2" fmla="*/ 7144 h 323850"/>
                  <a:gd name="connsiteX3" fmla="*/ 28062 w 161925"/>
                  <a:gd name="connsiteY3" fmla="*/ 16669 h 323850"/>
                  <a:gd name="connsiteX4" fmla="*/ 11869 w 161925"/>
                  <a:gd name="connsiteY4" fmla="*/ 93821 h 323850"/>
                  <a:gd name="connsiteX5" fmla="*/ 79497 w 161925"/>
                  <a:gd name="connsiteY5" fmla="*/ 270034 h 323850"/>
                  <a:gd name="connsiteX6" fmla="*/ 156649 w 161925"/>
                  <a:gd name="connsiteY6" fmla="*/ 316706 h 323850"/>
                  <a:gd name="connsiteX7" fmla="*/ 122359 w 161925"/>
                  <a:gd name="connsiteY7" fmla="*/ 272891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1925" h="323850">
                    <a:moveTo>
                      <a:pt x="122359" y="272891"/>
                    </a:moveTo>
                    <a:lnTo>
                      <a:pt x="42349" y="64294"/>
                    </a:lnTo>
                    <a:cubicBezTo>
                      <a:pt x="34729" y="45244"/>
                      <a:pt x="34729" y="25241"/>
                      <a:pt x="39492" y="7144"/>
                    </a:cubicBezTo>
                    <a:cubicBezTo>
                      <a:pt x="35682" y="10001"/>
                      <a:pt x="31872" y="12859"/>
                      <a:pt x="28062" y="16669"/>
                    </a:cubicBezTo>
                    <a:cubicBezTo>
                      <a:pt x="9012" y="36671"/>
                      <a:pt x="1392" y="66199"/>
                      <a:pt x="11869" y="93821"/>
                    </a:cubicBezTo>
                    <a:lnTo>
                      <a:pt x="79497" y="270034"/>
                    </a:lnTo>
                    <a:cubicBezTo>
                      <a:pt x="91879" y="302419"/>
                      <a:pt x="124264" y="320516"/>
                      <a:pt x="156649" y="316706"/>
                    </a:cubicBezTo>
                    <a:cubicBezTo>
                      <a:pt x="141409" y="306229"/>
                      <a:pt x="129027" y="290989"/>
                      <a:pt x="122359" y="272891"/>
                    </a:cubicBezTo>
                    <a:close/>
                  </a:path>
                </a:pathLst>
              </a:custGeom>
              <a:solidFill>
                <a:schemeClr val="tx1">
                  <a:lumMod val="85000"/>
                  <a:lumOff val="15000"/>
                </a:schemeClr>
              </a:solid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xmlns="" id="{5CFB10C7-161C-466F-A044-259415E16FEB}"/>
                  </a:ext>
                </a:extLst>
              </p:cNvPr>
              <p:cNvSpPr/>
              <p:nvPr/>
            </p:nvSpPr>
            <p:spPr>
              <a:xfrm>
                <a:off x="7112181" y="5704052"/>
                <a:ext cx="219075" cy="409575"/>
              </a:xfrm>
              <a:custGeom>
                <a:avLst/>
                <a:gdLst>
                  <a:gd name="connsiteX0" fmla="*/ 10120 w 219075"/>
                  <a:gd name="connsiteY0" fmla="*/ 78581 h 409575"/>
                  <a:gd name="connsiteX1" fmla="*/ 12978 w 219075"/>
                  <a:gd name="connsiteY1" fmla="*/ 135731 h 409575"/>
                  <a:gd name="connsiteX2" fmla="*/ 92988 w 219075"/>
                  <a:gd name="connsiteY2" fmla="*/ 344329 h 409575"/>
                  <a:gd name="connsiteX3" fmla="*/ 128230 w 219075"/>
                  <a:gd name="connsiteY3" fmla="*/ 388144 h 409575"/>
                  <a:gd name="connsiteX4" fmla="*/ 213955 w 219075"/>
                  <a:gd name="connsiteY4" fmla="*/ 397669 h 409575"/>
                  <a:gd name="connsiteX5" fmla="*/ 220623 w 219075"/>
                  <a:gd name="connsiteY5" fmla="*/ 394811 h 409575"/>
                  <a:gd name="connsiteX6" fmla="*/ 189190 w 219075"/>
                  <a:gd name="connsiteY6" fmla="*/ 350044 h 409575"/>
                  <a:gd name="connsiteX7" fmla="*/ 89178 w 219075"/>
                  <a:gd name="connsiteY7" fmla="*/ 90964 h 409575"/>
                  <a:gd name="connsiteX8" fmla="*/ 90130 w 219075"/>
                  <a:gd name="connsiteY8" fmla="*/ 7144 h 409575"/>
                  <a:gd name="connsiteX9" fmla="*/ 67270 w 219075"/>
                  <a:gd name="connsiteY9" fmla="*/ 15716 h 409575"/>
                  <a:gd name="connsiteX10" fmla="*/ 50125 w 219075"/>
                  <a:gd name="connsiteY10" fmla="*/ 24289 h 409575"/>
                  <a:gd name="connsiteX11" fmla="*/ 10120 w 219075"/>
                  <a:gd name="connsiteY11" fmla="*/ 78581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9075" h="409575">
                    <a:moveTo>
                      <a:pt x="10120" y="78581"/>
                    </a:moveTo>
                    <a:cubicBezTo>
                      <a:pt x="5358" y="96679"/>
                      <a:pt x="6310" y="116681"/>
                      <a:pt x="12978" y="135731"/>
                    </a:cubicBezTo>
                    <a:lnTo>
                      <a:pt x="92988" y="344329"/>
                    </a:lnTo>
                    <a:cubicBezTo>
                      <a:pt x="99655" y="363379"/>
                      <a:pt x="112990" y="377666"/>
                      <a:pt x="128230" y="388144"/>
                    </a:cubicBezTo>
                    <a:cubicBezTo>
                      <a:pt x="152995" y="404336"/>
                      <a:pt x="184428" y="409099"/>
                      <a:pt x="213955" y="397669"/>
                    </a:cubicBezTo>
                    <a:lnTo>
                      <a:pt x="220623" y="394811"/>
                    </a:lnTo>
                    <a:cubicBezTo>
                      <a:pt x="207288" y="382429"/>
                      <a:pt x="195858" y="368141"/>
                      <a:pt x="189190" y="350044"/>
                    </a:cubicBezTo>
                    <a:lnTo>
                      <a:pt x="89178" y="90964"/>
                    </a:lnTo>
                    <a:cubicBezTo>
                      <a:pt x="78700" y="62389"/>
                      <a:pt x="79653" y="32861"/>
                      <a:pt x="90130" y="7144"/>
                    </a:cubicBezTo>
                    <a:lnTo>
                      <a:pt x="67270" y="15716"/>
                    </a:lnTo>
                    <a:cubicBezTo>
                      <a:pt x="61555" y="17621"/>
                      <a:pt x="55840" y="20479"/>
                      <a:pt x="50125" y="24289"/>
                    </a:cubicBezTo>
                    <a:cubicBezTo>
                      <a:pt x="30123" y="36671"/>
                      <a:pt x="15835" y="56674"/>
                      <a:pt x="10120" y="78581"/>
                    </a:cubicBezTo>
                    <a:close/>
                  </a:path>
                </a:pathLst>
              </a:custGeom>
              <a:solidFill>
                <a:schemeClr val="tx1">
                  <a:lumMod val="85000"/>
                  <a:lumOff val="15000"/>
                </a:schemeClr>
              </a:solid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xmlns="" id="{B3115FD4-FCC1-4617-A5BE-F328C9FA64FD}"/>
                  </a:ext>
                </a:extLst>
              </p:cNvPr>
              <p:cNvSpPr/>
              <p:nvPr/>
            </p:nvSpPr>
            <p:spPr>
              <a:xfrm>
                <a:off x="7186441" y="5598466"/>
                <a:ext cx="400050" cy="542925"/>
              </a:xfrm>
              <a:custGeom>
                <a:avLst/>
                <a:gdLst>
                  <a:gd name="connsiteX0" fmla="*/ 14918 w 400050"/>
                  <a:gd name="connsiteY0" fmla="*/ 196550 h 542925"/>
                  <a:gd name="connsiteX1" fmla="*/ 113978 w 400050"/>
                  <a:gd name="connsiteY1" fmla="*/ 456583 h 542925"/>
                  <a:gd name="connsiteX2" fmla="*/ 145410 w 400050"/>
                  <a:gd name="connsiteY2" fmla="*/ 501350 h 542925"/>
                  <a:gd name="connsiteX3" fmla="*/ 273045 w 400050"/>
                  <a:gd name="connsiteY3" fmla="*/ 532783 h 542925"/>
                  <a:gd name="connsiteX4" fmla="*/ 335910 w 400050"/>
                  <a:gd name="connsiteY4" fmla="*/ 508970 h 542925"/>
                  <a:gd name="connsiteX5" fmla="*/ 393060 w 400050"/>
                  <a:gd name="connsiteY5" fmla="*/ 350855 h 542925"/>
                  <a:gd name="connsiteX6" fmla="*/ 293048 w 400050"/>
                  <a:gd name="connsiteY6" fmla="*/ 89870 h 542925"/>
                  <a:gd name="connsiteX7" fmla="*/ 134933 w 400050"/>
                  <a:gd name="connsiteY7" fmla="*/ 13670 h 542925"/>
                  <a:gd name="connsiteX8" fmla="*/ 72068 w 400050"/>
                  <a:gd name="connsiteY8" fmla="*/ 37483 h 542925"/>
                  <a:gd name="connsiteX9" fmla="*/ 15870 w 400050"/>
                  <a:gd name="connsiteY9" fmla="*/ 111778 h 542925"/>
                  <a:gd name="connsiteX10" fmla="*/ 14918 w 400050"/>
                  <a:gd name="connsiteY10" fmla="*/ 196550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0050" h="542925">
                    <a:moveTo>
                      <a:pt x="14918" y="196550"/>
                    </a:moveTo>
                    <a:lnTo>
                      <a:pt x="113978" y="456583"/>
                    </a:lnTo>
                    <a:cubicBezTo>
                      <a:pt x="120645" y="474680"/>
                      <a:pt x="132075" y="489920"/>
                      <a:pt x="145410" y="501350"/>
                    </a:cubicBezTo>
                    <a:cubicBezTo>
                      <a:pt x="176843" y="528973"/>
                      <a:pt x="231135" y="548023"/>
                      <a:pt x="273045" y="532783"/>
                    </a:cubicBezTo>
                    <a:lnTo>
                      <a:pt x="335910" y="508970"/>
                    </a:lnTo>
                    <a:cubicBezTo>
                      <a:pt x="394965" y="486110"/>
                      <a:pt x="415920" y="409910"/>
                      <a:pt x="393060" y="350855"/>
                    </a:cubicBezTo>
                    <a:lnTo>
                      <a:pt x="293048" y="89870"/>
                    </a:lnTo>
                    <a:cubicBezTo>
                      <a:pt x="270188" y="30815"/>
                      <a:pt x="193988" y="-9190"/>
                      <a:pt x="134933" y="13670"/>
                    </a:cubicBezTo>
                    <a:lnTo>
                      <a:pt x="72068" y="37483"/>
                    </a:lnTo>
                    <a:cubicBezTo>
                      <a:pt x="40635" y="49865"/>
                      <a:pt x="27300" y="83203"/>
                      <a:pt x="15870" y="111778"/>
                    </a:cubicBezTo>
                    <a:cubicBezTo>
                      <a:pt x="5393" y="138448"/>
                      <a:pt x="3488" y="167975"/>
                      <a:pt x="14918" y="196550"/>
                    </a:cubicBezTo>
                    <a:close/>
                  </a:path>
                </a:pathLst>
              </a:custGeom>
              <a:solidFill>
                <a:schemeClr val="accent5"/>
              </a:solid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xmlns="" id="{E9B9070D-0A31-4A7B-8C40-E272F1B2005E}"/>
                  </a:ext>
                </a:extLst>
              </p:cNvPr>
              <p:cNvSpPr/>
              <p:nvPr/>
            </p:nvSpPr>
            <p:spPr>
              <a:xfrm>
                <a:off x="7891771" y="5598377"/>
                <a:ext cx="400050" cy="542925"/>
              </a:xfrm>
              <a:custGeom>
                <a:avLst/>
                <a:gdLst>
                  <a:gd name="connsiteX0" fmla="*/ 294473 w 400050"/>
                  <a:gd name="connsiteY0" fmla="*/ 455719 h 542925"/>
                  <a:gd name="connsiteX1" fmla="*/ 393533 w 400050"/>
                  <a:gd name="connsiteY1" fmla="*/ 195686 h 542925"/>
                  <a:gd name="connsiteX2" fmla="*/ 392580 w 400050"/>
                  <a:gd name="connsiteY2" fmla="*/ 111866 h 542925"/>
                  <a:gd name="connsiteX3" fmla="*/ 336383 w 400050"/>
                  <a:gd name="connsiteY3" fmla="*/ 37571 h 542925"/>
                  <a:gd name="connsiteX4" fmla="*/ 273518 w 400050"/>
                  <a:gd name="connsiteY4" fmla="*/ 13759 h 542925"/>
                  <a:gd name="connsiteX5" fmla="*/ 115403 w 400050"/>
                  <a:gd name="connsiteY5" fmla="*/ 89959 h 542925"/>
                  <a:gd name="connsiteX6" fmla="*/ 16343 w 400050"/>
                  <a:gd name="connsiteY6" fmla="*/ 349991 h 542925"/>
                  <a:gd name="connsiteX7" fmla="*/ 73493 w 400050"/>
                  <a:gd name="connsiteY7" fmla="*/ 508106 h 542925"/>
                  <a:gd name="connsiteX8" fmla="*/ 136358 w 400050"/>
                  <a:gd name="connsiteY8" fmla="*/ 531919 h 542925"/>
                  <a:gd name="connsiteX9" fmla="*/ 263993 w 400050"/>
                  <a:gd name="connsiteY9" fmla="*/ 500486 h 542925"/>
                  <a:gd name="connsiteX10" fmla="*/ 294473 w 400050"/>
                  <a:gd name="connsiteY10" fmla="*/ 455719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0050" h="542925">
                    <a:moveTo>
                      <a:pt x="294473" y="455719"/>
                    </a:moveTo>
                    <a:lnTo>
                      <a:pt x="393533" y="195686"/>
                    </a:lnTo>
                    <a:cubicBezTo>
                      <a:pt x="404010" y="167111"/>
                      <a:pt x="403058" y="137584"/>
                      <a:pt x="392580" y="111866"/>
                    </a:cubicBezTo>
                    <a:cubicBezTo>
                      <a:pt x="381150" y="83291"/>
                      <a:pt x="367815" y="49001"/>
                      <a:pt x="336383" y="37571"/>
                    </a:cubicBezTo>
                    <a:lnTo>
                      <a:pt x="273518" y="13759"/>
                    </a:lnTo>
                    <a:cubicBezTo>
                      <a:pt x="213510" y="-9101"/>
                      <a:pt x="138263" y="29951"/>
                      <a:pt x="115403" y="89959"/>
                    </a:cubicBezTo>
                    <a:lnTo>
                      <a:pt x="16343" y="349991"/>
                    </a:lnTo>
                    <a:cubicBezTo>
                      <a:pt x="-6517" y="409046"/>
                      <a:pt x="13485" y="485246"/>
                      <a:pt x="73493" y="508106"/>
                    </a:cubicBezTo>
                    <a:lnTo>
                      <a:pt x="136358" y="531919"/>
                    </a:lnTo>
                    <a:cubicBezTo>
                      <a:pt x="178268" y="548111"/>
                      <a:pt x="232560" y="528109"/>
                      <a:pt x="263993" y="500486"/>
                    </a:cubicBezTo>
                    <a:cubicBezTo>
                      <a:pt x="276375" y="489056"/>
                      <a:pt x="286853" y="473816"/>
                      <a:pt x="294473" y="455719"/>
                    </a:cubicBezTo>
                    <a:close/>
                  </a:path>
                </a:pathLst>
              </a:custGeom>
              <a:solidFill>
                <a:schemeClr val="accent5"/>
              </a:solidFill>
              <a:ln w="9525" cap="flat">
                <a:noFill/>
                <a:prstDash val="solid"/>
                <a:miter/>
              </a:ln>
            </p:spPr>
            <p:txBody>
              <a:bodyPr rtlCol="0" anchor="ctr"/>
              <a:lstStyle/>
              <a:p>
                <a:endParaRPr lang="en-US"/>
              </a:p>
            </p:txBody>
          </p:sp>
        </p:grpSp>
        <p:sp>
          <p:nvSpPr>
            <p:cNvPr id="52" name="Rounded Rectangle 7">
              <a:extLst>
                <a:ext uri="{FF2B5EF4-FFF2-40B4-BE49-F238E27FC236}">
                  <a16:creationId xmlns:a16="http://schemas.microsoft.com/office/drawing/2014/main" xmlns="" id="{644885DA-D1A7-4E9B-AF9E-82A20ED3D4A1}"/>
                </a:ext>
              </a:extLst>
            </p:cNvPr>
            <p:cNvSpPr/>
            <p:nvPr/>
          </p:nvSpPr>
          <p:spPr>
            <a:xfrm>
              <a:off x="8947491" y="2019659"/>
              <a:ext cx="244646" cy="423379"/>
            </a:xfrm>
            <a:custGeom>
              <a:avLst/>
              <a:gdLst/>
              <a:ahLst/>
              <a:cxnLst/>
              <a:rect l="l" t="t" r="r" b="b"/>
              <a:pathLst>
                <a:path w="1872208" h="3240000">
                  <a:moveTo>
                    <a:pt x="936104" y="2852499"/>
                  </a:moveTo>
                  <a:cubicBezTo>
                    <a:pt x="861605" y="2852499"/>
                    <a:pt x="801211" y="2912893"/>
                    <a:pt x="801211" y="2987392"/>
                  </a:cubicBezTo>
                  <a:cubicBezTo>
                    <a:pt x="801211" y="3061891"/>
                    <a:pt x="861605" y="3122285"/>
                    <a:pt x="936104" y="3122285"/>
                  </a:cubicBezTo>
                  <a:cubicBezTo>
                    <a:pt x="1010603" y="3122285"/>
                    <a:pt x="1070997" y="3061891"/>
                    <a:pt x="1070997" y="2987392"/>
                  </a:cubicBezTo>
                  <a:cubicBezTo>
                    <a:pt x="1070997" y="2912893"/>
                    <a:pt x="1010603" y="2852499"/>
                    <a:pt x="936104" y="2852499"/>
                  </a:cubicBezTo>
                  <a:close/>
                  <a:moveTo>
                    <a:pt x="144016" y="323096"/>
                  </a:moveTo>
                  <a:lnTo>
                    <a:pt x="144016" y="2699360"/>
                  </a:lnTo>
                  <a:lnTo>
                    <a:pt x="1728192" y="2699360"/>
                  </a:lnTo>
                  <a:lnTo>
                    <a:pt x="1728192" y="323096"/>
                  </a:lnTo>
                  <a:close/>
                  <a:moveTo>
                    <a:pt x="720104" y="107072"/>
                  </a:moveTo>
                  <a:cubicBezTo>
                    <a:pt x="690281" y="107072"/>
                    <a:pt x="666104" y="131249"/>
                    <a:pt x="666104" y="161072"/>
                  </a:cubicBezTo>
                  <a:cubicBezTo>
                    <a:pt x="666104" y="190895"/>
                    <a:pt x="690281" y="215072"/>
                    <a:pt x="720104" y="215072"/>
                  </a:cubicBezTo>
                  <a:lnTo>
                    <a:pt x="1152104" y="215072"/>
                  </a:lnTo>
                  <a:cubicBezTo>
                    <a:pt x="1181927" y="215072"/>
                    <a:pt x="1206104" y="190895"/>
                    <a:pt x="1206104" y="161072"/>
                  </a:cubicBezTo>
                  <a:cubicBezTo>
                    <a:pt x="1206104" y="131249"/>
                    <a:pt x="1181927" y="107072"/>
                    <a:pt x="1152104" y="107072"/>
                  </a:cubicBezTo>
                  <a:close/>
                  <a:moveTo>
                    <a:pt x="312041" y="0"/>
                  </a:moveTo>
                  <a:lnTo>
                    <a:pt x="1560167" y="0"/>
                  </a:lnTo>
                  <a:cubicBezTo>
                    <a:pt x="1732502" y="0"/>
                    <a:pt x="1872208" y="139706"/>
                    <a:pt x="1872208" y="312041"/>
                  </a:cubicBezTo>
                  <a:lnTo>
                    <a:pt x="1872208" y="2927959"/>
                  </a:lnTo>
                  <a:cubicBezTo>
                    <a:pt x="1872208" y="3100294"/>
                    <a:pt x="1732502" y="3240000"/>
                    <a:pt x="1560167" y="3240000"/>
                  </a:cubicBezTo>
                  <a:lnTo>
                    <a:pt x="312041" y="3240000"/>
                  </a:lnTo>
                  <a:cubicBezTo>
                    <a:pt x="139706" y="3240000"/>
                    <a:pt x="0" y="3100294"/>
                    <a:pt x="0" y="2927959"/>
                  </a:cubicBezTo>
                  <a:lnTo>
                    <a:pt x="0" y="312041"/>
                  </a:lnTo>
                  <a:cubicBezTo>
                    <a:pt x="0" y="139706"/>
                    <a:pt x="139706" y="0"/>
                    <a:pt x="312041" y="0"/>
                  </a:cubicBez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grpSp>
        <p:nvGrpSpPr>
          <p:cNvPr id="54" name="Group 53">
            <a:extLst>
              <a:ext uri="{FF2B5EF4-FFF2-40B4-BE49-F238E27FC236}">
                <a16:creationId xmlns:a16="http://schemas.microsoft.com/office/drawing/2014/main" xmlns="" id="{642EEEBF-5D7E-41DA-B2B3-7818D3F4EC9E}"/>
              </a:ext>
            </a:extLst>
          </p:cNvPr>
          <p:cNvGrpSpPr/>
          <p:nvPr/>
        </p:nvGrpSpPr>
        <p:grpSpPr>
          <a:xfrm>
            <a:off x="533512" y="4165717"/>
            <a:ext cx="2624270" cy="1207271"/>
            <a:chOff x="1985513" y="4307149"/>
            <a:chExt cx="2380861" cy="1207271"/>
          </a:xfrm>
        </p:grpSpPr>
        <p:sp>
          <p:nvSpPr>
            <p:cNvPr id="55" name="TextBox 54">
              <a:extLst>
                <a:ext uri="{FF2B5EF4-FFF2-40B4-BE49-F238E27FC236}">
                  <a16:creationId xmlns:a16="http://schemas.microsoft.com/office/drawing/2014/main" xmlns="" id="{05526F09-F985-462A-8656-48F3AA06F85F}"/>
                </a:ext>
              </a:extLst>
            </p:cNvPr>
            <p:cNvSpPr txBox="1"/>
            <p:nvPr/>
          </p:nvSpPr>
          <p:spPr>
            <a:xfrm>
              <a:off x="2004347" y="4560313"/>
              <a:ext cx="2193295" cy="954107"/>
            </a:xfrm>
            <a:prstGeom prst="rect">
              <a:avLst/>
            </a:prstGeom>
            <a:noFill/>
          </p:spPr>
          <p:txBody>
            <a:bodyPr wrap="square" rtlCol="0">
              <a:spAutoFit/>
            </a:bodyPr>
            <a:lstStyle/>
            <a:p>
              <a:pPr algn="just"/>
              <a:r>
                <a:rPr lang="en-US" altLang="ko-KR" sz="1400" smtClean="0">
                  <a:solidFill>
                    <a:schemeClr val="tx1">
                      <a:lumMod val="75000"/>
                      <a:lumOff val="25000"/>
                    </a:schemeClr>
                  </a:solidFill>
                  <a:cs typeface="Arial" pitchFamily="34" charset="0"/>
                </a:rPr>
                <a:t>Plagiarisme merupakan perbuatan mengambil karya orang lain tanpa izin, tanpa mencantumkan sumbernya.</a:t>
              </a:r>
              <a:endParaRPr lang="en-US" altLang="ko-KR" sz="1400">
                <a:solidFill>
                  <a:schemeClr val="tx1">
                    <a:lumMod val="75000"/>
                    <a:lumOff val="25000"/>
                  </a:schemeClr>
                </a:solidFill>
                <a:cs typeface="Arial" pitchFamily="34" charset="0"/>
              </a:endParaRPr>
            </a:p>
          </p:txBody>
        </p:sp>
        <p:sp>
          <p:nvSpPr>
            <p:cNvPr id="56" name="TextBox 55">
              <a:extLst>
                <a:ext uri="{FF2B5EF4-FFF2-40B4-BE49-F238E27FC236}">
                  <a16:creationId xmlns:a16="http://schemas.microsoft.com/office/drawing/2014/main" xmlns="" id="{DB5056F8-EEAB-484A-817A-BB741AA856D3}"/>
                </a:ext>
              </a:extLst>
            </p:cNvPr>
            <p:cNvSpPr txBox="1"/>
            <p:nvPr/>
          </p:nvSpPr>
          <p:spPr>
            <a:xfrm>
              <a:off x="1985513" y="4307149"/>
              <a:ext cx="2380861" cy="307777"/>
            </a:xfrm>
            <a:prstGeom prst="rect">
              <a:avLst/>
            </a:prstGeom>
            <a:noFill/>
          </p:spPr>
          <p:txBody>
            <a:bodyPr wrap="square" rtlCol="0">
              <a:spAutoFit/>
            </a:bodyPr>
            <a:lstStyle/>
            <a:p>
              <a:r>
                <a:rPr lang="en-US" altLang="ko-KR" sz="1400" b="1" smtClean="0">
                  <a:solidFill>
                    <a:schemeClr val="accent1"/>
                  </a:solidFill>
                  <a:cs typeface="Arial" pitchFamily="34" charset="0"/>
                </a:rPr>
                <a:t>1. </a:t>
              </a:r>
              <a:r>
                <a:rPr lang="en-US" altLang="ko-KR" sz="1400" b="1" err="1" smtClean="0">
                  <a:solidFill>
                    <a:schemeClr val="accent1"/>
                  </a:solidFill>
                  <a:cs typeface="Arial" pitchFamily="34" charset="0"/>
                </a:rPr>
                <a:t>Permasalahan</a:t>
              </a:r>
              <a:r>
                <a:rPr lang="en-US" altLang="ko-KR" sz="1400" b="1" smtClean="0">
                  <a:solidFill>
                    <a:schemeClr val="accent1"/>
                  </a:solidFill>
                  <a:cs typeface="Arial" pitchFamily="34" charset="0"/>
                </a:rPr>
                <a:t> </a:t>
              </a:r>
              <a:r>
                <a:rPr lang="en-US" altLang="ko-KR" sz="1400" b="1" err="1" smtClean="0">
                  <a:solidFill>
                    <a:schemeClr val="accent1"/>
                  </a:solidFill>
                  <a:cs typeface="Arial" pitchFamily="34" charset="0"/>
                </a:rPr>
                <a:t>umum</a:t>
              </a:r>
              <a:endParaRPr lang="ko-KR" altLang="en-US" sz="1400" b="1">
                <a:solidFill>
                  <a:schemeClr val="accent1"/>
                </a:solidFill>
                <a:cs typeface="Arial" pitchFamily="34" charset="0"/>
              </a:endParaRPr>
            </a:p>
          </p:txBody>
        </p:sp>
      </p:grpSp>
      <p:grpSp>
        <p:nvGrpSpPr>
          <p:cNvPr id="58" name="Group 57">
            <a:extLst>
              <a:ext uri="{FF2B5EF4-FFF2-40B4-BE49-F238E27FC236}">
                <a16:creationId xmlns:a16="http://schemas.microsoft.com/office/drawing/2014/main" xmlns="" id="{B3513EB7-FC79-4550-BB0E-099B5B0FE2BB}"/>
              </a:ext>
            </a:extLst>
          </p:cNvPr>
          <p:cNvGrpSpPr/>
          <p:nvPr/>
        </p:nvGrpSpPr>
        <p:grpSpPr>
          <a:xfrm>
            <a:off x="3077343" y="5372988"/>
            <a:ext cx="2741476" cy="1207271"/>
            <a:chOff x="1985513" y="4307149"/>
            <a:chExt cx="2487196" cy="1207271"/>
          </a:xfrm>
        </p:grpSpPr>
        <p:sp>
          <p:nvSpPr>
            <p:cNvPr id="59" name="TextBox 58">
              <a:extLst>
                <a:ext uri="{FF2B5EF4-FFF2-40B4-BE49-F238E27FC236}">
                  <a16:creationId xmlns:a16="http://schemas.microsoft.com/office/drawing/2014/main" xmlns="" id="{1B9E3761-B2A3-471D-92F6-82D9EA2915BC}"/>
                </a:ext>
              </a:extLst>
            </p:cNvPr>
            <p:cNvSpPr txBox="1"/>
            <p:nvPr/>
          </p:nvSpPr>
          <p:spPr>
            <a:xfrm>
              <a:off x="2004346" y="4560313"/>
              <a:ext cx="2346637" cy="954107"/>
            </a:xfrm>
            <a:prstGeom prst="rect">
              <a:avLst/>
            </a:prstGeom>
            <a:noFill/>
          </p:spPr>
          <p:txBody>
            <a:bodyPr wrap="square" rtlCol="0">
              <a:spAutoFit/>
            </a:bodyPr>
            <a:lstStyle/>
            <a:p>
              <a:pPr algn="just"/>
              <a:r>
                <a:rPr lang="en-US" altLang="ko-KR" sz="1400" smtClean="0">
                  <a:solidFill>
                    <a:schemeClr val="tx1">
                      <a:lumMod val="75000"/>
                      <a:lumOff val="25000"/>
                    </a:schemeClr>
                  </a:solidFill>
                  <a:cs typeface="Arial" pitchFamily="34" charset="0"/>
                </a:rPr>
                <a:t>Salah satu contoh tindakan plagiat adalah pada pembuatan skripsi mahasiswa di kampus Budi Luhur</a:t>
              </a:r>
              <a:endParaRPr lang="en-US" altLang="ko-KR" sz="1400">
                <a:solidFill>
                  <a:schemeClr val="tx1">
                    <a:lumMod val="75000"/>
                    <a:lumOff val="25000"/>
                  </a:schemeClr>
                </a:solidFill>
                <a:cs typeface="Arial" pitchFamily="34" charset="0"/>
              </a:endParaRPr>
            </a:p>
          </p:txBody>
        </p:sp>
        <p:sp>
          <p:nvSpPr>
            <p:cNvPr id="60" name="TextBox 59">
              <a:extLst>
                <a:ext uri="{FF2B5EF4-FFF2-40B4-BE49-F238E27FC236}">
                  <a16:creationId xmlns:a16="http://schemas.microsoft.com/office/drawing/2014/main" xmlns="" id="{63B62C24-521D-4126-851C-3AA5DFE3301F}"/>
                </a:ext>
              </a:extLst>
            </p:cNvPr>
            <p:cNvSpPr txBox="1"/>
            <p:nvPr/>
          </p:nvSpPr>
          <p:spPr>
            <a:xfrm>
              <a:off x="1985513" y="4307149"/>
              <a:ext cx="2487196" cy="307777"/>
            </a:xfrm>
            <a:prstGeom prst="rect">
              <a:avLst/>
            </a:prstGeom>
            <a:noFill/>
          </p:spPr>
          <p:txBody>
            <a:bodyPr wrap="square" rtlCol="0">
              <a:spAutoFit/>
            </a:bodyPr>
            <a:lstStyle/>
            <a:p>
              <a:r>
                <a:rPr lang="en-US" altLang="ko-KR" sz="1400" b="1" smtClean="0">
                  <a:solidFill>
                    <a:schemeClr val="accent1"/>
                  </a:solidFill>
                  <a:cs typeface="Arial" pitchFamily="34" charset="0"/>
                </a:rPr>
                <a:t>2. Permasalahan khusus</a:t>
              </a:r>
              <a:endParaRPr lang="ko-KR" altLang="en-US" sz="1400" b="1">
                <a:solidFill>
                  <a:schemeClr val="accent1"/>
                </a:solidFill>
                <a:cs typeface="Arial" pitchFamily="34" charset="0"/>
              </a:endParaRPr>
            </a:p>
          </p:txBody>
        </p:sp>
      </p:grpSp>
      <p:grpSp>
        <p:nvGrpSpPr>
          <p:cNvPr id="64" name="Group 63">
            <a:extLst>
              <a:ext uri="{FF2B5EF4-FFF2-40B4-BE49-F238E27FC236}">
                <a16:creationId xmlns:a16="http://schemas.microsoft.com/office/drawing/2014/main" xmlns="" id="{C7C7987B-76D6-4B58-B71D-18D4DA5C2984}"/>
              </a:ext>
            </a:extLst>
          </p:cNvPr>
          <p:cNvGrpSpPr/>
          <p:nvPr/>
        </p:nvGrpSpPr>
        <p:grpSpPr>
          <a:xfrm>
            <a:off x="6513896" y="5372988"/>
            <a:ext cx="2624270" cy="1422715"/>
            <a:chOff x="1985513" y="4307149"/>
            <a:chExt cx="2380861" cy="1422715"/>
          </a:xfrm>
        </p:grpSpPr>
        <p:sp>
          <p:nvSpPr>
            <p:cNvPr id="65" name="TextBox 64">
              <a:extLst>
                <a:ext uri="{FF2B5EF4-FFF2-40B4-BE49-F238E27FC236}">
                  <a16:creationId xmlns:a16="http://schemas.microsoft.com/office/drawing/2014/main" xmlns="" id="{F960A00A-33DE-4A37-BE84-BD61ACB01DFC}"/>
                </a:ext>
              </a:extLst>
            </p:cNvPr>
            <p:cNvSpPr txBox="1"/>
            <p:nvPr/>
          </p:nvSpPr>
          <p:spPr>
            <a:xfrm>
              <a:off x="2004346" y="4560313"/>
              <a:ext cx="2346637" cy="1169551"/>
            </a:xfrm>
            <a:prstGeom prst="rect">
              <a:avLst/>
            </a:prstGeom>
            <a:noFill/>
          </p:spPr>
          <p:txBody>
            <a:bodyPr wrap="square" rtlCol="0">
              <a:spAutoFit/>
            </a:bodyPr>
            <a:lstStyle/>
            <a:p>
              <a:pPr algn="just"/>
              <a:r>
                <a:rPr lang="en-US" altLang="ko-KR" sz="1400" smtClean="0">
                  <a:solidFill>
                    <a:schemeClr val="tx1">
                      <a:lumMod val="75000"/>
                      <a:lumOff val="25000"/>
                    </a:schemeClr>
                  </a:solidFill>
                  <a:cs typeface="Arial" pitchFamily="34" charset="0"/>
                </a:rPr>
                <a:t>Pembuatan sistem pendeteksi </a:t>
              </a:r>
              <a:r>
                <a:rPr lang="en-US" altLang="ko-KR" sz="1400" i="1" smtClean="0">
                  <a:solidFill>
                    <a:schemeClr val="tx1">
                      <a:lumMod val="75000"/>
                      <a:lumOff val="25000"/>
                    </a:schemeClr>
                  </a:solidFill>
                  <a:cs typeface="Arial" pitchFamily="34" charset="0"/>
                </a:rPr>
                <a:t>similarity </a:t>
              </a:r>
              <a:r>
                <a:rPr lang="en-US" altLang="ko-KR" sz="1400" smtClean="0">
                  <a:solidFill>
                    <a:schemeClr val="tx1">
                      <a:lumMod val="75000"/>
                      <a:lumOff val="25000"/>
                    </a:schemeClr>
                  </a:solidFill>
                  <a:cs typeface="Arial" pitchFamily="34" charset="0"/>
                </a:rPr>
                <a:t>menggunakan beberapa algoritme, tetapi permasalahanya ditingkat keakuratanya.</a:t>
              </a:r>
              <a:endParaRPr lang="en-US" altLang="ko-KR" sz="1400">
                <a:solidFill>
                  <a:schemeClr val="tx1">
                    <a:lumMod val="75000"/>
                    <a:lumOff val="25000"/>
                  </a:schemeClr>
                </a:solidFill>
                <a:cs typeface="Arial" pitchFamily="34" charset="0"/>
              </a:endParaRPr>
            </a:p>
          </p:txBody>
        </p:sp>
        <p:sp>
          <p:nvSpPr>
            <p:cNvPr id="66" name="TextBox 65">
              <a:extLst>
                <a:ext uri="{FF2B5EF4-FFF2-40B4-BE49-F238E27FC236}">
                  <a16:creationId xmlns:a16="http://schemas.microsoft.com/office/drawing/2014/main" xmlns="" id="{BB986583-0EE0-4D8B-AC88-9911B093201E}"/>
                </a:ext>
              </a:extLst>
            </p:cNvPr>
            <p:cNvSpPr txBox="1"/>
            <p:nvPr/>
          </p:nvSpPr>
          <p:spPr>
            <a:xfrm>
              <a:off x="1985513" y="4307149"/>
              <a:ext cx="2380861" cy="307777"/>
            </a:xfrm>
            <a:prstGeom prst="rect">
              <a:avLst/>
            </a:prstGeom>
            <a:noFill/>
          </p:spPr>
          <p:txBody>
            <a:bodyPr wrap="square" rtlCol="0">
              <a:spAutoFit/>
            </a:bodyPr>
            <a:lstStyle/>
            <a:p>
              <a:r>
                <a:rPr lang="en-US" altLang="ko-KR" sz="1400" b="1" smtClean="0">
                  <a:solidFill>
                    <a:schemeClr val="accent1"/>
                  </a:solidFill>
                  <a:cs typeface="Arial" pitchFamily="34" charset="0"/>
                </a:rPr>
                <a:t>3. </a:t>
              </a:r>
              <a:r>
                <a:rPr lang="en-US" altLang="ko-KR" sz="1400" b="1" err="1" smtClean="0">
                  <a:solidFill>
                    <a:schemeClr val="accent1"/>
                  </a:solidFill>
                  <a:cs typeface="Arial" pitchFamily="34" charset="0"/>
                </a:rPr>
                <a:t>Penelitian</a:t>
              </a:r>
              <a:r>
                <a:rPr lang="en-US" altLang="ko-KR" sz="1400" b="1" smtClean="0">
                  <a:solidFill>
                    <a:schemeClr val="accent1"/>
                  </a:solidFill>
                  <a:cs typeface="Arial" pitchFamily="34" charset="0"/>
                </a:rPr>
                <a:t> </a:t>
              </a:r>
              <a:r>
                <a:rPr lang="en-US" altLang="ko-KR" sz="1400" b="1" err="1" smtClean="0">
                  <a:solidFill>
                    <a:schemeClr val="accent1"/>
                  </a:solidFill>
                  <a:cs typeface="Arial" pitchFamily="34" charset="0"/>
                </a:rPr>
                <a:t>sebelumnya</a:t>
              </a:r>
              <a:endParaRPr lang="ko-KR" altLang="en-US" sz="1400" b="1">
                <a:solidFill>
                  <a:schemeClr val="accent1"/>
                </a:solidFill>
                <a:cs typeface="Arial" pitchFamily="34" charset="0"/>
              </a:endParaRPr>
            </a:p>
          </p:txBody>
        </p:sp>
      </p:grpSp>
      <p:grpSp>
        <p:nvGrpSpPr>
          <p:cNvPr id="67" name="Group 66">
            <a:extLst>
              <a:ext uri="{FF2B5EF4-FFF2-40B4-BE49-F238E27FC236}">
                <a16:creationId xmlns:a16="http://schemas.microsoft.com/office/drawing/2014/main" xmlns="" id="{44C34D87-F93A-482E-8693-18FB32609ED5}"/>
              </a:ext>
            </a:extLst>
          </p:cNvPr>
          <p:cNvGrpSpPr/>
          <p:nvPr/>
        </p:nvGrpSpPr>
        <p:grpSpPr>
          <a:xfrm>
            <a:off x="9376661" y="4165717"/>
            <a:ext cx="2624270" cy="1422715"/>
            <a:chOff x="1985513" y="4307149"/>
            <a:chExt cx="2380861" cy="1422715"/>
          </a:xfrm>
        </p:grpSpPr>
        <p:sp>
          <p:nvSpPr>
            <p:cNvPr id="68" name="TextBox 67">
              <a:extLst>
                <a:ext uri="{FF2B5EF4-FFF2-40B4-BE49-F238E27FC236}">
                  <a16:creationId xmlns:a16="http://schemas.microsoft.com/office/drawing/2014/main" xmlns="" id="{A00128E9-93CC-4531-9DB3-4BCC9E314D1D}"/>
                </a:ext>
              </a:extLst>
            </p:cNvPr>
            <p:cNvSpPr txBox="1"/>
            <p:nvPr/>
          </p:nvSpPr>
          <p:spPr>
            <a:xfrm>
              <a:off x="2004346" y="4560313"/>
              <a:ext cx="2346637" cy="1169551"/>
            </a:xfrm>
            <a:prstGeom prst="rect">
              <a:avLst/>
            </a:prstGeom>
            <a:noFill/>
          </p:spPr>
          <p:txBody>
            <a:bodyPr wrap="square" rtlCol="0">
              <a:spAutoFit/>
            </a:bodyPr>
            <a:lstStyle/>
            <a:p>
              <a:pPr algn="just"/>
              <a:r>
                <a:rPr lang="en-US" altLang="ko-KR" sz="1400" smtClean="0">
                  <a:solidFill>
                    <a:schemeClr val="tx1">
                      <a:lumMod val="75000"/>
                      <a:lumOff val="25000"/>
                    </a:schemeClr>
                  </a:solidFill>
                  <a:cs typeface="Arial" pitchFamily="34" charset="0"/>
                </a:rPr>
                <a:t>Pendeteksi awal tindakan plagiat, dengan membuat sistem pengecekan nilai </a:t>
              </a:r>
              <a:r>
                <a:rPr lang="en-US" altLang="ko-KR" sz="1400" i="1" smtClean="0">
                  <a:solidFill>
                    <a:schemeClr val="tx1">
                      <a:lumMod val="75000"/>
                      <a:lumOff val="25000"/>
                    </a:schemeClr>
                  </a:solidFill>
                  <a:cs typeface="Arial" pitchFamily="34" charset="0"/>
                </a:rPr>
                <a:t>similarity</a:t>
              </a:r>
              <a:r>
                <a:rPr lang="en-US" altLang="ko-KR" sz="1400" smtClean="0">
                  <a:solidFill>
                    <a:schemeClr val="tx1">
                      <a:lumMod val="75000"/>
                      <a:lumOff val="25000"/>
                    </a:schemeClr>
                  </a:solidFill>
                  <a:cs typeface="Arial" pitchFamily="34" charset="0"/>
                </a:rPr>
                <a:t> pada dokumen abstrak skripsi.</a:t>
              </a:r>
              <a:endParaRPr lang="en-US" altLang="ko-KR" sz="1400">
                <a:solidFill>
                  <a:schemeClr val="tx1">
                    <a:lumMod val="75000"/>
                    <a:lumOff val="25000"/>
                  </a:schemeClr>
                </a:solidFill>
                <a:cs typeface="Arial" pitchFamily="34" charset="0"/>
              </a:endParaRPr>
            </a:p>
          </p:txBody>
        </p:sp>
        <p:sp>
          <p:nvSpPr>
            <p:cNvPr id="69" name="TextBox 68">
              <a:extLst>
                <a:ext uri="{FF2B5EF4-FFF2-40B4-BE49-F238E27FC236}">
                  <a16:creationId xmlns:a16="http://schemas.microsoft.com/office/drawing/2014/main" xmlns="" id="{70669B1C-811F-4255-A93A-FFE97ED7BEBF}"/>
                </a:ext>
              </a:extLst>
            </p:cNvPr>
            <p:cNvSpPr txBox="1"/>
            <p:nvPr/>
          </p:nvSpPr>
          <p:spPr>
            <a:xfrm>
              <a:off x="1985513" y="4307149"/>
              <a:ext cx="2380861" cy="307777"/>
            </a:xfrm>
            <a:prstGeom prst="rect">
              <a:avLst/>
            </a:prstGeom>
            <a:noFill/>
          </p:spPr>
          <p:txBody>
            <a:bodyPr wrap="square" rtlCol="0">
              <a:spAutoFit/>
            </a:bodyPr>
            <a:lstStyle/>
            <a:p>
              <a:r>
                <a:rPr lang="en-US" altLang="ko-KR" sz="1400" b="1" smtClean="0">
                  <a:solidFill>
                    <a:schemeClr val="accent1"/>
                  </a:solidFill>
                  <a:cs typeface="Arial" pitchFamily="34" charset="0"/>
                </a:rPr>
                <a:t>4. </a:t>
              </a:r>
              <a:r>
                <a:rPr lang="en-US" altLang="ko-KR" sz="1400" b="1" err="1" smtClean="0">
                  <a:solidFill>
                    <a:schemeClr val="accent1"/>
                  </a:solidFill>
                  <a:cs typeface="Arial" pitchFamily="34" charset="0"/>
                </a:rPr>
                <a:t>Sistem</a:t>
              </a:r>
              <a:r>
                <a:rPr lang="en-US" altLang="ko-KR" sz="1400" b="1" smtClean="0">
                  <a:solidFill>
                    <a:schemeClr val="accent1"/>
                  </a:solidFill>
                  <a:cs typeface="Arial" pitchFamily="34" charset="0"/>
                </a:rPr>
                <a:t> yang </a:t>
              </a:r>
              <a:r>
                <a:rPr lang="en-US" altLang="ko-KR" sz="1400" b="1" err="1" smtClean="0">
                  <a:solidFill>
                    <a:schemeClr val="accent1"/>
                  </a:solidFill>
                  <a:cs typeface="Arial" pitchFamily="34" charset="0"/>
                </a:rPr>
                <a:t>akan</a:t>
              </a:r>
              <a:r>
                <a:rPr lang="en-US" altLang="ko-KR" sz="1400" b="1" smtClean="0">
                  <a:solidFill>
                    <a:schemeClr val="accent1"/>
                  </a:solidFill>
                  <a:cs typeface="Arial" pitchFamily="34" charset="0"/>
                </a:rPr>
                <a:t> </a:t>
              </a:r>
              <a:r>
                <a:rPr lang="en-US" altLang="ko-KR" sz="1400" b="1" err="1" smtClean="0">
                  <a:solidFill>
                    <a:schemeClr val="accent1"/>
                  </a:solidFill>
                  <a:cs typeface="Arial" pitchFamily="34" charset="0"/>
                </a:rPr>
                <a:t>dibuat</a:t>
              </a:r>
              <a:endParaRPr lang="ko-KR" altLang="en-US" sz="1400" b="1">
                <a:solidFill>
                  <a:schemeClr val="accent1"/>
                </a:solidFill>
                <a:cs typeface="Arial" pitchFamily="34" charset="0"/>
              </a:endParaRPr>
            </a:p>
          </p:txBody>
        </p:sp>
      </p:grpSp>
      <p:grpSp>
        <p:nvGrpSpPr>
          <p:cNvPr id="49" name="Group 48"/>
          <p:cNvGrpSpPr/>
          <p:nvPr/>
        </p:nvGrpSpPr>
        <p:grpSpPr>
          <a:xfrm>
            <a:off x="11188700" y="168095"/>
            <a:ext cx="871780" cy="873306"/>
            <a:chOff x="9639300" y="947037"/>
            <a:chExt cx="1385520" cy="1381278"/>
          </a:xfrm>
        </p:grpSpPr>
        <p:sp>
          <p:nvSpPr>
            <p:cNvPr id="51" name="Oval 50"/>
            <p:cNvSpPr/>
            <p:nvPr/>
          </p:nvSpPr>
          <p:spPr>
            <a:xfrm>
              <a:off x="9639300" y="947037"/>
              <a:ext cx="1385520" cy="138127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pic>
          <p:nvPicPr>
            <p:cNvPr id="57" name="Picture 56" descr="logo BL"/>
            <p:cNvPicPr/>
            <p:nvPr/>
          </p:nvPicPr>
          <p:blipFill>
            <a:blip r:embed="rId2"/>
            <a:stretch>
              <a:fillRect/>
            </a:stretch>
          </p:blipFill>
          <p:spPr>
            <a:xfrm>
              <a:off x="9708540" y="1039556"/>
              <a:ext cx="1221640" cy="1221640"/>
            </a:xfrm>
            <a:prstGeom prst="rect">
              <a:avLst/>
            </a:prstGeom>
          </p:spPr>
        </p:pic>
      </p:grpSp>
    </p:spTree>
    <p:extLst>
      <p:ext uri="{BB962C8B-B14F-4D97-AF65-F5344CB8AC3E}">
        <p14:creationId xmlns:p14="http://schemas.microsoft.com/office/powerpoint/2010/main" val="4157288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0-#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2" fill="hold" nodeType="clickEffect">
                                  <p:stCondLst>
                                    <p:cond delay="0"/>
                                  </p:stCondLst>
                                  <p:childTnLst>
                                    <p:set>
                                      <p:cBhvr>
                                        <p:cTn id="12" dur="1" fill="hold">
                                          <p:stCondLst>
                                            <p:cond delay="0"/>
                                          </p:stCondLst>
                                        </p:cTn>
                                        <p:tgtEl>
                                          <p:spTgt spid="58"/>
                                        </p:tgtEl>
                                        <p:attrNameLst>
                                          <p:attrName>style.visibility</p:attrName>
                                        </p:attrNameLst>
                                      </p:cBhvr>
                                      <p:to>
                                        <p:strVal val="visible"/>
                                      </p:to>
                                    </p:set>
                                    <p:anim calcmode="lin" valueType="num">
                                      <p:cBhvr additive="base">
                                        <p:cTn id="13" dur="500" fill="hold"/>
                                        <p:tgtEl>
                                          <p:spTgt spid="58"/>
                                        </p:tgtEl>
                                        <p:attrNameLst>
                                          <p:attrName>ppt_x</p:attrName>
                                        </p:attrNameLst>
                                      </p:cBhvr>
                                      <p:tavLst>
                                        <p:tav tm="0">
                                          <p:val>
                                            <p:strVal val="0-#ppt_w/2"/>
                                          </p:val>
                                        </p:tav>
                                        <p:tav tm="100000">
                                          <p:val>
                                            <p:strVal val="#ppt_x"/>
                                          </p:val>
                                        </p:tav>
                                      </p:tavLst>
                                    </p:anim>
                                    <p:anim calcmode="lin" valueType="num">
                                      <p:cBhvr additive="base">
                                        <p:cTn id="14"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6" fill="hold" nodeType="clickEffect">
                                  <p:stCondLst>
                                    <p:cond delay="0"/>
                                  </p:stCondLst>
                                  <p:childTnLst>
                                    <p:set>
                                      <p:cBhvr>
                                        <p:cTn id="18" dur="1" fill="hold">
                                          <p:stCondLst>
                                            <p:cond delay="0"/>
                                          </p:stCondLst>
                                        </p:cTn>
                                        <p:tgtEl>
                                          <p:spTgt spid="64"/>
                                        </p:tgtEl>
                                        <p:attrNameLst>
                                          <p:attrName>style.visibility</p:attrName>
                                        </p:attrNameLst>
                                      </p:cBhvr>
                                      <p:to>
                                        <p:strVal val="visible"/>
                                      </p:to>
                                    </p:set>
                                    <p:anim calcmode="lin" valueType="num">
                                      <p:cBhvr additive="base">
                                        <p:cTn id="19" dur="500" fill="hold"/>
                                        <p:tgtEl>
                                          <p:spTgt spid="64"/>
                                        </p:tgtEl>
                                        <p:attrNameLst>
                                          <p:attrName>ppt_x</p:attrName>
                                        </p:attrNameLst>
                                      </p:cBhvr>
                                      <p:tavLst>
                                        <p:tav tm="0">
                                          <p:val>
                                            <p:strVal val="1+#ppt_w/2"/>
                                          </p:val>
                                        </p:tav>
                                        <p:tav tm="100000">
                                          <p:val>
                                            <p:strVal val="#ppt_x"/>
                                          </p:val>
                                        </p:tav>
                                      </p:tavLst>
                                    </p:anim>
                                    <p:anim calcmode="lin" valueType="num">
                                      <p:cBhvr additive="base">
                                        <p:cTn id="20"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67"/>
                                        </p:tgtEl>
                                        <p:attrNameLst>
                                          <p:attrName>style.visibility</p:attrName>
                                        </p:attrNameLst>
                                      </p:cBhvr>
                                      <p:to>
                                        <p:strVal val="visible"/>
                                      </p:to>
                                    </p:set>
                                    <p:anim calcmode="lin" valueType="num">
                                      <p:cBhvr additive="base">
                                        <p:cTn id="25" dur="500" fill="hold"/>
                                        <p:tgtEl>
                                          <p:spTgt spid="67"/>
                                        </p:tgtEl>
                                        <p:attrNameLst>
                                          <p:attrName>ppt_x</p:attrName>
                                        </p:attrNameLst>
                                      </p:cBhvr>
                                      <p:tavLst>
                                        <p:tav tm="0">
                                          <p:val>
                                            <p:strVal val="1+#ppt_w/2"/>
                                          </p:val>
                                        </p:tav>
                                        <p:tav tm="100000">
                                          <p:val>
                                            <p:strVal val="#ppt_x"/>
                                          </p:val>
                                        </p:tav>
                                      </p:tavLst>
                                    </p:anim>
                                    <p:anim calcmode="lin" valueType="num">
                                      <p:cBhvr additive="base">
                                        <p:cTn id="26" dur="500" fill="hold"/>
                                        <p:tgtEl>
                                          <p:spTgt spid="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735F7F3-C1B5-4B60-A00A-4EB618DDFB5A}"/>
              </a:ext>
            </a:extLst>
          </p:cNvPr>
          <p:cNvSpPr>
            <a:spLocks noGrp="1"/>
          </p:cNvSpPr>
          <p:nvPr>
            <p:ph type="body" sz="quarter" idx="10"/>
          </p:nvPr>
        </p:nvSpPr>
        <p:spPr/>
        <p:txBody>
          <a:bodyPr/>
          <a:lstStyle/>
          <a:p>
            <a:r>
              <a:rPr lang="en-US" err="1" smtClean="0"/>
              <a:t>Rumusan</a:t>
            </a:r>
            <a:r>
              <a:rPr lang="en-US" smtClean="0"/>
              <a:t> </a:t>
            </a:r>
            <a:r>
              <a:rPr lang="en-US" err="1" smtClean="0"/>
              <a:t>Masalah</a:t>
            </a:r>
            <a:endParaRPr lang="en-US"/>
          </a:p>
        </p:txBody>
      </p:sp>
      <p:cxnSp>
        <p:nvCxnSpPr>
          <p:cNvPr id="3" name="Elbow Connector 31">
            <a:extLst>
              <a:ext uri="{FF2B5EF4-FFF2-40B4-BE49-F238E27FC236}">
                <a16:creationId xmlns:a16="http://schemas.microsoft.com/office/drawing/2014/main" xmlns="" id="{49BC53E2-EF47-47E3-91D1-9906702A6753}"/>
              </a:ext>
            </a:extLst>
          </p:cNvPr>
          <p:cNvCxnSpPr>
            <a:cxnSpLocks/>
            <a:endCxn id="5" idx="2"/>
          </p:cNvCxnSpPr>
          <p:nvPr/>
        </p:nvCxnSpPr>
        <p:spPr>
          <a:xfrm flipV="1">
            <a:off x="2477907" y="2495056"/>
            <a:ext cx="1539119" cy="1137700"/>
          </a:xfrm>
          <a:prstGeom prst="bentConnector3">
            <a:avLst>
              <a:gd name="adj1" fmla="val 50000"/>
            </a:avLst>
          </a:prstGeom>
          <a:ln w="22225">
            <a:solidFill>
              <a:schemeClr val="accent2"/>
            </a:solidFill>
            <a:headEnd type="ova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xmlns="" id="{97EEC74D-AFED-4B4B-B22D-87C132F66466}"/>
              </a:ext>
            </a:extLst>
          </p:cNvPr>
          <p:cNvGrpSpPr/>
          <p:nvPr/>
        </p:nvGrpSpPr>
        <p:grpSpPr>
          <a:xfrm>
            <a:off x="4017026" y="1856554"/>
            <a:ext cx="1277005" cy="1277005"/>
            <a:chOff x="899591" y="1902000"/>
            <a:chExt cx="1250671" cy="1250671"/>
          </a:xfrm>
        </p:grpSpPr>
        <p:sp>
          <p:nvSpPr>
            <p:cNvPr id="5" name="Oval 4">
              <a:extLst>
                <a:ext uri="{FF2B5EF4-FFF2-40B4-BE49-F238E27FC236}">
                  <a16:creationId xmlns:a16="http://schemas.microsoft.com/office/drawing/2014/main" xmlns="" id="{E4A6122D-37ED-4846-A4E3-CFEDD4A0C795}"/>
                </a:ext>
              </a:extLst>
            </p:cNvPr>
            <p:cNvSpPr/>
            <p:nvPr/>
          </p:nvSpPr>
          <p:spPr>
            <a:xfrm>
              <a:off x="899591" y="1902000"/>
              <a:ext cx="1250671" cy="1250671"/>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 name="Oval 5">
              <a:extLst>
                <a:ext uri="{FF2B5EF4-FFF2-40B4-BE49-F238E27FC236}">
                  <a16:creationId xmlns:a16="http://schemas.microsoft.com/office/drawing/2014/main" xmlns="" id="{53B8814E-949C-455E-8907-2465482F4343}"/>
                </a:ext>
              </a:extLst>
            </p:cNvPr>
            <p:cNvSpPr/>
            <p:nvPr/>
          </p:nvSpPr>
          <p:spPr>
            <a:xfrm>
              <a:off x="1016229" y="2018638"/>
              <a:ext cx="1017395" cy="1017395"/>
            </a:xfrm>
            <a:prstGeom prst="ellipse">
              <a:avLst/>
            </a:prstGeom>
            <a:solidFill>
              <a:schemeClr val="bg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grpSp>
      <p:grpSp>
        <p:nvGrpSpPr>
          <p:cNvPr id="10" name="Group 9">
            <a:extLst>
              <a:ext uri="{FF2B5EF4-FFF2-40B4-BE49-F238E27FC236}">
                <a16:creationId xmlns:a16="http://schemas.microsoft.com/office/drawing/2014/main" xmlns="" id="{9965350E-9472-4815-9297-2800645B06F1}"/>
              </a:ext>
            </a:extLst>
          </p:cNvPr>
          <p:cNvGrpSpPr/>
          <p:nvPr/>
        </p:nvGrpSpPr>
        <p:grpSpPr>
          <a:xfrm>
            <a:off x="4017026" y="4743877"/>
            <a:ext cx="1277005" cy="1277005"/>
            <a:chOff x="899591" y="1902000"/>
            <a:chExt cx="1250671" cy="1250671"/>
          </a:xfrm>
        </p:grpSpPr>
        <p:sp>
          <p:nvSpPr>
            <p:cNvPr id="11" name="Oval 10">
              <a:extLst>
                <a:ext uri="{FF2B5EF4-FFF2-40B4-BE49-F238E27FC236}">
                  <a16:creationId xmlns:a16="http://schemas.microsoft.com/office/drawing/2014/main" xmlns="" id="{FB821AD1-150E-40F3-9FFE-C40DF07E60F9}"/>
                </a:ext>
              </a:extLst>
            </p:cNvPr>
            <p:cNvSpPr/>
            <p:nvPr/>
          </p:nvSpPr>
          <p:spPr>
            <a:xfrm>
              <a:off x="899591" y="1902000"/>
              <a:ext cx="1250671" cy="1250671"/>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 name="Oval 11">
              <a:extLst>
                <a:ext uri="{FF2B5EF4-FFF2-40B4-BE49-F238E27FC236}">
                  <a16:creationId xmlns:a16="http://schemas.microsoft.com/office/drawing/2014/main" xmlns="" id="{61B8277D-29FF-4433-A024-D3C56CF111A6}"/>
                </a:ext>
              </a:extLst>
            </p:cNvPr>
            <p:cNvSpPr/>
            <p:nvPr/>
          </p:nvSpPr>
          <p:spPr>
            <a:xfrm>
              <a:off x="1016229" y="2018638"/>
              <a:ext cx="1017395" cy="1017395"/>
            </a:xfrm>
            <a:prstGeom prst="ellipse">
              <a:avLst/>
            </a:prstGeom>
            <a:solidFill>
              <a:schemeClr val="bg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grpSp>
      <p:cxnSp>
        <p:nvCxnSpPr>
          <p:cNvPr id="13" name="Elbow Connector 51">
            <a:extLst>
              <a:ext uri="{FF2B5EF4-FFF2-40B4-BE49-F238E27FC236}">
                <a16:creationId xmlns:a16="http://schemas.microsoft.com/office/drawing/2014/main" xmlns="" id="{5F5A382E-DABC-4842-828B-2DC5C2A8E634}"/>
              </a:ext>
            </a:extLst>
          </p:cNvPr>
          <p:cNvCxnSpPr>
            <a:cxnSpLocks/>
            <a:endCxn id="11" idx="2"/>
          </p:cNvCxnSpPr>
          <p:nvPr/>
        </p:nvCxnSpPr>
        <p:spPr>
          <a:xfrm>
            <a:off x="2477907" y="4223267"/>
            <a:ext cx="1539119" cy="1159113"/>
          </a:xfrm>
          <a:prstGeom prst="bentConnector3">
            <a:avLst>
              <a:gd name="adj1" fmla="val 50000"/>
            </a:avLst>
          </a:prstGeom>
          <a:ln w="22225">
            <a:solidFill>
              <a:schemeClr val="accent4"/>
            </a:solidFill>
            <a:headEnd type="ova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xmlns="" id="{4FFDFC3A-FE80-40C6-92E4-23B32F45C6D6}"/>
              </a:ext>
            </a:extLst>
          </p:cNvPr>
          <p:cNvSpPr txBox="1"/>
          <p:nvPr/>
        </p:nvSpPr>
        <p:spPr>
          <a:xfrm>
            <a:off x="4124552" y="2356556"/>
            <a:ext cx="1044600" cy="276999"/>
          </a:xfrm>
          <a:prstGeom prst="rect">
            <a:avLst/>
          </a:prstGeom>
          <a:noFill/>
        </p:spPr>
        <p:txBody>
          <a:bodyPr wrap="square" rtlCol="0">
            <a:spAutoFit/>
          </a:bodyPr>
          <a:lstStyle/>
          <a:p>
            <a:pPr algn="ctr"/>
            <a:r>
              <a:rPr lang="en-US" altLang="ko-KR" sz="1200" err="1" smtClean="0">
                <a:solidFill>
                  <a:schemeClr val="tx1">
                    <a:lumMod val="75000"/>
                    <a:lumOff val="25000"/>
                  </a:schemeClr>
                </a:solidFill>
              </a:rPr>
              <a:t>Penerapan</a:t>
            </a:r>
            <a:endParaRPr lang="en-US" altLang="ko-KR" sz="1200">
              <a:solidFill>
                <a:schemeClr val="tx1">
                  <a:lumMod val="75000"/>
                  <a:lumOff val="25000"/>
                </a:schemeClr>
              </a:solidFill>
              <a:cs typeface="Calibri" pitchFamily="34" charset="0"/>
            </a:endParaRPr>
          </a:p>
        </p:txBody>
      </p:sp>
      <p:sp>
        <p:nvSpPr>
          <p:cNvPr id="17" name="TextBox 16">
            <a:extLst>
              <a:ext uri="{FF2B5EF4-FFF2-40B4-BE49-F238E27FC236}">
                <a16:creationId xmlns:a16="http://schemas.microsoft.com/office/drawing/2014/main" xmlns="" id="{10C89658-710F-4531-9F5D-5946312B65CF}"/>
              </a:ext>
            </a:extLst>
          </p:cNvPr>
          <p:cNvSpPr txBox="1"/>
          <p:nvPr/>
        </p:nvSpPr>
        <p:spPr>
          <a:xfrm>
            <a:off x="4134078" y="5243879"/>
            <a:ext cx="1044600" cy="276999"/>
          </a:xfrm>
          <a:prstGeom prst="rect">
            <a:avLst/>
          </a:prstGeom>
          <a:noFill/>
        </p:spPr>
        <p:txBody>
          <a:bodyPr wrap="square" rtlCol="0">
            <a:spAutoFit/>
          </a:bodyPr>
          <a:lstStyle/>
          <a:p>
            <a:pPr algn="ctr"/>
            <a:r>
              <a:rPr lang="en-US" altLang="ko-KR" sz="1200" err="1" smtClean="0">
                <a:solidFill>
                  <a:schemeClr val="tx1">
                    <a:lumMod val="75000"/>
                    <a:lumOff val="25000"/>
                  </a:schemeClr>
                </a:solidFill>
              </a:rPr>
              <a:t>Pengukuran</a:t>
            </a:r>
            <a:endParaRPr lang="en-US" altLang="ko-KR" sz="1200">
              <a:solidFill>
                <a:schemeClr val="tx1">
                  <a:lumMod val="75000"/>
                  <a:lumOff val="25000"/>
                </a:schemeClr>
              </a:solidFill>
              <a:cs typeface="Calibri" pitchFamily="34" charset="0"/>
            </a:endParaRPr>
          </a:p>
        </p:txBody>
      </p:sp>
      <p:sp>
        <p:nvSpPr>
          <p:cNvPr id="18" name="Oval 17">
            <a:extLst>
              <a:ext uri="{FF2B5EF4-FFF2-40B4-BE49-F238E27FC236}">
                <a16:creationId xmlns:a16="http://schemas.microsoft.com/office/drawing/2014/main" xmlns="" id="{87BC03FB-7842-4D4B-8F60-AD67E6802EFA}"/>
              </a:ext>
            </a:extLst>
          </p:cNvPr>
          <p:cNvSpPr/>
          <p:nvPr/>
        </p:nvSpPr>
        <p:spPr>
          <a:xfrm>
            <a:off x="4907996" y="1761929"/>
            <a:ext cx="522312" cy="52231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0" name="Oval 19">
            <a:extLst>
              <a:ext uri="{FF2B5EF4-FFF2-40B4-BE49-F238E27FC236}">
                <a16:creationId xmlns:a16="http://schemas.microsoft.com/office/drawing/2014/main" xmlns="" id="{193FECE9-43A2-4B0A-8B67-B9B144D231ED}"/>
              </a:ext>
            </a:extLst>
          </p:cNvPr>
          <p:cNvSpPr/>
          <p:nvPr/>
        </p:nvSpPr>
        <p:spPr>
          <a:xfrm>
            <a:off x="4915611" y="4624639"/>
            <a:ext cx="522312" cy="52231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1" name="TextBox 20">
            <a:extLst>
              <a:ext uri="{FF2B5EF4-FFF2-40B4-BE49-F238E27FC236}">
                <a16:creationId xmlns:a16="http://schemas.microsoft.com/office/drawing/2014/main" xmlns="" id="{17848961-64E5-4350-8A7A-81EFB7D070C4}"/>
              </a:ext>
            </a:extLst>
          </p:cNvPr>
          <p:cNvSpPr txBox="1"/>
          <p:nvPr/>
        </p:nvSpPr>
        <p:spPr>
          <a:xfrm>
            <a:off x="6336284" y="2263068"/>
            <a:ext cx="5084924" cy="1061829"/>
          </a:xfrm>
          <a:prstGeom prst="rect">
            <a:avLst/>
          </a:prstGeom>
          <a:noFill/>
        </p:spPr>
        <p:txBody>
          <a:bodyPr wrap="square" rtlCol="0">
            <a:spAutoFit/>
          </a:bodyPr>
          <a:lstStyle/>
          <a:p>
            <a:pPr algn="just">
              <a:lnSpc>
                <a:spcPct val="150000"/>
              </a:lnSpc>
            </a:pPr>
            <a:r>
              <a:rPr lang="en-US" altLang="ko-KR" sz="1400" smtClean="0">
                <a:solidFill>
                  <a:schemeClr val="tx1">
                    <a:lumMod val="75000"/>
                    <a:lumOff val="25000"/>
                  </a:schemeClr>
                </a:solidFill>
              </a:rPr>
              <a:t>a. </a:t>
            </a:r>
            <a:r>
              <a:rPr lang="en-US" altLang="ko-KR" sz="1400" err="1" smtClean="0">
                <a:solidFill>
                  <a:schemeClr val="tx1">
                    <a:lumMod val="75000"/>
                    <a:lumOff val="25000"/>
                  </a:schemeClr>
                </a:solidFill>
              </a:rPr>
              <a:t>Bagaimana</a:t>
            </a:r>
            <a:r>
              <a:rPr lang="en-US" altLang="ko-KR" sz="1400" smtClean="0">
                <a:solidFill>
                  <a:schemeClr val="tx1">
                    <a:lumMod val="75000"/>
                    <a:lumOff val="25000"/>
                  </a:schemeClr>
                </a:solidFill>
              </a:rPr>
              <a:t> </a:t>
            </a:r>
            <a:r>
              <a:rPr lang="en-US" altLang="ko-KR" sz="1400" err="1">
                <a:solidFill>
                  <a:schemeClr val="tx1">
                    <a:lumMod val="75000"/>
                    <a:lumOff val="25000"/>
                  </a:schemeClr>
                </a:solidFill>
              </a:rPr>
              <a:t>menerapkan</a:t>
            </a:r>
            <a:r>
              <a:rPr lang="en-US" altLang="ko-KR" sz="1400">
                <a:solidFill>
                  <a:schemeClr val="tx1">
                    <a:lumMod val="75000"/>
                    <a:lumOff val="25000"/>
                  </a:schemeClr>
                </a:solidFill>
              </a:rPr>
              <a:t> </a:t>
            </a:r>
            <a:r>
              <a:rPr lang="en-US" altLang="ko-KR" sz="1400" err="1">
                <a:solidFill>
                  <a:schemeClr val="tx1">
                    <a:lumMod val="75000"/>
                    <a:lumOff val="25000"/>
                  </a:schemeClr>
                </a:solidFill>
              </a:rPr>
              <a:t>metode</a:t>
            </a:r>
            <a:r>
              <a:rPr lang="en-US" altLang="ko-KR" sz="1400">
                <a:solidFill>
                  <a:schemeClr val="tx1">
                    <a:lumMod val="75000"/>
                    <a:lumOff val="25000"/>
                  </a:schemeClr>
                </a:solidFill>
              </a:rPr>
              <a:t> </a:t>
            </a:r>
            <a:r>
              <a:rPr lang="en-US" altLang="ko-KR" sz="1400" i="1">
                <a:solidFill>
                  <a:schemeClr val="tx1">
                    <a:lumMod val="75000"/>
                    <a:lumOff val="25000"/>
                  </a:schemeClr>
                </a:solidFill>
              </a:rPr>
              <a:t>N-gram, </a:t>
            </a:r>
            <a:r>
              <a:rPr lang="en-US" altLang="ko-KR" sz="1400" i="1" err="1">
                <a:solidFill>
                  <a:schemeClr val="tx1">
                    <a:lumMod val="75000"/>
                    <a:lumOff val="25000"/>
                  </a:schemeClr>
                </a:solidFill>
              </a:rPr>
              <a:t>Jaccard</a:t>
            </a:r>
            <a:r>
              <a:rPr lang="en-US" altLang="ko-KR" sz="1400" i="1">
                <a:solidFill>
                  <a:schemeClr val="tx1">
                    <a:lumMod val="75000"/>
                    <a:lumOff val="25000"/>
                  </a:schemeClr>
                </a:solidFill>
              </a:rPr>
              <a:t> Similarity</a:t>
            </a:r>
            <a:r>
              <a:rPr lang="en-US" altLang="ko-KR" sz="1400">
                <a:solidFill>
                  <a:schemeClr val="tx1">
                    <a:lumMod val="75000"/>
                    <a:lumOff val="25000"/>
                  </a:schemeClr>
                </a:solidFill>
              </a:rPr>
              <a:t>, </a:t>
            </a:r>
            <a:r>
              <a:rPr lang="en-US" altLang="ko-KR" sz="1400" err="1">
                <a:solidFill>
                  <a:schemeClr val="tx1">
                    <a:lumMod val="75000"/>
                    <a:lumOff val="25000"/>
                  </a:schemeClr>
                </a:solidFill>
              </a:rPr>
              <a:t>dan</a:t>
            </a:r>
            <a:r>
              <a:rPr lang="en-US" altLang="ko-KR" sz="1400">
                <a:solidFill>
                  <a:schemeClr val="tx1">
                    <a:lumMod val="75000"/>
                    <a:lumOff val="25000"/>
                  </a:schemeClr>
                </a:solidFill>
              </a:rPr>
              <a:t> </a:t>
            </a:r>
            <a:r>
              <a:rPr lang="en-US" altLang="ko-KR" sz="1400" err="1">
                <a:solidFill>
                  <a:schemeClr val="tx1">
                    <a:lumMod val="75000"/>
                    <a:lumOff val="25000"/>
                  </a:schemeClr>
                </a:solidFill>
              </a:rPr>
              <a:t>algoritme</a:t>
            </a:r>
            <a:r>
              <a:rPr lang="en-US" altLang="ko-KR" sz="1400">
                <a:solidFill>
                  <a:schemeClr val="tx1">
                    <a:lumMod val="75000"/>
                    <a:lumOff val="25000"/>
                  </a:schemeClr>
                </a:solidFill>
              </a:rPr>
              <a:t> </a:t>
            </a:r>
            <a:r>
              <a:rPr lang="en-US" altLang="ko-KR" sz="1400" i="1">
                <a:solidFill>
                  <a:schemeClr val="tx1">
                    <a:lumMod val="75000"/>
                    <a:lumOff val="25000"/>
                  </a:schemeClr>
                </a:solidFill>
              </a:rPr>
              <a:t>Winnowing</a:t>
            </a:r>
            <a:r>
              <a:rPr lang="en-US" altLang="ko-KR" sz="1400">
                <a:solidFill>
                  <a:schemeClr val="tx1">
                    <a:lumMod val="75000"/>
                    <a:lumOff val="25000"/>
                  </a:schemeClr>
                </a:solidFill>
              </a:rPr>
              <a:t> </a:t>
            </a:r>
            <a:r>
              <a:rPr lang="en-US" altLang="ko-KR" sz="1400" err="1">
                <a:solidFill>
                  <a:schemeClr val="tx1">
                    <a:lumMod val="75000"/>
                    <a:lumOff val="25000"/>
                  </a:schemeClr>
                </a:solidFill>
              </a:rPr>
              <a:t>untuk</a:t>
            </a:r>
            <a:r>
              <a:rPr lang="en-US" altLang="ko-KR" sz="1400">
                <a:solidFill>
                  <a:schemeClr val="tx1">
                    <a:lumMod val="75000"/>
                    <a:lumOff val="25000"/>
                  </a:schemeClr>
                </a:solidFill>
              </a:rPr>
              <a:t> </a:t>
            </a:r>
            <a:r>
              <a:rPr lang="en-US" altLang="ko-KR" sz="1400" err="1">
                <a:solidFill>
                  <a:schemeClr val="tx1">
                    <a:lumMod val="75000"/>
                    <a:lumOff val="25000"/>
                  </a:schemeClr>
                </a:solidFill>
              </a:rPr>
              <a:t>pemeriksaan</a:t>
            </a:r>
            <a:r>
              <a:rPr lang="en-US" altLang="ko-KR" sz="1400">
                <a:solidFill>
                  <a:schemeClr val="tx1">
                    <a:lumMod val="75000"/>
                    <a:lumOff val="25000"/>
                  </a:schemeClr>
                </a:solidFill>
              </a:rPr>
              <a:t> </a:t>
            </a:r>
            <a:r>
              <a:rPr lang="en-US" altLang="ko-KR" sz="1400" err="1">
                <a:solidFill>
                  <a:schemeClr val="tx1">
                    <a:lumMod val="75000"/>
                    <a:lumOff val="25000"/>
                  </a:schemeClr>
                </a:solidFill>
              </a:rPr>
              <a:t>kesamaan</a:t>
            </a:r>
            <a:r>
              <a:rPr lang="en-US" altLang="ko-KR" sz="1400">
                <a:solidFill>
                  <a:schemeClr val="tx1">
                    <a:lumMod val="75000"/>
                    <a:lumOff val="25000"/>
                  </a:schemeClr>
                </a:solidFill>
              </a:rPr>
              <a:t> </a:t>
            </a:r>
            <a:r>
              <a:rPr lang="en-US" altLang="ko-KR" sz="1400" err="1">
                <a:solidFill>
                  <a:schemeClr val="tx1">
                    <a:lumMod val="75000"/>
                    <a:lumOff val="25000"/>
                  </a:schemeClr>
                </a:solidFill>
              </a:rPr>
              <a:t>abstrak</a:t>
            </a:r>
            <a:r>
              <a:rPr lang="en-US" altLang="ko-KR" sz="1400">
                <a:solidFill>
                  <a:schemeClr val="tx1">
                    <a:lumMod val="75000"/>
                    <a:lumOff val="25000"/>
                  </a:schemeClr>
                </a:solidFill>
              </a:rPr>
              <a:t> </a:t>
            </a:r>
            <a:r>
              <a:rPr lang="en-US" altLang="ko-KR" sz="1400" err="1">
                <a:solidFill>
                  <a:schemeClr val="tx1">
                    <a:lumMod val="75000"/>
                    <a:lumOff val="25000"/>
                  </a:schemeClr>
                </a:solidFill>
              </a:rPr>
              <a:t>pada</a:t>
            </a:r>
            <a:r>
              <a:rPr lang="en-US" altLang="ko-KR" sz="1400">
                <a:solidFill>
                  <a:schemeClr val="tx1">
                    <a:lumMod val="75000"/>
                    <a:lumOff val="25000"/>
                  </a:schemeClr>
                </a:solidFill>
              </a:rPr>
              <a:t> </a:t>
            </a:r>
            <a:r>
              <a:rPr lang="en-US" altLang="ko-KR" sz="1400" err="1">
                <a:solidFill>
                  <a:schemeClr val="tx1">
                    <a:lumMod val="75000"/>
                    <a:lumOff val="25000"/>
                  </a:schemeClr>
                </a:solidFill>
              </a:rPr>
              <a:t>dokumen</a:t>
            </a:r>
            <a:r>
              <a:rPr lang="en-US" altLang="ko-KR" sz="1400">
                <a:solidFill>
                  <a:schemeClr val="tx1">
                    <a:lumMod val="75000"/>
                    <a:lumOff val="25000"/>
                  </a:schemeClr>
                </a:solidFill>
              </a:rPr>
              <a:t> </a:t>
            </a:r>
            <a:r>
              <a:rPr lang="en-US" altLang="ko-KR" sz="1400" err="1">
                <a:solidFill>
                  <a:schemeClr val="tx1">
                    <a:lumMod val="75000"/>
                    <a:lumOff val="25000"/>
                  </a:schemeClr>
                </a:solidFill>
              </a:rPr>
              <a:t>skripsi</a:t>
            </a:r>
            <a:r>
              <a:rPr lang="en-US" altLang="ko-KR" sz="1400">
                <a:solidFill>
                  <a:schemeClr val="tx1">
                    <a:lumMod val="75000"/>
                    <a:lumOff val="25000"/>
                  </a:schemeClr>
                </a:solidFill>
              </a:rPr>
              <a:t> </a:t>
            </a:r>
            <a:r>
              <a:rPr lang="en-US" altLang="ko-KR" sz="1400" err="1">
                <a:solidFill>
                  <a:schemeClr val="tx1">
                    <a:lumMod val="75000"/>
                    <a:lumOff val="25000"/>
                  </a:schemeClr>
                </a:solidFill>
              </a:rPr>
              <a:t>mahasiswa</a:t>
            </a:r>
            <a:r>
              <a:rPr lang="en-US" altLang="ko-KR" sz="1400">
                <a:solidFill>
                  <a:schemeClr val="tx1">
                    <a:lumMod val="75000"/>
                    <a:lumOff val="25000"/>
                  </a:schemeClr>
                </a:solidFill>
              </a:rPr>
              <a:t> Budi </a:t>
            </a:r>
            <a:r>
              <a:rPr lang="en-US" altLang="ko-KR" sz="1400" err="1">
                <a:solidFill>
                  <a:schemeClr val="tx1">
                    <a:lumMod val="75000"/>
                    <a:lumOff val="25000"/>
                  </a:schemeClr>
                </a:solidFill>
              </a:rPr>
              <a:t>Luhur</a:t>
            </a:r>
            <a:r>
              <a:rPr lang="en-US" altLang="ko-KR" sz="1400">
                <a:solidFill>
                  <a:schemeClr val="tx1">
                    <a:lumMod val="75000"/>
                    <a:lumOff val="25000"/>
                  </a:schemeClr>
                </a:solidFill>
              </a:rPr>
              <a:t>?</a:t>
            </a:r>
            <a:endParaRPr lang="ko-KR" altLang="en-US" sz="1400">
              <a:solidFill>
                <a:schemeClr val="tx1">
                  <a:lumMod val="75000"/>
                  <a:lumOff val="25000"/>
                </a:schemeClr>
              </a:solidFill>
            </a:endParaRPr>
          </a:p>
        </p:txBody>
      </p:sp>
      <p:sp>
        <p:nvSpPr>
          <p:cNvPr id="22" name="Oval 21">
            <a:extLst>
              <a:ext uri="{FF2B5EF4-FFF2-40B4-BE49-F238E27FC236}">
                <a16:creationId xmlns:a16="http://schemas.microsoft.com/office/drawing/2014/main" xmlns="" id="{F1BC24C4-33F9-47A1-886C-1C148A6D06DC}"/>
              </a:ext>
            </a:extLst>
          </p:cNvPr>
          <p:cNvSpPr/>
          <p:nvPr/>
        </p:nvSpPr>
        <p:spPr>
          <a:xfrm>
            <a:off x="6394003" y="1838325"/>
            <a:ext cx="475484" cy="4754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b="1"/>
              <a:t>01</a:t>
            </a:r>
            <a:endParaRPr lang="ko-KR" altLang="en-US" sz="1050" b="1"/>
          </a:p>
        </p:txBody>
      </p:sp>
      <p:sp>
        <p:nvSpPr>
          <p:cNvPr id="25" name="TextBox 24">
            <a:extLst>
              <a:ext uri="{FF2B5EF4-FFF2-40B4-BE49-F238E27FC236}">
                <a16:creationId xmlns:a16="http://schemas.microsoft.com/office/drawing/2014/main" xmlns="" id="{AFD7E776-6FF1-490E-8BA8-02F3FA4724B3}"/>
              </a:ext>
            </a:extLst>
          </p:cNvPr>
          <p:cNvSpPr txBox="1"/>
          <p:nvPr/>
        </p:nvSpPr>
        <p:spPr>
          <a:xfrm>
            <a:off x="6336284" y="5150391"/>
            <a:ext cx="5084924" cy="1061829"/>
          </a:xfrm>
          <a:prstGeom prst="rect">
            <a:avLst/>
          </a:prstGeom>
          <a:noFill/>
        </p:spPr>
        <p:txBody>
          <a:bodyPr wrap="square" rtlCol="0">
            <a:spAutoFit/>
          </a:bodyPr>
          <a:lstStyle/>
          <a:p>
            <a:pPr algn="just">
              <a:lnSpc>
                <a:spcPct val="150000"/>
              </a:lnSpc>
            </a:pPr>
            <a:r>
              <a:rPr lang="en-US" altLang="ko-KR" sz="1400" smtClean="0">
                <a:solidFill>
                  <a:schemeClr val="tx1">
                    <a:lumMod val="75000"/>
                    <a:lumOff val="25000"/>
                  </a:schemeClr>
                </a:solidFill>
              </a:rPr>
              <a:t>b. </a:t>
            </a:r>
            <a:r>
              <a:rPr lang="en-US" altLang="ko-KR" sz="1400" err="1" smtClean="0">
                <a:solidFill>
                  <a:schemeClr val="tx1">
                    <a:lumMod val="75000"/>
                    <a:lumOff val="25000"/>
                  </a:schemeClr>
                </a:solidFill>
              </a:rPr>
              <a:t>Bagaimana</a:t>
            </a:r>
            <a:r>
              <a:rPr lang="en-US" altLang="ko-KR" sz="1400" smtClean="0">
                <a:solidFill>
                  <a:schemeClr val="tx1">
                    <a:lumMod val="75000"/>
                    <a:lumOff val="25000"/>
                  </a:schemeClr>
                </a:solidFill>
              </a:rPr>
              <a:t> </a:t>
            </a:r>
            <a:r>
              <a:rPr lang="en-US" altLang="ko-KR" sz="1400" err="1">
                <a:solidFill>
                  <a:schemeClr val="tx1">
                    <a:lumMod val="75000"/>
                    <a:lumOff val="25000"/>
                  </a:schemeClr>
                </a:solidFill>
              </a:rPr>
              <a:t>mengukur</a:t>
            </a:r>
            <a:r>
              <a:rPr lang="en-US" altLang="ko-KR" sz="1400">
                <a:solidFill>
                  <a:schemeClr val="tx1">
                    <a:lumMod val="75000"/>
                    <a:lumOff val="25000"/>
                  </a:schemeClr>
                </a:solidFill>
              </a:rPr>
              <a:t> </a:t>
            </a:r>
            <a:r>
              <a:rPr lang="en-US" altLang="ko-KR" sz="1400" err="1">
                <a:solidFill>
                  <a:schemeClr val="tx1">
                    <a:lumMod val="75000"/>
                    <a:lumOff val="25000"/>
                  </a:schemeClr>
                </a:solidFill>
              </a:rPr>
              <a:t>tingkat</a:t>
            </a:r>
            <a:r>
              <a:rPr lang="en-US" altLang="ko-KR" sz="1400">
                <a:solidFill>
                  <a:schemeClr val="tx1">
                    <a:lumMod val="75000"/>
                    <a:lumOff val="25000"/>
                  </a:schemeClr>
                </a:solidFill>
              </a:rPr>
              <a:t> </a:t>
            </a:r>
            <a:r>
              <a:rPr lang="en-US" altLang="ko-KR" sz="1400" err="1">
                <a:solidFill>
                  <a:schemeClr val="tx1">
                    <a:lumMod val="75000"/>
                    <a:lumOff val="25000"/>
                  </a:schemeClr>
                </a:solidFill>
              </a:rPr>
              <a:t>persentase</a:t>
            </a:r>
            <a:r>
              <a:rPr lang="en-US" altLang="ko-KR" sz="1400">
                <a:solidFill>
                  <a:schemeClr val="tx1">
                    <a:lumMod val="75000"/>
                    <a:lumOff val="25000"/>
                  </a:schemeClr>
                </a:solidFill>
              </a:rPr>
              <a:t> </a:t>
            </a:r>
            <a:r>
              <a:rPr lang="en-US" altLang="ko-KR" sz="1400" err="1">
                <a:solidFill>
                  <a:schemeClr val="tx1">
                    <a:lumMod val="75000"/>
                    <a:lumOff val="25000"/>
                  </a:schemeClr>
                </a:solidFill>
              </a:rPr>
              <a:t>kesamaan</a:t>
            </a:r>
            <a:r>
              <a:rPr lang="en-US" altLang="ko-KR" sz="1400">
                <a:solidFill>
                  <a:schemeClr val="tx1">
                    <a:lumMod val="75000"/>
                    <a:lumOff val="25000"/>
                  </a:schemeClr>
                </a:solidFill>
              </a:rPr>
              <a:t> </a:t>
            </a:r>
            <a:r>
              <a:rPr lang="en-US" altLang="ko-KR" sz="1400" err="1">
                <a:solidFill>
                  <a:schemeClr val="tx1">
                    <a:lumMod val="75000"/>
                    <a:lumOff val="25000"/>
                  </a:schemeClr>
                </a:solidFill>
              </a:rPr>
              <a:t>dalam</a:t>
            </a:r>
            <a:r>
              <a:rPr lang="en-US" altLang="ko-KR" sz="1400">
                <a:solidFill>
                  <a:schemeClr val="tx1">
                    <a:lumMod val="75000"/>
                    <a:lumOff val="25000"/>
                  </a:schemeClr>
                </a:solidFill>
              </a:rPr>
              <a:t> </a:t>
            </a:r>
            <a:r>
              <a:rPr lang="en-US" altLang="ko-KR" sz="1400" err="1">
                <a:solidFill>
                  <a:schemeClr val="tx1">
                    <a:lumMod val="75000"/>
                    <a:lumOff val="25000"/>
                  </a:schemeClr>
                </a:solidFill>
              </a:rPr>
              <a:t>penerapan</a:t>
            </a:r>
            <a:r>
              <a:rPr lang="en-US" altLang="ko-KR" sz="1400">
                <a:solidFill>
                  <a:schemeClr val="tx1">
                    <a:lumMod val="75000"/>
                    <a:lumOff val="25000"/>
                  </a:schemeClr>
                </a:solidFill>
              </a:rPr>
              <a:t> </a:t>
            </a:r>
            <a:r>
              <a:rPr lang="en-US" altLang="ko-KR" sz="1400" err="1">
                <a:solidFill>
                  <a:schemeClr val="tx1">
                    <a:lumMod val="75000"/>
                    <a:lumOff val="25000"/>
                  </a:schemeClr>
                </a:solidFill>
              </a:rPr>
              <a:t>metode</a:t>
            </a:r>
            <a:r>
              <a:rPr lang="en-US" altLang="ko-KR" sz="1400">
                <a:solidFill>
                  <a:schemeClr val="tx1">
                    <a:lumMod val="75000"/>
                    <a:lumOff val="25000"/>
                  </a:schemeClr>
                </a:solidFill>
              </a:rPr>
              <a:t> </a:t>
            </a:r>
            <a:r>
              <a:rPr lang="en-US" altLang="ko-KR" sz="1400" i="1">
                <a:solidFill>
                  <a:schemeClr val="tx1">
                    <a:lumMod val="75000"/>
                    <a:lumOff val="25000"/>
                  </a:schemeClr>
                </a:solidFill>
              </a:rPr>
              <a:t>N-gram, </a:t>
            </a:r>
            <a:r>
              <a:rPr lang="en-US" altLang="ko-KR" sz="1400" i="1" err="1">
                <a:solidFill>
                  <a:schemeClr val="tx1">
                    <a:lumMod val="75000"/>
                    <a:lumOff val="25000"/>
                  </a:schemeClr>
                </a:solidFill>
              </a:rPr>
              <a:t>Jaccard</a:t>
            </a:r>
            <a:r>
              <a:rPr lang="en-US" altLang="ko-KR" sz="1400" i="1">
                <a:solidFill>
                  <a:schemeClr val="tx1">
                    <a:lumMod val="75000"/>
                    <a:lumOff val="25000"/>
                  </a:schemeClr>
                </a:solidFill>
              </a:rPr>
              <a:t> Similarity,</a:t>
            </a:r>
            <a:r>
              <a:rPr lang="en-US" altLang="ko-KR" sz="1400">
                <a:solidFill>
                  <a:schemeClr val="tx1">
                    <a:lumMod val="75000"/>
                    <a:lumOff val="25000"/>
                  </a:schemeClr>
                </a:solidFill>
              </a:rPr>
              <a:t> </a:t>
            </a:r>
            <a:r>
              <a:rPr lang="en-US" altLang="ko-KR" sz="1400" err="1">
                <a:solidFill>
                  <a:schemeClr val="tx1">
                    <a:lumMod val="75000"/>
                    <a:lumOff val="25000"/>
                  </a:schemeClr>
                </a:solidFill>
              </a:rPr>
              <a:t>dan</a:t>
            </a:r>
            <a:r>
              <a:rPr lang="en-US" altLang="ko-KR" sz="1400">
                <a:solidFill>
                  <a:schemeClr val="tx1">
                    <a:lumMod val="75000"/>
                    <a:lumOff val="25000"/>
                  </a:schemeClr>
                </a:solidFill>
              </a:rPr>
              <a:t> </a:t>
            </a:r>
            <a:r>
              <a:rPr lang="en-US" altLang="ko-KR" sz="1400" err="1">
                <a:solidFill>
                  <a:schemeClr val="tx1">
                    <a:lumMod val="75000"/>
                    <a:lumOff val="25000"/>
                  </a:schemeClr>
                </a:solidFill>
              </a:rPr>
              <a:t>algoritme</a:t>
            </a:r>
            <a:r>
              <a:rPr lang="en-US" altLang="ko-KR" sz="1400">
                <a:solidFill>
                  <a:schemeClr val="tx1">
                    <a:lumMod val="75000"/>
                    <a:lumOff val="25000"/>
                  </a:schemeClr>
                </a:solidFill>
              </a:rPr>
              <a:t> </a:t>
            </a:r>
            <a:r>
              <a:rPr lang="en-US" altLang="ko-KR" sz="1400" i="1">
                <a:solidFill>
                  <a:schemeClr val="tx1">
                    <a:lumMod val="75000"/>
                    <a:lumOff val="25000"/>
                  </a:schemeClr>
                </a:solidFill>
              </a:rPr>
              <a:t>Winnowing?</a:t>
            </a:r>
            <a:endParaRPr lang="ko-KR" altLang="en-US" sz="1400" i="1">
              <a:solidFill>
                <a:schemeClr val="tx1">
                  <a:lumMod val="75000"/>
                  <a:lumOff val="25000"/>
                </a:schemeClr>
              </a:solidFill>
            </a:endParaRPr>
          </a:p>
        </p:txBody>
      </p:sp>
      <p:sp>
        <p:nvSpPr>
          <p:cNvPr id="26" name="Oval 25">
            <a:extLst>
              <a:ext uri="{FF2B5EF4-FFF2-40B4-BE49-F238E27FC236}">
                <a16:creationId xmlns:a16="http://schemas.microsoft.com/office/drawing/2014/main" xmlns="" id="{9345E747-CE46-4FE2-8FE0-F9DBA40C0BFF}"/>
              </a:ext>
            </a:extLst>
          </p:cNvPr>
          <p:cNvSpPr/>
          <p:nvPr/>
        </p:nvSpPr>
        <p:spPr>
          <a:xfrm>
            <a:off x="6394003" y="4725648"/>
            <a:ext cx="475484" cy="47548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b="1" smtClean="0"/>
              <a:t>02</a:t>
            </a:r>
            <a:endParaRPr lang="ko-KR" altLang="en-US" sz="1050" b="1"/>
          </a:p>
        </p:txBody>
      </p:sp>
      <p:cxnSp>
        <p:nvCxnSpPr>
          <p:cNvPr id="27" name="Straight Connector 16">
            <a:extLst>
              <a:ext uri="{FF2B5EF4-FFF2-40B4-BE49-F238E27FC236}">
                <a16:creationId xmlns:a16="http://schemas.microsoft.com/office/drawing/2014/main" xmlns="" id="{8B6B36A9-CCB7-458F-A95F-831E9C433E3D}"/>
              </a:ext>
            </a:extLst>
          </p:cNvPr>
          <p:cNvCxnSpPr>
            <a:cxnSpLocks/>
            <a:endCxn id="11" idx="6"/>
          </p:cNvCxnSpPr>
          <p:nvPr/>
        </p:nvCxnSpPr>
        <p:spPr>
          <a:xfrm flipH="1" flipV="1">
            <a:off x="5294030" y="5382380"/>
            <a:ext cx="936000" cy="2"/>
          </a:xfrm>
          <a:prstGeom prst="line">
            <a:avLst/>
          </a:prstGeom>
          <a:ln w="19050">
            <a:solidFill>
              <a:schemeClr val="accent4"/>
            </a:solidFill>
            <a:headEnd type="oval"/>
          </a:ln>
        </p:spPr>
        <p:style>
          <a:lnRef idx="1">
            <a:schemeClr val="accent1"/>
          </a:lnRef>
          <a:fillRef idx="0">
            <a:schemeClr val="accent1"/>
          </a:fillRef>
          <a:effectRef idx="0">
            <a:schemeClr val="accent1"/>
          </a:effectRef>
          <a:fontRef idx="minor">
            <a:schemeClr val="tx1"/>
          </a:fontRef>
        </p:style>
      </p:cxnSp>
      <p:cxnSp>
        <p:nvCxnSpPr>
          <p:cNvPr id="29" name="Straight Connector 18">
            <a:extLst>
              <a:ext uri="{FF2B5EF4-FFF2-40B4-BE49-F238E27FC236}">
                <a16:creationId xmlns:a16="http://schemas.microsoft.com/office/drawing/2014/main" xmlns="" id="{A63BA0BC-10F3-4903-BEA9-4E634391E387}"/>
              </a:ext>
            </a:extLst>
          </p:cNvPr>
          <p:cNvCxnSpPr>
            <a:cxnSpLocks/>
            <a:endCxn id="5" idx="6"/>
          </p:cNvCxnSpPr>
          <p:nvPr/>
        </p:nvCxnSpPr>
        <p:spPr>
          <a:xfrm flipH="1">
            <a:off x="5294030" y="2495056"/>
            <a:ext cx="936000" cy="0"/>
          </a:xfrm>
          <a:prstGeom prst="line">
            <a:avLst/>
          </a:prstGeom>
          <a:ln w="19050">
            <a:solidFill>
              <a:schemeClr val="accent2"/>
            </a:solidFill>
            <a:headEnd type="oval"/>
          </a:ln>
        </p:spPr>
        <p:style>
          <a:lnRef idx="1">
            <a:schemeClr val="accent1"/>
          </a:lnRef>
          <a:fillRef idx="0">
            <a:schemeClr val="accent1"/>
          </a:fillRef>
          <a:effectRef idx="0">
            <a:schemeClr val="accent1"/>
          </a:effectRef>
          <a:fontRef idx="minor">
            <a:schemeClr val="tx1"/>
          </a:fontRef>
        </p:style>
      </p:cxnSp>
      <p:sp>
        <p:nvSpPr>
          <p:cNvPr id="30" name="Rounded Rectangle 5">
            <a:extLst>
              <a:ext uri="{FF2B5EF4-FFF2-40B4-BE49-F238E27FC236}">
                <a16:creationId xmlns:a16="http://schemas.microsoft.com/office/drawing/2014/main" xmlns="" id="{2FB89ECD-8312-4BC5-94D4-212D75FDBF50}"/>
              </a:ext>
            </a:extLst>
          </p:cNvPr>
          <p:cNvSpPr/>
          <p:nvPr/>
        </p:nvSpPr>
        <p:spPr>
          <a:xfrm flipH="1">
            <a:off x="5047708" y="4778338"/>
            <a:ext cx="271065" cy="223612"/>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grpSp>
        <p:nvGrpSpPr>
          <p:cNvPr id="33" name="Group 32">
            <a:extLst>
              <a:ext uri="{FF2B5EF4-FFF2-40B4-BE49-F238E27FC236}">
                <a16:creationId xmlns:a16="http://schemas.microsoft.com/office/drawing/2014/main" xmlns="" id="{1DE1B836-7A3F-47E1-A2C7-94AE02597804}"/>
              </a:ext>
            </a:extLst>
          </p:cNvPr>
          <p:cNvGrpSpPr/>
          <p:nvPr/>
        </p:nvGrpSpPr>
        <p:grpSpPr>
          <a:xfrm>
            <a:off x="779991" y="2915252"/>
            <a:ext cx="1369129" cy="2616029"/>
            <a:chOff x="3688167" y="3417317"/>
            <a:chExt cx="1152686" cy="2202466"/>
          </a:xfrm>
        </p:grpSpPr>
        <p:sp>
          <p:nvSpPr>
            <p:cNvPr id="34" name="Rounded Rectangle 17">
              <a:extLst>
                <a:ext uri="{FF2B5EF4-FFF2-40B4-BE49-F238E27FC236}">
                  <a16:creationId xmlns:a16="http://schemas.microsoft.com/office/drawing/2014/main" xmlns="" id="{46BCC5E9-8B65-4DE7-BF9F-D622C0672D28}"/>
                </a:ext>
              </a:extLst>
            </p:cNvPr>
            <p:cNvSpPr/>
            <p:nvPr/>
          </p:nvSpPr>
          <p:spPr>
            <a:xfrm>
              <a:off x="3688167" y="3417317"/>
              <a:ext cx="1152686" cy="2202466"/>
            </a:xfrm>
            <a:prstGeom prst="roundRect">
              <a:avLst>
                <a:gd name="adj" fmla="val 12305"/>
              </a:avLst>
            </a:prstGeom>
            <a:solidFill>
              <a:srgbClr val="262626"/>
            </a:solidFill>
            <a:ln w="571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5" name="Rectangle 34">
              <a:extLst>
                <a:ext uri="{FF2B5EF4-FFF2-40B4-BE49-F238E27FC236}">
                  <a16:creationId xmlns:a16="http://schemas.microsoft.com/office/drawing/2014/main" xmlns="" id="{AFA9E3F9-54ED-474A-819C-FF2AC1697620}"/>
                </a:ext>
              </a:extLst>
            </p:cNvPr>
            <p:cNvSpPr/>
            <p:nvPr/>
          </p:nvSpPr>
          <p:spPr>
            <a:xfrm>
              <a:off x="3749651" y="3637564"/>
              <a:ext cx="1035739" cy="1706911"/>
            </a:xfrm>
            <a:prstGeom prst="rect">
              <a:avLst/>
            </a:prstGeom>
            <a:solidFill>
              <a:schemeClr val="tx1">
                <a:lumMod val="50000"/>
                <a:lumOff val="50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6" name="Rounded Rectangle 20">
              <a:extLst>
                <a:ext uri="{FF2B5EF4-FFF2-40B4-BE49-F238E27FC236}">
                  <a16:creationId xmlns:a16="http://schemas.microsoft.com/office/drawing/2014/main" xmlns="" id="{B4AEF287-A98B-4E4C-A413-07F3DFEC0E5A}"/>
                </a:ext>
              </a:extLst>
            </p:cNvPr>
            <p:cNvSpPr/>
            <p:nvPr/>
          </p:nvSpPr>
          <p:spPr>
            <a:xfrm>
              <a:off x="4106841" y="3505590"/>
              <a:ext cx="315337" cy="55062"/>
            </a:xfrm>
            <a:prstGeom prst="roundRect">
              <a:avLst>
                <a:gd name="adj" fmla="val 50000"/>
              </a:avLst>
            </a:prstGeom>
            <a:solidFill>
              <a:srgbClr val="ECECEC">
                <a:alpha val="5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7" name="Oval 36">
              <a:extLst>
                <a:ext uri="{FF2B5EF4-FFF2-40B4-BE49-F238E27FC236}">
                  <a16:creationId xmlns:a16="http://schemas.microsoft.com/office/drawing/2014/main" xmlns="" id="{DA8EB5B4-3CE3-4B27-A2DE-8DF3DA7A7966}"/>
                </a:ext>
              </a:extLst>
            </p:cNvPr>
            <p:cNvSpPr/>
            <p:nvPr/>
          </p:nvSpPr>
          <p:spPr>
            <a:xfrm>
              <a:off x="4165418" y="5378702"/>
              <a:ext cx="190033" cy="192694"/>
            </a:xfrm>
            <a:prstGeom prst="ellipse">
              <a:avLst/>
            </a:prstGeom>
            <a:solidFill>
              <a:srgbClr val="ECECEC">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8" name="Rectangle 37">
              <a:extLst>
                <a:ext uri="{FF2B5EF4-FFF2-40B4-BE49-F238E27FC236}">
                  <a16:creationId xmlns:a16="http://schemas.microsoft.com/office/drawing/2014/main" xmlns="" id="{85F2C11A-4E10-45A1-9BA6-C2B70BFAB128}"/>
                </a:ext>
              </a:extLst>
            </p:cNvPr>
            <p:cNvSpPr/>
            <p:nvPr/>
          </p:nvSpPr>
          <p:spPr>
            <a:xfrm>
              <a:off x="4219713" y="5433757"/>
              <a:ext cx="81443" cy="82583"/>
            </a:xfrm>
            <a:prstGeom prst="rect">
              <a:avLst/>
            </a:prstGeom>
            <a:noFill/>
            <a:ln w="12700">
              <a:solidFill>
                <a:srgbClr val="262626">
                  <a:alpha val="22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9" name="Rectangle 58">
              <a:extLst>
                <a:ext uri="{FF2B5EF4-FFF2-40B4-BE49-F238E27FC236}">
                  <a16:creationId xmlns:a16="http://schemas.microsoft.com/office/drawing/2014/main" xmlns="" id="{7751B047-3BBC-43A7-9087-585F8E0AB0E0}"/>
                </a:ext>
              </a:extLst>
            </p:cNvPr>
            <p:cNvSpPr/>
            <p:nvPr/>
          </p:nvSpPr>
          <p:spPr>
            <a:xfrm>
              <a:off x="3751673" y="3640769"/>
              <a:ext cx="1017329" cy="408218"/>
            </a:xfrm>
            <a:custGeom>
              <a:avLst/>
              <a:gdLst>
                <a:gd name="connsiteX0" fmla="*/ 0 w 1349069"/>
                <a:gd name="connsiteY0" fmla="*/ 0 h 533856"/>
                <a:gd name="connsiteX1" fmla="*/ 1349069 w 1349069"/>
                <a:gd name="connsiteY1" fmla="*/ 0 h 533856"/>
                <a:gd name="connsiteX2" fmla="*/ 0 w 1349069"/>
                <a:gd name="connsiteY2" fmla="*/ 533856 h 533856"/>
                <a:gd name="connsiteX3" fmla="*/ 0 w 1349069"/>
                <a:gd name="connsiteY3" fmla="*/ 0 h 533856"/>
                <a:gd name="connsiteX0" fmla="*/ 0 w 1349069"/>
                <a:gd name="connsiteY0" fmla="*/ 0 h 533856"/>
                <a:gd name="connsiteX1" fmla="*/ 1349069 w 1349069"/>
                <a:gd name="connsiteY1" fmla="*/ 0 h 533856"/>
                <a:gd name="connsiteX2" fmla="*/ 0 w 1349069"/>
                <a:gd name="connsiteY2" fmla="*/ 533856 h 533856"/>
                <a:gd name="connsiteX3" fmla="*/ 0 w 1349069"/>
                <a:gd name="connsiteY3" fmla="*/ 0 h 533856"/>
                <a:gd name="connsiteX0" fmla="*/ 0 w 1349069"/>
                <a:gd name="connsiteY0" fmla="*/ 0 h 533856"/>
                <a:gd name="connsiteX1" fmla="*/ 1349069 w 1349069"/>
                <a:gd name="connsiteY1" fmla="*/ 0 h 533856"/>
                <a:gd name="connsiteX2" fmla="*/ 0 w 1349069"/>
                <a:gd name="connsiteY2" fmla="*/ 533856 h 533856"/>
                <a:gd name="connsiteX3" fmla="*/ 0 w 1349069"/>
                <a:gd name="connsiteY3" fmla="*/ 0 h 533856"/>
                <a:gd name="connsiteX0" fmla="*/ 0 w 1349069"/>
                <a:gd name="connsiteY0" fmla="*/ 0 h 533856"/>
                <a:gd name="connsiteX1" fmla="*/ 1349069 w 1349069"/>
                <a:gd name="connsiteY1" fmla="*/ 0 h 533856"/>
                <a:gd name="connsiteX2" fmla="*/ 0 w 1349069"/>
                <a:gd name="connsiteY2" fmla="*/ 533856 h 533856"/>
                <a:gd name="connsiteX3" fmla="*/ 0 w 1349069"/>
                <a:gd name="connsiteY3" fmla="*/ 0 h 533856"/>
                <a:gd name="connsiteX0" fmla="*/ 0 w 1349069"/>
                <a:gd name="connsiteY0" fmla="*/ 0 h 533856"/>
                <a:gd name="connsiteX1" fmla="*/ 1349069 w 1349069"/>
                <a:gd name="connsiteY1" fmla="*/ 0 h 533856"/>
                <a:gd name="connsiteX2" fmla="*/ 0 w 1349069"/>
                <a:gd name="connsiteY2" fmla="*/ 533856 h 533856"/>
                <a:gd name="connsiteX3" fmla="*/ 0 w 1349069"/>
                <a:gd name="connsiteY3" fmla="*/ 0 h 533856"/>
              </a:gdLst>
              <a:ahLst/>
              <a:cxnLst>
                <a:cxn ang="0">
                  <a:pos x="connsiteX0" y="connsiteY0"/>
                </a:cxn>
                <a:cxn ang="0">
                  <a:pos x="connsiteX1" y="connsiteY1"/>
                </a:cxn>
                <a:cxn ang="0">
                  <a:pos x="connsiteX2" y="connsiteY2"/>
                </a:cxn>
                <a:cxn ang="0">
                  <a:pos x="connsiteX3" y="connsiteY3"/>
                </a:cxn>
              </a:cxnLst>
              <a:rect l="l" t="t" r="r" b="b"/>
              <a:pathLst>
                <a:path w="1349069" h="533856">
                  <a:moveTo>
                    <a:pt x="0" y="0"/>
                  </a:moveTo>
                  <a:lnTo>
                    <a:pt x="1349069" y="0"/>
                  </a:lnTo>
                  <a:cubicBezTo>
                    <a:pt x="899379" y="16027"/>
                    <a:pt x="182990" y="213029"/>
                    <a:pt x="0" y="533856"/>
                  </a:cubicBezTo>
                  <a:lnTo>
                    <a:pt x="0" y="0"/>
                  </a:lnTo>
                  <a:close/>
                </a:path>
              </a:pathLst>
            </a:custGeom>
            <a:solidFill>
              <a:schemeClr val="bg1">
                <a:alpha val="16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grpSp>
        <p:nvGrpSpPr>
          <p:cNvPr id="40" name="Group 39">
            <a:extLst>
              <a:ext uri="{FF2B5EF4-FFF2-40B4-BE49-F238E27FC236}">
                <a16:creationId xmlns:a16="http://schemas.microsoft.com/office/drawing/2014/main" xmlns="" id="{915798A2-8CE2-42A9-AB16-9EF18862209D}"/>
              </a:ext>
            </a:extLst>
          </p:cNvPr>
          <p:cNvGrpSpPr/>
          <p:nvPr/>
        </p:nvGrpSpPr>
        <p:grpSpPr>
          <a:xfrm>
            <a:off x="1199467" y="4170266"/>
            <a:ext cx="786996" cy="786996"/>
            <a:chOff x="3924417" y="4453570"/>
            <a:chExt cx="754422" cy="754422"/>
          </a:xfrm>
        </p:grpSpPr>
        <p:sp>
          <p:nvSpPr>
            <p:cNvPr id="41" name="Oval 40">
              <a:extLst>
                <a:ext uri="{FF2B5EF4-FFF2-40B4-BE49-F238E27FC236}">
                  <a16:creationId xmlns:a16="http://schemas.microsoft.com/office/drawing/2014/main" xmlns="" id="{3D33CAF3-990D-421B-A840-086649E98778}"/>
                </a:ext>
              </a:extLst>
            </p:cNvPr>
            <p:cNvSpPr/>
            <p:nvPr/>
          </p:nvSpPr>
          <p:spPr>
            <a:xfrm>
              <a:off x="4063248" y="4592401"/>
              <a:ext cx="476761" cy="476761"/>
            </a:xfrm>
            <a:prstGeom prst="ellipse">
              <a:avLst/>
            </a:prstGeom>
            <a:solidFill>
              <a:schemeClr val="bg1">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2" name="Oval 41">
              <a:extLst>
                <a:ext uri="{FF2B5EF4-FFF2-40B4-BE49-F238E27FC236}">
                  <a16:creationId xmlns:a16="http://schemas.microsoft.com/office/drawing/2014/main" xmlns="" id="{07F79442-3FA7-4AFC-BC3B-DC8576FBBCC8}"/>
                </a:ext>
              </a:extLst>
            </p:cNvPr>
            <p:cNvSpPr/>
            <p:nvPr/>
          </p:nvSpPr>
          <p:spPr>
            <a:xfrm>
              <a:off x="3924417" y="4453570"/>
              <a:ext cx="754422" cy="754422"/>
            </a:xfrm>
            <a:prstGeom prst="ellipse">
              <a:avLst/>
            </a:prstGeom>
            <a:noFill/>
            <a:ln w="130175">
              <a:solidFill>
                <a:schemeClr val="bg1">
                  <a:alpha val="24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sp>
        <p:nvSpPr>
          <p:cNvPr id="43" name="Oval 68">
            <a:extLst>
              <a:ext uri="{FF2B5EF4-FFF2-40B4-BE49-F238E27FC236}">
                <a16:creationId xmlns:a16="http://schemas.microsoft.com/office/drawing/2014/main" xmlns="" id="{241A48BD-C4E3-4E15-BCD3-92CA551BF00F}"/>
              </a:ext>
            </a:extLst>
          </p:cNvPr>
          <p:cNvSpPr/>
          <p:nvPr/>
        </p:nvSpPr>
        <p:spPr>
          <a:xfrm rot="3052891" flipH="1">
            <a:off x="966319" y="1504731"/>
            <a:ext cx="1102721" cy="961622"/>
          </a:xfrm>
          <a:custGeom>
            <a:avLst/>
            <a:gdLst/>
            <a:ahLst/>
            <a:cxnLst/>
            <a:rect l="l" t="t" r="r" b="b"/>
            <a:pathLst>
              <a:path w="1057079" h="921820">
                <a:moveTo>
                  <a:pt x="596169" y="0"/>
                </a:moveTo>
                <a:cubicBezTo>
                  <a:pt x="850723" y="0"/>
                  <a:pt x="1057079" y="206356"/>
                  <a:pt x="1057079" y="460910"/>
                </a:cubicBezTo>
                <a:cubicBezTo>
                  <a:pt x="1057079" y="715464"/>
                  <a:pt x="850723" y="921820"/>
                  <a:pt x="596169" y="921820"/>
                </a:cubicBezTo>
                <a:cubicBezTo>
                  <a:pt x="485424" y="921820"/>
                  <a:pt x="383802" y="882762"/>
                  <a:pt x="305664" y="816036"/>
                </a:cubicBezTo>
                <a:lnTo>
                  <a:pt x="0" y="902526"/>
                </a:lnTo>
                <a:lnTo>
                  <a:pt x="180651" y="657214"/>
                </a:lnTo>
                <a:cubicBezTo>
                  <a:pt x="151066" y="598124"/>
                  <a:pt x="135259" y="531363"/>
                  <a:pt x="135259" y="460910"/>
                </a:cubicBezTo>
                <a:cubicBezTo>
                  <a:pt x="135259" y="206356"/>
                  <a:pt x="341615" y="0"/>
                  <a:pt x="596169" y="0"/>
                </a:cubicBezTo>
                <a:close/>
              </a:path>
            </a:pathLst>
          </a:cu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rgbClr val="262626"/>
              </a:solidFill>
              <a:cs typeface="Arial" pitchFamily="34" charset="0"/>
            </a:endParaRPr>
          </a:p>
        </p:txBody>
      </p:sp>
      <p:grpSp>
        <p:nvGrpSpPr>
          <p:cNvPr id="45" name="Graphic 21">
            <a:extLst>
              <a:ext uri="{FF2B5EF4-FFF2-40B4-BE49-F238E27FC236}">
                <a16:creationId xmlns:a16="http://schemas.microsoft.com/office/drawing/2014/main" xmlns="" id="{EDD7258F-3072-4764-BC31-E387AC4F7B6E}"/>
              </a:ext>
            </a:extLst>
          </p:cNvPr>
          <p:cNvGrpSpPr/>
          <p:nvPr/>
        </p:nvGrpSpPr>
        <p:grpSpPr>
          <a:xfrm>
            <a:off x="1497364" y="4097018"/>
            <a:ext cx="1318798" cy="2357993"/>
            <a:chOff x="4170900" y="0"/>
            <a:chExt cx="3835079" cy="6857067"/>
          </a:xfrm>
        </p:grpSpPr>
        <p:sp>
          <p:nvSpPr>
            <p:cNvPr id="46" name="Freeform: Shape 45">
              <a:extLst>
                <a:ext uri="{FF2B5EF4-FFF2-40B4-BE49-F238E27FC236}">
                  <a16:creationId xmlns:a16="http://schemas.microsoft.com/office/drawing/2014/main" xmlns="" id="{AA576D43-5E0C-4BD3-96D5-525BBC1D50EE}"/>
                </a:ext>
              </a:extLst>
            </p:cNvPr>
            <p:cNvSpPr/>
            <p:nvPr/>
          </p:nvSpPr>
          <p:spPr>
            <a:xfrm>
              <a:off x="4170900" y="0"/>
              <a:ext cx="3835079" cy="6857067"/>
            </a:xfrm>
            <a:custGeom>
              <a:avLst/>
              <a:gdLst>
                <a:gd name="connsiteX0" fmla="*/ 1859688 w 3816220"/>
                <a:gd name="connsiteY0" fmla="*/ 0 h 6848669"/>
                <a:gd name="connsiteX1" fmla="*/ 2719037 w 3816220"/>
                <a:gd name="connsiteY1" fmla="*/ 937727 h 6848669"/>
                <a:gd name="connsiteX2" fmla="*/ 3404837 w 3816220"/>
                <a:gd name="connsiteY2" fmla="*/ 2455817 h 6848669"/>
                <a:gd name="connsiteX3" fmla="*/ 3397373 w 3816220"/>
                <a:gd name="connsiteY3" fmla="*/ 4784738 h 6848669"/>
                <a:gd name="connsiteX4" fmla="*/ 3818184 w 3816220"/>
                <a:gd name="connsiteY4" fmla="*/ 6857067 h 6848669"/>
                <a:gd name="connsiteX5" fmla="*/ 1609628 w 3816220"/>
                <a:gd name="connsiteY5" fmla="*/ 6857067 h 6848669"/>
                <a:gd name="connsiteX6" fmla="*/ 1469669 w 3816220"/>
                <a:gd name="connsiteY6" fmla="*/ 6241247 h 6848669"/>
                <a:gd name="connsiteX7" fmla="*/ 555269 w 3816220"/>
                <a:gd name="connsiteY7" fmla="*/ 4011230 h 6848669"/>
                <a:gd name="connsiteX8" fmla="*/ 316405 w 3816220"/>
                <a:gd name="connsiteY8" fmla="*/ 2427826 h 6848669"/>
                <a:gd name="connsiteX9" fmla="*/ 255756 w 3816220"/>
                <a:gd name="connsiteY9" fmla="*/ 1045029 h 6848669"/>
                <a:gd name="connsiteX10" fmla="*/ 1686139 w 3816220"/>
                <a:gd name="connsiteY10" fmla="*/ 2580848 h 6848669"/>
                <a:gd name="connsiteX11" fmla="*/ 1859688 w 3816220"/>
                <a:gd name="connsiteY11" fmla="*/ 0 h 6848669"/>
                <a:gd name="connsiteX0" fmla="*/ 1859688 w 3818183"/>
                <a:gd name="connsiteY0" fmla="*/ 0 h 6857067"/>
                <a:gd name="connsiteX1" fmla="*/ 2719037 w 3818183"/>
                <a:gd name="connsiteY1" fmla="*/ 937727 h 6857067"/>
                <a:gd name="connsiteX2" fmla="*/ 3404837 w 3818183"/>
                <a:gd name="connsiteY2" fmla="*/ 2455817 h 6857067"/>
                <a:gd name="connsiteX3" fmla="*/ 3397373 w 3818183"/>
                <a:gd name="connsiteY3" fmla="*/ 4784738 h 6857067"/>
                <a:gd name="connsiteX4" fmla="*/ 3818184 w 3818183"/>
                <a:gd name="connsiteY4" fmla="*/ 6857067 h 6857067"/>
                <a:gd name="connsiteX5" fmla="*/ 1609628 w 3818183"/>
                <a:gd name="connsiteY5" fmla="*/ 6857067 h 6857067"/>
                <a:gd name="connsiteX6" fmla="*/ 1469669 w 3818183"/>
                <a:gd name="connsiteY6" fmla="*/ 6241247 h 6857067"/>
                <a:gd name="connsiteX7" fmla="*/ 555269 w 3818183"/>
                <a:gd name="connsiteY7" fmla="*/ 4011230 h 6857067"/>
                <a:gd name="connsiteX8" fmla="*/ 316405 w 3818183"/>
                <a:gd name="connsiteY8" fmla="*/ 2427826 h 6857067"/>
                <a:gd name="connsiteX9" fmla="*/ 255756 w 3818183"/>
                <a:gd name="connsiteY9" fmla="*/ 1045029 h 6857067"/>
                <a:gd name="connsiteX10" fmla="*/ 1686139 w 3818183"/>
                <a:gd name="connsiteY10" fmla="*/ 2580848 h 6857067"/>
                <a:gd name="connsiteX11" fmla="*/ 1859688 w 3818183"/>
                <a:gd name="connsiteY11" fmla="*/ 0 h 6857067"/>
                <a:gd name="connsiteX0" fmla="*/ 1859688 w 3818183"/>
                <a:gd name="connsiteY0" fmla="*/ 0 h 6857067"/>
                <a:gd name="connsiteX1" fmla="*/ 2719037 w 3818183"/>
                <a:gd name="connsiteY1" fmla="*/ 937727 h 6857067"/>
                <a:gd name="connsiteX2" fmla="*/ 3404837 w 3818183"/>
                <a:gd name="connsiteY2" fmla="*/ 2455817 h 6857067"/>
                <a:gd name="connsiteX3" fmla="*/ 3397373 w 3818183"/>
                <a:gd name="connsiteY3" fmla="*/ 4784738 h 6857067"/>
                <a:gd name="connsiteX4" fmla="*/ 3818184 w 3818183"/>
                <a:gd name="connsiteY4" fmla="*/ 6857067 h 6857067"/>
                <a:gd name="connsiteX5" fmla="*/ 1609628 w 3818183"/>
                <a:gd name="connsiteY5" fmla="*/ 6857067 h 6857067"/>
                <a:gd name="connsiteX6" fmla="*/ 1469669 w 3818183"/>
                <a:gd name="connsiteY6" fmla="*/ 6241247 h 6857067"/>
                <a:gd name="connsiteX7" fmla="*/ 555270 w 3818183"/>
                <a:gd name="connsiteY7" fmla="*/ 4152778 h 6857067"/>
                <a:gd name="connsiteX8" fmla="*/ 316405 w 3818183"/>
                <a:gd name="connsiteY8" fmla="*/ 2427826 h 6857067"/>
                <a:gd name="connsiteX9" fmla="*/ 255756 w 3818183"/>
                <a:gd name="connsiteY9" fmla="*/ 1045029 h 6857067"/>
                <a:gd name="connsiteX10" fmla="*/ 1686139 w 3818183"/>
                <a:gd name="connsiteY10" fmla="*/ 2580848 h 6857067"/>
                <a:gd name="connsiteX11" fmla="*/ 1859688 w 3818183"/>
                <a:gd name="connsiteY11" fmla="*/ 0 h 6857067"/>
                <a:gd name="connsiteX0" fmla="*/ 1876584 w 3835079"/>
                <a:gd name="connsiteY0" fmla="*/ 0 h 6857067"/>
                <a:gd name="connsiteX1" fmla="*/ 2735933 w 3835079"/>
                <a:gd name="connsiteY1" fmla="*/ 937727 h 6857067"/>
                <a:gd name="connsiteX2" fmla="*/ 3421733 w 3835079"/>
                <a:gd name="connsiteY2" fmla="*/ 2455817 h 6857067"/>
                <a:gd name="connsiteX3" fmla="*/ 3414269 w 3835079"/>
                <a:gd name="connsiteY3" fmla="*/ 4784738 h 6857067"/>
                <a:gd name="connsiteX4" fmla="*/ 3835080 w 3835079"/>
                <a:gd name="connsiteY4" fmla="*/ 6857067 h 6857067"/>
                <a:gd name="connsiteX5" fmla="*/ 1626524 w 3835079"/>
                <a:gd name="connsiteY5" fmla="*/ 6857067 h 6857067"/>
                <a:gd name="connsiteX6" fmla="*/ 1486565 w 3835079"/>
                <a:gd name="connsiteY6" fmla="*/ 6241247 h 6857067"/>
                <a:gd name="connsiteX7" fmla="*/ 572166 w 3835079"/>
                <a:gd name="connsiteY7" fmla="*/ 4152778 h 6857067"/>
                <a:gd name="connsiteX8" fmla="*/ 333301 w 3835079"/>
                <a:gd name="connsiteY8" fmla="*/ 2427826 h 6857067"/>
                <a:gd name="connsiteX9" fmla="*/ 272652 w 3835079"/>
                <a:gd name="connsiteY9" fmla="*/ 1045029 h 6857067"/>
                <a:gd name="connsiteX10" fmla="*/ 1703035 w 3835079"/>
                <a:gd name="connsiteY10" fmla="*/ 2580848 h 6857067"/>
                <a:gd name="connsiteX11" fmla="*/ 1876584 w 3835079"/>
                <a:gd name="connsiteY11" fmla="*/ 0 h 6857067"/>
                <a:gd name="connsiteX0" fmla="*/ 1876584 w 3835079"/>
                <a:gd name="connsiteY0" fmla="*/ 0 h 6857067"/>
                <a:gd name="connsiteX1" fmla="*/ 2735933 w 3835079"/>
                <a:gd name="connsiteY1" fmla="*/ 937727 h 6857067"/>
                <a:gd name="connsiteX2" fmla="*/ 3421733 w 3835079"/>
                <a:gd name="connsiteY2" fmla="*/ 2455817 h 6857067"/>
                <a:gd name="connsiteX3" fmla="*/ 3414269 w 3835079"/>
                <a:gd name="connsiteY3" fmla="*/ 4784738 h 6857067"/>
                <a:gd name="connsiteX4" fmla="*/ 3835080 w 3835079"/>
                <a:gd name="connsiteY4" fmla="*/ 6857067 h 6857067"/>
                <a:gd name="connsiteX5" fmla="*/ 1626524 w 3835079"/>
                <a:gd name="connsiteY5" fmla="*/ 6857067 h 6857067"/>
                <a:gd name="connsiteX6" fmla="*/ 1486565 w 3835079"/>
                <a:gd name="connsiteY6" fmla="*/ 6241247 h 6857067"/>
                <a:gd name="connsiteX7" fmla="*/ 572166 w 3835079"/>
                <a:gd name="connsiteY7" fmla="*/ 4152778 h 6857067"/>
                <a:gd name="connsiteX8" fmla="*/ 333301 w 3835079"/>
                <a:gd name="connsiteY8" fmla="*/ 2427826 h 6857067"/>
                <a:gd name="connsiteX9" fmla="*/ 272652 w 3835079"/>
                <a:gd name="connsiteY9" fmla="*/ 1045029 h 6857067"/>
                <a:gd name="connsiteX10" fmla="*/ 1703035 w 3835079"/>
                <a:gd name="connsiteY10" fmla="*/ 2580848 h 6857067"/>
                <a:gd name="connsiteX11" fmla="*/ 1876584 w 3835079"/>
                <a:gd name="connsiteY11" fmla="*/ 0 h 6857067"/>
                <a:gd name="connsiteX0" fmla="*/ 1876584 w 3835079"/>
                <a:gd name="connsiteY0" fmla="*/ 0 h 6857067"/>
                <a:gd name="connsiteX1" fmla="*/ 2735933 w 3835079"/>
                <a:gd name="connsiteY1" fmla="*/ 937727 h 6857067"/>
                <a:gd name="connsiteX2" fmla="*/ 3421733 w 3835079"/>
                <a:gd name="connsiteY2" fmla="*/ 2455817 h 6857067"/>
                <a:gd name="connsiteX3" fmla="*/ 3414269 w 3835079"/>
                <a:gd name="connsiteY3" fmla="*/ 4784738 h 6857067"/>
                <a:gd name="connsiteX4" fmla="*/ 3835080 w 3835079"/>
                <a:gd name="connsiteY4" fmla="*/ 6857067 h 6857067"/>
                <a:gd name="connsiteX5" fmla="*/ 1626524 w 3835079"/>
                <a:gd name="connsiteY5" fmla="*/ 6857067 h 6857067"/>
                <a:gd name="connsiteX6" fmla="*/ 1486565 w 3835079"/>
                <a:gd name="connsiteY6" fmla="*/ 6241247 h 6857067"/>
                <a:gd name="connsiteX7" fmla="*/ 572166 w 3835079"/>
                <a:gd name="connsiteY7" fmla="*/ 4152778 h 6857067"/>
                <a:gd name="connsiteX8" fmla="*/ 333301 w 3835079"/>
                <a:gd name="connsiteY8" fmla="*/ 2427826 h 6857067"/>
                <a:gd name="connsiteX9" fmla="*/ 272652 w 3835079"/>
                <a:gd name="connsiteY9" fmla="*/ 1045029 h 6857067"/>
                <a:gd name="connsiteX10" fmla="*/ 1703035 w 3835079"/>
                <a:gd name="connsiteY10" fmla="*/ 2580848 h 6857067"/>
                <a:gd name="connsiteX11" fmla="*/ 1876584 w 3835079"/>
                <a:gd name="connsiteY11" fmla="*/ 0 h 6857067"/>
                <a:gd name="connsiteX0" fmla="*/ 1876584 w 3835079"/>
                <a:gd name="connsiteY0" fmla="*/ 0 h 6857067"/>
                <a:gd name="connsiteX1" fmla="*/ 2735933 w 3835079"/>
                <a:gd name="connsiteY1" fmla="*/ 937727 h 6857067"/>
                <a:gd name="connsiteX2" fmla="*/ 3421733 w 3835079"/>
                <a:gd name="connsiteY2" fmla="*/ 2455817 h 6857067"/>
                <a:gd name="connsiteX3" fmla="*/ 3414269 w 3835079"/>
                <a:gd name="connsiteY3" fmla="*/ 4784738 h 6857067"/>
                <a:gd name="connsiteX4" fmla="*/ 3835080 w 3835079"/>
                <a:gd name="connsiteY4" fmla="*/ 6857067 h 6857067"/>
                <a:gd name="connsiteX5" fmla="*/ 1626524 w 3835079"/>
                <a:gd name="connsiteY5" fmla="*/ 6857067 h 6857067"/>
                <a:gd name="connsiteX6" fmla="*/ 1486565 w 3835079"/>
                <a:gd name="connsiteY6" fmla="*/ 6241247 h 6857067"/>
                <a:gd name="connsiteX7" fmla="*/ 572166 w 3835079"/>
                <a:gd name="connsiteY7" fmla="*/ 4152778 h 6857067"/>
                <a:gd name="connsiteX8" fmla="*/ 333301 w 3835079"/>
                <a:gd name="connsiteY8" fmla="*/ 2427826 h 6857067"/>
                <a:gd name="connsiteX9" fmla="*/ 272652 w 3835079"/>
                <a:gd name="connsiteY9" fmla="*/ 1045029 h 6857067"/>
                <a:gd name="connsiteX10" fmla="*/ 1379877 w 3835079"/>
                <a:gd name="connsiteY10" fmla="*/ 1844225 h 6857067"/>
                <a:gd name="connsiteX11" fmla="*/ 1703035 w 3835079"/>
                <a:gd name="connsiteY11" fmla="*/ 2580848 h 6857067"/>
                <a:gd name="connsiteX12" fmla="*/ 1876584 w 3835079"/>
                <a:gd name="connsiteY12" fmla="*/ 0 h 6857067"/>
                <a:gd name="connsiteX0" fmla="*/ 1876584 w 3835079"/>
                <a:gd name="connsiteY0" fmla="*/ 0 h 6857067"/>
                <a:gd name="connsiteX1" fmla="*/ 2735933 w 3835079"/>
                <a:gd name="connsiteY1" fmla="*/ 937727 h 6857067"/>
                <a:gd name="connsiteX2" fmla="*/ 3421733 w 3835079"/>
                <a:gd name="connsiteY2" fmla="*/ 2455817 h 6857067"/>
                <a:gd name="connsiteX3" fmla="*/ 3414269 w 3835079"/>
                <a:gd name="connsiteY3" fmla="*/ 4784738 h 6857067"/>
                <a:gd name="connsiteX4" fmla="*/ 3835080 w 3835079"/>
                <a:gd name="connsiteY4" fmla="*/ 6857067 h 6857067"/>
                <a:gd name="connsiteX5" fmla="*/ 1626524 w 3835079"/>
                <a:gd name="connsiteY5" fmla="*/ 6857067 h 6857067"/>
                <a:gd name="connsiteX6" fmla="*/ 1486565 w 3835079"/>
                <a:gd name="connsiteY6" fmla="*/ 6241247 h 6857067"/>
                <a:gd name="connsiteX7" fmla="*/ 572166 w 3835079"/>
                <a:gd name="connsiteY7" fmla="*/ 4152778 h 6857067"/>
                <a:gd name="connsiteX8" fmla="*/ 333301 w 3835079"/>
                <a:gd name="connsiteY8" fmla="*/ 2427826 h 6857067"/>
                <a:gd name="connsiteX9" fmla="*/ 272652 w 3835079"/>
                <a:gd name="connsiteY9" fmla="*/ 1045029 h 6857067"/>
                <a:gd name="connsiteX10" fmla="*/ 1349547 w 3835079"/>
                <a:gd name="connsiteY10" fmla="*/ 1773450 h 6857067"/>
                <a:gd name="connsiteX11" fmla="*/ 1703035 w 3835079"/>
                <a:gd name="connsiteY11" fmla="*/ 2580848 h 6857067"/>
                <a:gd name="connsiteX12" fmla="*/ 1876584 w 3835079"/>
                <a:gd name="connsiteY12" fmla="*/ 0 h 6857067"/>
                <a:gd name="connsiteX0" fmla="*/ 1876584 w 3835079"/>
                <a:gd name="connsiteY0" fmla="*/ 0 h 6857067"/>
                <a:gd name="connsiteX1" fmla="*/ 2735933 w 3835079"/>
                <a:gd name="connsiteY1" fmla="*/ 937727 h 6857067"/>
                <a:gd name="connsiteX2" fmla="*/ 3421733 w 3835079"/>
                <a:gd name="connsiteY2" fmla="*/ 2455817 h 6857067"/>
                <a:gd name="connsiteX3" fmla="*/ 3414269 w 3835079"/>
                <a:gd name="connsiteY3" fmla="*/ 4784738 h 6857067"/>
                <a:gd name="connsiteX4" fmla="*/ 3835080 w 3835079"/>
                <a:gd name="connsiteY4" fmla="*/ 6857067 h 6857067"/>
                <a:gd name="connsiteX5" fmla="*/ 1626524 w 3835079"/>
                <a:gd name="connsiteY5" fmla="*/ 6857067 h 6857067"/>
                <a:gd name="connsiteX6" fmla="*/ 1486565 w 3835079"/>
                <a:gd name="connsiteY6" fmla="*/ 6241247 h 6857067"/>
                <a:gd name="connsiteX7" fmla="*/ 572166 w 3835079"/>
                <a:gd name="connsiteY7" fmla="*/ 4152778 h 6857067"/>
                <a:gd name="connsiteX8" fmla="*/ 333301 w 3835079"/>
                <a:gd name="connsiteY8" fmla="*/ 2427826 h 6857067"/>
                <a:gd name="connsiteX9" fmla="*/ 272652 w 3835079"/>
                <a:gd name="connsiteY9" fmla="*/ 1045029 h 6857067"/>
                <a:gd name="connsiteX10" fmla="*/ 1349547 w 3835079"/>
                <a:gd name="connsiteY10" fmla="*/ 1773450 h 6857067"/>
                <a:gd name="connsiteX11" fmla="*/ 1703035 w 3835079"/>
                <a:gd name="connsiteY11" fmla="*/ 2580848 h 6857067"/>
                <a:gd name="connsiteX12" fmla="*/ 1876584 w 3835079"/>
                <a:gd name="connsiteY12" fmla="*/ 0 h 6857067"/>
                <a:gd name="connsiteX0" fmla="*/ 1876584 w 3835079"/>
                <a:gd name="connsiteY0" fmla="*/ 0 h 6857067"/>
                <a:gd name="connsiteX1" fmla="*/ 2735933 w 3835079"/>
                <a:gd name="connsiteY1" fmla="*/ 937727 h 6857067"/>
                <a:gd name="connsiteX2" fmla="*/ 3421733 w 3835079"/>
                <a:gd name="connsiteY2" fmla="*/ 2455817 h 6857067"/>
                <a:gd name="connsiteX3" fmla="*/ 3414269 w 3835079"/>
                <a:gd name="connsiteY3" fmla="*/ 4784738 h 6857067"/>
                <a:gd name="connsiteX4" fmla="*/ 3835080 w 3835079"/>
                <a:gd name="connsiteY4" fmla="*/ 6857067 h 6857067"/>
                <a:gd name="connsiteX5" fmla="*/ 1626524 w 3835079"/>
                <a:gd name="connsiteY5" fmla="*/ 6857067 h 6857067"/>
                <a:gd name="connsiteX6" fmla="*/ 1486565 w 3835079"/>
                <a:gd name="connsiteY6" fmla="*/ 6241247 h 6857067"/>
                <a:gd name="connsiteX7" fmla="*/ 572166 w 3835079"/>
                <a:gd name="connsiteY7" fmla="*/ 4152778 h 6857067"/>
                <a:gd name="connsiteX8" fmla="*/ 333301 w 3835079"/>
                <a:gd name="connsiteY8" fmla="*/ 2427826 h 6857067"/>
                <a:gd name="connsiteX9" fmla="*/ 272652 w 3835079"/>
                <a:gd name="connsiteY9" fmla="*/ 1045029 h 6857067"/>
                <a:gd name="connsiteX10" fmla="*/ 1349547 w 3835079"/>
                <a:gd name="connsiteY10" fmla="*/ 1773450 h 6857067"/>
                <a:gd name="connsiteX11" fmla="*/ 1703035 w 3835079"/>
                <a:gd name="connsiteY11" fmla="*/ 2580848 h 6857067"/>
                <a:gd name="connsiteX12" fmla="*/ 1876584 w 3835079"/>
                <a:gd name="connsiteY12" fmla="*/ 0 h 6857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35079" h="6857067">
                  <a:moveTo>
                    <a:pt x="1876584" y="0"/>
                  </a:moveTo>
                  <a:cubicBezTo>
                    <a:pt x="2380437" y="78377"/>
                    <a:pt x="2558652" y="523447"/>
                    <a:pt x="2735933" y="937727"/>
                  </a:cubicBezTo>
                  <a:cubicBezTo>
                    <a:pt x="2956136" y="1453709"/>
                    <a:pt x="3344289" y="1891315"/>
                    <a:pt x="3421733" y="2455817"/>
                  </a:cubicBezTo>
                  <a:cubicBezTo>
                    <a:pt x="3527169" y="3221860"/>
                    <a:pt x="3383478" y="4014030"/>
                    <a:pt x="3414269" y="4784738"/>
                  </a:cubicBezTo>
                  <a:cubicBezTo>
                    <a:pt x="3443194" y="5498530"/>
                    <a:pt x="3721246" y="6157271"/>
                    <a:pt x="3835080" y="6857067"/>
                  </a:cubicBezTo>
                  <a:lnTo>
                    <a:pt x="1626524" y="6857067"/>
                  </a:lnTo>
                  <a:cubicBezTo>
                    <a:pt x="1579871" y="6623802"/>
                    <a:pt x="1662291" y="6691962"/>
                    <a:pt x="1486565" y="6241247"/>
                  </a:cubicBezTo>
                  <a:cubicBezTo>
                    <a:pt x="1310839" y="5790532"/>
                    <a:pt x="535776" y="4930019"/>
                    <a:pt x="572166" y="4152778"/>
                  </a:cubicBezTo>
                  <a:cubicBezTo>
                    <a:pt x="599224" y="3570548"/>
                    <a:pt x="661157" y="3044425"/>
                    <a:pt x="333301" y="2427826"/>
                  </a:cubicBezTo>
                  <a:cubicBezTo>
                    <a:pt x="160822" y="2079489"/>
                    <a:pt x="-287185" y="1240971"/>
                    <a:pt x="272652" y="1045029"/>
                  </a:cubicBezTo>
                  <a:cubicBezTo>
                    <a:pt x="811062" y="816322"/>
                    <a:pt x="1111150" y="1517480"/>
                    <a:pt x="1349547" y="1773450"/>
                  </a:cubicBezTo>
                  <a:cubicBezTo>
                    <a:pt x="1587944" y="2029420"/>
                    <a:pt x="1620251" y="2888219"/>
                    <a:pt x="1703035" y="2580848"/>
                  </a:cubicBezTo>
                  <a:cubicBezTo>
                    <a:pt x="2060397" y="1828800"/>
                    <a:pt x="1874718" y="807098"/>
                    <a:pt x="1876584" y="0"/>
                  </a:cubicBezTo>
                  <a:close/>
                </a:path>
              </a:pathLst>
            </a:custGeom>
            <a:solidFill>
              <a:srgbClr val="D9D9D9"/>
            </a:solidFill>
            <a:ln w="931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xmlns="" id="{5091DDC4-3663-413F-9ABD-CE468EADD051}"/>
                </a:ext>
              </a:extLst>
            </p:cNvPr>
            <p:cNvSpPr/>
            <p:nvPr/>
          </p:nvSpPr>
          <p:spPr>
            <a:xfrm>
              <a:off x="4430993" y="974000"/>
              <a:ext cx="846423" cy="721829"/>
            </a:xfrm>
            <a:custGeom>
              <a:avLst/>
              <a:gdLst>
                <a:gd name="connsiteX0" fmla="*/ 201811 w 867746"/>
                <a:gd name="connsiteY0" fmla="*/ 15957 h 662473"/>
                <a:gd name="connsiteX1" fmla="*/ 876414 w 867746"/>
                <a:gd name="connsiteY1" fmla="*/ 373320 h 662473"/>
                <a:gd name="connsiteX2" fmla="*/ 105705 w 867746"/>
                <a:gd name="connsiteY2" fmla="*/ 664435 h 662473"/>
                <a:gd name="connsiteX3" fmla="*/ 201811 w 867746"/>
                <a:gd name="connsiteY3" fmla="*/ 15957 h 662473"/>
                <a:gd name="connsiteX0" fmla="*/ 288539 w 841815"/>
                <a:gd name="connsiteY0" fmla="*/ 17995 h 626033"/>
                <a:gd name="connsiteX1" fmla="*/ 841815 w 841815"/>
                <a:gd name="connsiteY1" fmla="*/ 334917 h 626033"/>
                <a:gd name="connsiteX2" fmla="*/ 71106 w 841815"/>
                <a:gd name="connsiteY2" fmla="*/ 626032 h 626033"/>
                <a:gd name="connsiteX3" fmla="*/ 288539 w 841815"/>
                <a:gd name="connsiteY3" fmla="*/ 17995 h 626033"/>
                <a:gd name="connsiteX0" fmla="*/ 288539 w 922701"/>
                <a:gd name="connsiteY0" fmla="*/ 17995 h 626033"/>
                <a:gd name="connsiteX1" fmla="*/ 922701 w 922701"/>
                <a:gd name="connsiteY1" fmla="*/ 334918 h 626033"/>
                <a:gd name="connsiteX2" fmla="*/ 71106 w 922701"/>
                <a:gd name="connsiteY2" fmla="*/ 626032 h 626033"/>
                <a:gd name="connsiteX3" fmla="*/ 288539 w 922701"/>
                <a:gd name="connsiteY3" fmla="*/ 17995 h 626033"/>
                <a:gd name="connsiteX0" fmla="*/ 329797 w 913407"/>
                <a:gd name="connsiteY0" fmla="*/ 14324 h 703246"/>
                <a:gd name="connsiteX1" fmla="*/ 913407 w 913407"/>
                <a:gd name="connsiteY1" fmla="*/ 412131 h 703246"/>
                <a:gd name="connsiteX2" fmla="*/ 61812 w 913407"/>
                <a:gd name="connsiteY2" fmla="*/ 703245 h 703246"/>
                <a:gd name="connsiteX3" fmla="*/ 329797 w 913407"/>
                <a:gd name="connsiteY3" fmla="*/ 14324 h 703246"/>
                <a:gd name="connsiteX0" fmla="*/ 201810 w 785420"/>
                <a:gd name="connsiteY0" fmla="*/ 14324 h 662804"/>
                <a:gd name="connsiteX1" fmla="*/ 785420 w 785420"/>
                <a:gd name="connsiteY1" fmla="*/ 412131 h 662804"/>
                <a:gd name="connsiteX2" fmla="*/ 105706 w 785420"/>
                <a:gd name="connsiteY2" fmla="*/ 662804 h 662804"/>
                <a:gd name="connsiteX3" fmla="*/ 201810 w 785420"/>
                <a:gd name="connsiteY3" fmla="*/ 14324 h 662804"/>
                <a:gd name="connsiteX0" fmla="*/ 167496 w 751106"/>
                <a:gd name="connsiteY0" fmla="*/ 14324 h 672912"/>
                <a:gd name="connsiteX1" fmla="*/ 751106 w 751106"/>
                <a:gd name="connsiteY1" fmla="*/ 412131 h 672912"/>
                <a:gd name="connsiteX2" fmla="*/ 132056 w 751106"/>
                <a:gd name="connsiteY2" fmla="*/ 672912 h 672912"/>
                <a:gd name="connsiteX3" fmla="*/ 167496 w 751106"/>
                <a:gd name="connsiteY3" fmla="*/ 14324 h 672912"/>
                <a:gd name="connsiteX0" fmla="*/ 132271 w 796768"/>
                <a:gd name="connsiteY0" fmla="*/ 12987 h 712016"/>
                <a:gd name="connsiteX1" fmla="*/ 796768 w 796768"/>
                <a:gd name="connsiteY1" fmla="*/ 451235 h 712016"/>
                <a:gd name="connsiteX2" fmla="*/ 177718 w 796768"/>
                <a:gd name="connsiteY2" fmla="*/ 712016 h 712016"/>
                <a:gd name="connsiteX3" fmla="*/ 132271 w 796768"/>
                <a:gd name="connsiteY3" fmla="*/ 12987 h 712016"/>
                <a:gd name="connsiteX0" fmla="*/ 152924 w 766868"/>
                <a:gd name="connsiteY0" fmla="*/ 12135 h 741494"/>
                <a:gd name="connsiteX1" fmla="*/ 766868 w 766868"/>
                <a:gd name="connsiteY1" fmla="*/ 480713 h 741494"/>
                <a:gd name="connsiteX2" fmla="*/ 147818 w 766868"/>
                <a:gd name="connsiteY2" fmla="*/ 741494 h 741494"/>
                <a:gd name="connsiteX3" fmla="*/ 152924 w 766868"/>
                <a:gd name="connsiteY3" fmla="*/ 12135 h 741494"/>
                <a:gd name="connsiteX0" fmla="*/ 172736 w 786680"/>
                <a:gd name="connsiteY0" fmla="*/ 12135 h 741494"/>
                <a:gd name="connsiteX1" fmla="*/ 786680 w 786680"/>
                <a:gd name="connsiteY1" fmla="*/ 480713 h 741494"/>
                <a:gd name="connsiteX2" fmla="*/ 127187 w 786680"/>
                <a:gd name="connsiteY2" fmla="*/ 741494 h 741494"/>
                <a:gd name="connsiteX3" fmla="*/ 172736 w 786680"/>
                <a:gd name="connsiteY3" fmla="*/ 12135 h 741494"/>
                <a:gd name="connsiteX0" fmla="*/ 148439 w 812936"/>
                <a:gd name="connsiteY0" fmla="*/ 12690 h 721827"/>
                <a:gd name="connsiteX1" fmla="*/ 812936 w 812936"/>
                <a:gd name="connsiteY1" fmla="*/ 461046 h 721827"/>
                <a:gd name="connsiteX2" fmla="*/ 153443 w 812936"/>
                <a:gd name="connsiteY2" fmla="*/ 721827 h 721827"/>
                <a:gd name="connsiteX3" fmla="*/ 148439 w 812936"/>
                <a:gd name="connsiteY3" fmla="*/ 12690 h 721827"/>
                <a:gd name="connsiteX0" fmla="*/ 181925 w 846422"/>
                <a:gd name="connsiteY0" fmla="*/ 12690 h 721827"/>
                <a:gd name="connsiteX1" fmla="*/ 846422 w 846422"/>
                <a:gd name="connsiteY1" fmla="*/ 461046 h 721827"/>
                <a:gd name="connsiteX2" fmla="*/ 186929 w 846422"/>
                <a:gd name="connsiteY2" fmla="*/ 721827 h 721827"/>
                <a:gd name="connsiteX3" fmla="*/ 181925 w 846422"/>
                <a:gd name="connsiteY3" fmla="*/ 12690 h 721827"/>
                <a:gd name="connsiteX0" fmla="*/ 181925 w 846422"/>
                <a:gd name="connsiteY0" fmla="*/ 12690 h 721827"/>
                <a:gd name="connsiteX1" fmla="*/ 846422 w 846422"/>
                <a:gd name="connsiteY1" fmla="*/ 461046 h 721827"/>
                <a:gd name="connsiteX2" fmla="*/ 186929 w 846422"/>
                <a:gd name="connsiteY2" fmla="*/ 721827 h 721827"/>
                <a:gd name="connsiteX3" fmla="*/ 181925 w 846422"/>
                <a:gd name="connsiteY3" fmla="*/ 12690 h 721827"/>
                <a:gd name="connsiteX0" fmla="*/ 181925 w 846422"/>
                <a:gd name="connsiteY0" fmla="*/ 12690 h 721827"/>
                <a:gd name="connsiteX1" fmla="*/ 846422 w 846422"/>
                <a:gd name="connsiteY1" fmla="*/ 461046 h 721827"/>
                <a:gd name="connsiteX2" fmla="*/ 186930 w 846422"/>
                <a:gd name="connsiteY2" fmla="*/ 721827 h 721827"/>
                <a:gd name="connsiteX3" fmla="*/ 181925 w 846422"/>
                <a:gd name="connsiteY3" fmla="*/ 12690 h 721827"/>
                <a:gd name="connsiteX0" fmla="*/ 181925 w 846422"/>
                <a:gd name="connsiteY0" fmla="*/ 12690 h 721827"/>
                <a:gd name="connsiteX1" fmla="*/ 846422 w 846422"/>
                <a:gd name="connsiteY1" fmla="*/ 461046 h 721827"/>
                <a:gd name="connsiteX2" fmla="*/ 186930 w 846422"/>
                <a:gd name="connsiteY2" fmla="*/ 721827 h 721827"/>
                <a:gd name="connsiteX3" fmla="*/ 181925 w 846422"/>
                <a:gd name="connsiteY3" fmla="*/ 12690 h 721827"/>
                <a:gd name="connsiteX0" fmla="*/ 181925 w 846422"/>
                <a:gd name="connsiteY0" fmla="*/ 12690 h 721827"/>
                <a:gd name="connsiteX1" fmla="*/ 846422 w 846422"/>
                <a:gd name="connsiteY1" fmla="*/ 461046 h 721827"/>
                <a:gd name="connsiteX2" fmla="*/ 186930 w 846422"/>
                <a:gd name="connsiteY2" fmla="*/ 721827 h 721827"/>
                <a:gd name="connsiteX3" fmla="*/ 181925 w 846422"/>
                <a:gd name="connsiteY3" fmla="*/ 12690 h 721827"/>
              </a:gdLst>
              <a:ahLst/>
              <a:cxnLst>
                <a:cxn ang="0">
                  <a:pos x="connsiteX0" y="connsiteY0"/>
                </a:cxn>
                <a:cxn ang="0">
                  <a:pos x="connsiteX1" y="connsiteY1"/>
                </a:cxn>
                <a:cxn ang="0">
                  <a:pos x="connsiteX2" y="connsiteY2"/>
                </a:cxn>
                <a:cxn ang="0">
                  <a:pos x="connsiteX3" y="connsiteY3"/>
                </a:cxn>
              </a:cxnLst>
              <a:rect l="l" t="t" r="r" b="b"/>
              <a:pathLst>
                <a:path w="846422" h="721827">
                  <a:moveTo>
                    <a:pt x="181925" y="12690"/>
                  </a:moveTo>
                  <a:cubicBezTo>
                    <a:pt x="568699" y="-73151"/>
                    <a:pt x="767112" y="298693"/>
                    <a:pt x="846422" y="461046"/>
                  </a:cubicBezTo>
                  <a:cubicBezTo>
                    <a:pt x="676940" y="439722"/>
                    <a:pt x="430013" y="516522"/>
                    <a:pt x="186930" y="721827"/>
                  </a:cubicBezTo>
                  <a:cubicBezTo>
                    <a:pt x="18046" y="360732"/>
                    <a:pt x="-129423" y="90762"/>
                    <a:pt x="181925" y="12690"/>
                  </a:cubicBezTo>
                  <a:close/>
                </a:path>
              </a:pathLst>
            </a:custGeom>
            <a:solidFill>
              <a:srgbClr val="BFBFBF"/>
            </a:solidFill>
            <a:ln w="9315" cap="flat">
              <a:noFill/>
              <a:prstDash val="solid"/>
              <a:miter/>
            </a:ln>
          </p:spPr>
          <p:txBody>
            <a:bodyPr rtlCol="0" anchor="ctr"/>
            <a:lstStyle/>
            <a:p>
              <a:endParaRPr lang="en-US"/>
            </a:p>
          </p:txBody>
        </p:sp>
      </p:grpSp>
      <p:sp>
        <p:nvSpPr>
          <p:cNvPr id="49" name="Rectangle 9">
            <a:extLst>
              <a:ext uri="{FF2B5EF4-FFF2-40B4-BE49-F238E27FC236}">
                <a16:creationId xmlns:a16="http://schemas.microsoft.com/office/drawing/2014/main" xmlns="" id="{CC39B6D1-D6E7-4D5B-A397-AFCD1926F33D}"/>
              </a:ext>
            </a:extLst>
          </p:cNvPr>
          <p:cNvSpPr/>
          <p:nvPr/>
        </p:nvSpPr>
        <p:spPr>
          <a:xfrm flipH="1">
            <a:off x="1242066" y="1733981"/>
            <a:ext cx="435067" cy="407262"/>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1" name="Rounded Rectangle 12">
            <a:extLst>
              <a:ext uri="{FF2B5EF4-FFF2-40B4-BE49-F238E27FC236}">
                <a16:creationId xmlns:a16="http://schemas.microsoft.com/office/drawing/2014/main" xmlns="" id="{4D4FC8FE-8D00-4A10-A313-D94CE4ACBD0A}"/>
              </a:ext>
            </a:extLst>
          </p:cNvPr>
          <p:cNvSpPr/>
          <p:nvPr/>
        </p:nvSpPr>
        <p:spPr>
          <a:xfrm>
            <a:off x="4941011" y="1785164"/>
            <a:ext cx="241455" cy="287737"/>
          </a:xfrm>
          <a:custGeom>
            <a:avLst/>
            <a:gdLst/>
            <a:ahLst/>
            <a:cxnLst/>
            <a:rect l="l" t="t" r="r" b="b"/>
            <a:pathLst>
              <a:path w="3312367" h="3947283">
                <a:moveTo>
                  <a:pt x="2537615" y="3705909"/>
                </a:moveTo>
                <a:cubicBezTo>
                  <a:pt x="2512344" y="3705909"/>
                  <a:pt x="2491857" y="3726396"/>
                  <a:pt x="2491857" y="3751667"/>
                </a:cubicBezTo>
                <a:cubicBezTo>
                  <a:pt x="2491857" y="3776938"/>
                  <a:pt x="2512344" y="3797425"/>
                  <a:pt x="2537615" y="3797425"/>
                </a:cubicBezTo>
                <a:lnTo>
                  <a:pt x="2762175" y="3797425"/>
                </a:lnTo>
                <a:cubicBezTo>
                  <a:pt x="2787446" y="3797425"/>
                  <a:pt x="2807933" y="3776938"/>
                  <a:pt x="2807933" y="3751667"/>
                </a:cubicBezTo>
                <a:cubicBezTo>
                  <a:pt x="2807933" y="3726396"/>
                  <a:pt x="2787446" y="3705909"/>
                  <a:pt x="2762175" y="3705909"/>
                </a:cubicBezTo>
                <a:close/>
                <a:moveTo>
                  <a:pt x="1141114" y="3408594"/>
                </a:moveTo>
                <a:cubicBezTo>
                  <a:pt x="1097903" y="3408594"/>
                  <a:pt x="1062874" y="3443623"/>
                  <a:pt x="1062874" y="3486834"/>
                </a:cubicBezTo>
                <a:cubicBezTo>
                  <a:pt x="1062874" y="3530045"/>
                  <a:pt x="1097903" y="3565073"/>
                  <a:pt x="1141114" y="3565073"/>
                </a:cubicBezTo>
                <a:lnTo>
                  <a:pt x="1525078" y="3565074"/>
                </a:lnTo>
                <a:cubicBezTo>
                  <a:pt x="1568289" y="3565074"/>
                  <a:pt x="1603318" y="3530045"/>
                  <a:pt x="1603318" y="3486834"/>
                </a:cubicBezTo>
                <a:lnTo>
                  <a:pt x="1603319" y="3486834"/>
                </a:lnTo>
                <a:cubicBezTo>
                  <a:pt x="1603319" y="3443623"/>
                  <a:pt x="1568290" y="3408594"/>
                  <a:pt x="1525079" y="3408594"/>
                </a:cubicBezTo>
                <a:close/>
                <a:moveTo>
                  <a:pt x="2129393" y="1705414"/>
                </a:moveTo>
                <a:lnTo>
                  <a:pt x="2129393" y="3580170"/>
                </a:lnTo>
                <a:lnTo>
                  <a:pt x="3126216" y="3580170"/>
                </a:lnTo>
                <a:lnTo>
                  <a:pt x="3126216" y="1705414"/>
                </a:lnTo>
                <a:close/>
                <a:moveTo>
                  <a:pt x="2481193" y="1533789"/>
                </a:moveTo>
                <a:cubicBezTo>
                  <a:pt x="2462682" y="1533789"/>
                  <a:pt x="2447676" y="1548795"/>
                  <a:pt x="2447676" y="1567306"/>
                </a:cubicBezTo>
                <a:lnTo>
                  <a:pt x="2447676" y="1572258"/>
                </a:lnTo>
                <a:cubicBezTo>
                  <a:pt x="2447676" y="1590769"/>
                  <a:pt x="2462682" y="1605775"/>
                  <a:pt x="2481193" y="1605775"/>
                </a:cubicBezTo>
                <a:lnTo>
                  <a:pt x="2774415" y="1605775"/>
                </a:lnTo>
                <a:cubicBezTo>
                  <a:pt x="2792926" y="1605775"/>
                  <a:pt x="2807932" y="1590769"/>
                  <a:pt x="2807932" y="1572258"/>
                </a:cubicBezTo>
                <a:lnTo>
                  <a:pt x="2807932" y="1567306"/>
                </a:lnTo>
                <a:cubicBezTo>
                  <a:pt x="2807932" y="1548795"/>
                  <a:pt x="2792926" y="1533789"/>
                  <a:pt x="2774415" y="1533789"/>
                </a:cubicBezTo>
                <a:close/>
                <a:moveTo>
                  <a:pt x="2113478" y="1418392"/>
                </a:moveTo>
                <a:lnTo>
                  <a:pt x="3142130" y="1418392"/>
                </a:lnTo>
                <a:cubicBezTo>
                  <a:pt x="3236149" y="1418392"/>
                  <a:pt x="3312367" y="1494610"/>
                  <a:pt x="3312367" y="1588629"/>
                </a:cubicBezTo>
                <a:lnTo>
                  <a:pt x="3312367" y="3777046"/>
                </a:lnTo>
                <a:cubicBezTo>
                  <a:pt x="3312367" y="3871065"/>
                  <a:pt x="3236149" y="3947283"/>
                  <a:pt x="3142130" y="3947283"/>
                </a:cubicBezTo>
                <a:lnTo>
                  <a:pt x="2113478" y="3947283"/>
                </a:lnTo>
                <a:cubicBezTo>
                  <a:pt x="2019459" y="3947283"/>
                  <a:pt x="1943241" y="3871065"/>
                  <a:pt x="1943241" y="3777046"/>
                </a:cubicBezTo>
                <a:lnTo>
                  <a:pt x="1943241" y="1588629"/>
                </a:lnTo>
                <a:cubicBezTo>
                  <a:pt x="1943241" y="1494610"/>
                  <a:pt x="2019459" y="1418392"/>
                  <a:pt x="2113478" y="1418392"/>
                </a:cubicBezTo>
                <a:close/>
                <a:moveTo>
                  <a:pt x="1006317" y="157391"/>
                </a:moveTo>
                <a:cubicBezTo>
                  <a:pt x="987806" y="157391"/>
                  <a:pt x="972800" y="172397"/>
                  <a:pt x="972800" y="190908"/>
                </a:cubicBezTo>
                <a:lnTo>
                  <a:pt x="972800" y="195860"/>
                </a:lnTo>
                <a:cubicBezTo>
                  <a:pt x="972800" y="214371"/>
                  <a:pt x="987806" y="229377"/>
                  <a:pt x="1006317" y="229377"/>
                </a:cubicBezTo>
                <a:lnTo>
                  <a:pt x="1659876" y="229377"/>
                </a:lnTo>
                <a:cubicBezTo>
                  <a:pt x="1678387" y="229377"/>
                  <a:pt x="1693393" y="214371"/>
                  <a:pt x="1693393" y="195860"/>
                </a:cubicBezTo>
                <a:lnTo>
                  <a:pt x="1693393" y="190908"/>
                </a:lnTo>
                <a:cubicBezTo>
                  <a:pt x="1693393" y="172397"/>
                  <a:pt x="1678387" y="157391"/>
                  <a:pt x="1659876" y="157391"/>
                </a:cubicBezTo>
                <a:close/>
                <a:moveTo>
                  <a:pt x="264780" y="0"/>
                </a:moveTo>
                <a:lnTo>
                  <a:pt x="2401413" y="0"/>
                </a:lnTo>
                <a:cubicBezTo>
                  <a:pt x="2547647" y="0"/>
                  <a:pt x="2666193" y="118546"/>
                  <a:pt x="2666193" y="264780"/>
                </a:cubicBezTo>
                <a:lnTo>
                  <a:pt x="2666193" y="1345374"/>
                </a:lnTo>
                <a:lnTo>
                  <a:pt x="2369517" y="1345374"/>
                </a:lnTo>
                <a:lnTo>
                  <a:pt x="2369517" y="366783"/>
                </a:lnTo>
                <a:lnTo>
                  <a:pt x="296676" y="366783"/>
                </a:lnTo>
                <a:lnTo>
                  <a:pt x="296676" y="3219873"/>
                </a:lnTo>
                <a:lnTo>
                  <a:pt x="1867527" y="3219873"/>
                </a:lnTo>
                <a:lnTo>
                  <a:pt x="1867527" y="3778374"/>
                </a:lnTo>
                <a:lnTo>
                  <a:pt x="264780" y="3778374"/>
                </a:lnTo>
                <a:cubicBezTo>
                  <a:pt x="118546" y="3778374"/>
                  <a:pt x="0" y="3659828"/>
                  <a:pt x="0" y="3513594"/>
                </a:cubicBezTo>
                <a:lnTo>
                  <a:pt x="0" y="264780"/>
                </a:lnTo>
                <a:cubicBezTo>
                  <a:pt x="0" y="118546"/>
                  <a:pt x="118546" y="0"/>
                  <a:pt x="26478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grpSp>
        <p:nvGrpSpPr>
          <p:cNvPr id="48" name="Group 47"/>
          <p:cNvGrpSpPr/>
          <p:nvPr/>
        </p:nvGrpSpPr>
        <p:grpSpPr>
          <a:xfrm>
            <a:off x="11188700" y="168095"/>
            <a:ext cx="871780" cy="873306"/>
            <a:chOff x="9639300" y="947037"/>
            <a:chExt cx="1385520" cy="1381278"/>
          </a:xfrm>
        </p:grpSpPr>
        <p:sp>
          <p:nvSpPr>
            <p:cNvPr id="50" name="Oval 49"/>
            <p:cNvSpPr/>
            <p:nvPr/>
          </p:nvSpPr>
          <p:spPr>
            <a:xfrm>
              <a:off x="9639300" y="947037"/>
              <a:ext cx="1385520" cy="138127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pic>
          <p:nvPicPr>
            <p:cNvPr id="52" name="Picture 51" descr="logo BL"/>
            <p:cNvPicPr/>
            <p:nvPr/>
          </p:nvPicPr>
          <p:blipFill>
            <a:blip r:embed="rId2"/>
            <a:stretch>
              <a:fillRect/>
            </a:stretch>
          </p:blipFill>
          <p:spPr>
            <a:xfrm>
              <a:off x="9708540" y="1039556"/>
              <a:ext cx="1221640" cy="1221640"/>
            </a:xfrm>
            <a:prstGeom prst="rect">
              <a:avLst/>
            </a:prstGeom>
          </p:spPr>
        </p:pic>
      </p:grpSp>
    </p:spTree>
    <p:extLst>
      <p:ext uri="{BB962C8B-B14F-4D97-AF65-F5344CB8AC3E}">
        <p14:creationId xmlns:p14="http://schemas.microsoft.com/office/powerpoint/2010/main" val="670979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fade">
                                      <p:cBhvr>
                                        <p:cTn id="14" dur="1000"/>
                                        <p:tgtEl>
                                          <p:spTgt spid="25"/>
                                        </p:tgtEl>
                                      </p:cBhvr>
                                    </p:animEffect>
                                    <p:anim calcmode="lin" valueType="num">
                                      <p:cBhvr>
                                        <p:cTn id="15" dur="1000" fill="hold"/>
                                        <p:tgtEl>
                                          <p:spTgt spid="25"/>
                                        </p:tgtEl>
                                        <p:attrNameLst>
                                          <p:attrName>ppt_x</p:attrName>
                                        </p:attrNameLst>
                                      </p:cBhvr>
                                      <p:tavLst>
                                        <p:tav tm="0">
                                          <p:val>
                                            <p:strVal val="#ppt_x"/>
                                          </p:val>
                                        </p:tav>
                                        <p:tav tm="100000">
                                          <p:val>
                                            <p:strVal val="#ppt_x"/>
                                          </p:val>
                                        </p:tav>
                                      </p:tavLst>
                                    </p:anim>
                                    <p:anim calcmode="lin" valueType="num">
                                      <p:cBhvr>
                                        <p:cTn id="16"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ext Placeholder 7">
            <a:extLst>
              <a:ext uri="{FF2B5EF4-FFF2-40B4-BE49-F238E27FC236}">
                <a16:creationId xmlns:a16="http://schemas.microsoft.com/office/drawing/2014/main" xmlns="" id="{1DC63CAC-38F3-4B3B-A725-8121D50B22B1}"/>
              </a:ext>
            </a:extLst>
          </p:cNvPr>
          <p:cNvSpPr txBox="1">
            <a:spLocks/>
          </p:cNvSpPr>
          <p:nvPr/>
        </p:nvSpPr>
        <p:spPr>
          <a:xfrm>
            <a:off x="4396486" y="2632019"/>
            <a:ext cx="2196000" cy="828000"/>
          </a:xfrm>
          <a:prstGeom prst="rect">
            <a:avLst/>
          </a:prstGeom>
        </p:spPr>
        <p:txBody>
          <a:bodyPr anchor="t"/>
          <a:lstStyle>
            <a:lvl1pPr marL="0" indent="0" algn="ctr" defTabSz="914400" rtl="0" eaLnBrk="1" latinLnBrk="1" hangingPunct="1">
              <a:spcBef>
                <a:spcPct val="20000"/>
              </a:spcBef>
              <a:buFont typeface="Arial" pitchFamily="34" charset="0"/>
              <a:buNone/>
              <a:defRPr sz="1200" b="0"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US" altLang="ko-KR" smtClean="0">
                <a:cs typeface="Arial" pitchFamily="34" charset="0"/>
              </a:rPr>
              <a:t>Platform </a:t>
            </a:r>
            <a:r>
              <a:rPr lang="en-US" altLang="ko-KR">
                <a:cs typeface="Arial" pitchFamily="34" charset="0"/>
              </a:rPr>
              <a:t>yang </a:t>
            </a:r>
            <a:r>
              <a:rPr lang="en-US" altLang="ko-KR" err="1">
                <a:cs typeface="Arial" pitchFamily="34" charset="0"/>
              </a:rPr>
              <a:t>digunakan</a:t>
            </a:r>
            <a:r>
              <a:rPr lang="en-US" altLang="ko-KR">
                <a:cs typeface="Arial" pitchFamily="34" charset="0"/>
              </a:rPr>
              <a:t> </a:t>
            </a:r>
            <a:r>
              <a:rPr lang="en-US" altLang="ko-KR" err="1">
                <a:cs typeface="Arial" pitchFamily="34" charset="0"/>
              </a:rPr>
              <a:t>hanya</a:t>
            </a:r>
            <a:r>
              <a:rPr lang="en-US" altLang="ko-KR">
                <a:cs typeface="Arial" pitchFamily="34" charset="0"/>
              </a:rPr>
              <a:t> </a:t>
            </a:r>
            <a:r>
              <a:rPr lang="en-US" altLang="ko-KR" err="1">
                <a:cs typeface="Arial" pitchFamily="34" charset="0"/>
              </a:rPr>
              <a:t>berbasis</a:t>
            </a:r>
            <a:r>
              <a:rPr lang="en-US" altLang="ko-KR">
                <a:cs typeface="Arial" pitchFamily="34" charset="0"/>
              </a:rPr>
              <a:t> web.</a:t>
            </a:r>
            <a:endParaRPr lang="ko-KR" altLang="en-US">
              <a:cs typeface="Arial" pitchFamily="34" charset="0"/>
            </a:endParaRPr>
          </a:p>
        </p:txBody>
      </p:sp>
      <p:sp>
        <p:nvSpPr>
          <p:cNvPr id="89" name="Text Placeholder 29">
            <a:extLst>
              <a:ext uri="{FF2B5EF4-FFF2-40B4-BE49-F238E27FC236}">
                <a16:creationId xmlns:a16="http://schemas.microsoft.com/office/drawing/2014/main" xmlns="" id="{036EAD5E-F728-426D-865B-FFD4B4762660}"/>
              </a:ext>
            </a:extLst>
          </p:cNvPr>
          <p:cNvSpPr txBox="1">
            <a:spLocks/>
          </p:cNvSpPr>
          <p:nvPr/>
        </p:nvSpPr>
        <p:spPr>
          <a:xfrm>
            <a:off x="3779559" y="5232647"/>
            <a:ext cx="2196000" cy="828000"/>
          </a:xfrm>
          <a:prstGeom prst="rect">
            <a:avLst/>
          </a:prstGeom>
        </p:spPr>
        <p:txBody>
          <a:bodyPr anchor="t"/>
          <a:lstStyle>
            <a:lvl1pPr marL="0" indent="0" algn="ctr" defTabSz="914400" rtl="0" eaLnBrk="1" latinLnBrk="1" hangingPunct="1">
              <a:spcBef>
                <a:spcPct val="20000"/>
              </a:spcBef>
              <a:buFont typeface="Arial" pitchFamily="34" charset="0"/>
              <a:buNone/>
              <a:defRPr sz="1200" b="0"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US" altLang="ko-KR" err="1" smtClean="0">
                <a:cs typeface="Arial" pitchFamily="34" charset="0"/>
              </a:rPr>
              <a:t>Hanya</a:t>
            </a:r>
            <a:r>
              <a:rPr lang="en-US" altLang="ko-KR" smtClean="0">
                <a:cs typeface="Arial" pitchFamily="34" charset="0"/>
              </a:rPr>
              <a:t> </a:t>
            </a:r>
            <a:r>
              <a:rPr lang="en-US" altLang="ko-KR" err="1">
                <a:cs typeface="Arial" pitchFamily="34" charset="0"/>
              </a:rPr>
              <a:t>dapat</a:t>
            </a:r>
            <a:r>
              <a:rPr lang="en-US" altLang="ko-KR">
                <a:cs typeface="Arial" pitchFamily="34" charset="0"/>
              </a:rPr>
              <a:t> </a:t>
            </a:r>
            <a:r>
              <a:rPr lang="en-US" altLang="ko-KR" err="1">
                <a:cs typeface="Arial" pitchFamily="34" charset="0"/>
              </a:rPr>
              <a:t>mengenali</a:t>
            </a:r>
            <a:r>
              <a:rPr lang="en-US" altLang="ko-KR">
                <a:cs typeface="Arial" pitchFamily="34" charset="0"/>
              </a:rPr>
              <a:t> </a:t>
            </a:r>
            <a:r>
              <a:rPr lang="en-US" altLang="ko-KR" err="1">
                <a:cs typeface="Arial" pitchFamily="34" charset="0"/>
              </a:rPr>
              <a:t>tulisan</a:t>
            </a:r>
            <a:r>
              <a:rPr lang="en-US" altLang="ko-KR">
                <a:cs typeface="Arial" pitchFamily="34" charset="0"/>
              </a:rPr>
              <a:t> di </a:t>
            </a:r>
            <a:r>
              <a:rPr lang="en-US" altLang="ko-KR" err="1">
                <a:cs typeface="Arial" pitchFamily="34" charset="0"/>
              </a:rPr>
              <a:t>dalam</a:t>
            </a:r>
            <a:r>
              <a:rPr lang="en-US" altLang="ko-KR">
                <a:cs typeface="Arial" pitchFamily="34" charset="0"/>
              </a:rPr>
              <a:t> file </a:t>
            </a:r>
            <a:r>
              <a:rPr lang="en-US" altLang="ko-KR" err="1">
                <a:cs typeface="Arial" pitchFamily="34" charset="0"/>
              </a:rPr>
              <a:t>masukan</a:t>
            </a:r>
            <a:r>
              <a:rPr lang="en-US" altLang="ko-KR">
                <a:cs typeface="Arial" pitchFamily="34" charset="0"/>
              </a:rPr>
              <a:t>.</a:t>
            </a:r>
            <a:endParaRPr lang="ko-KR" altLang="en-US">
              <a:cs typeface="Arial" pitchFamily="34" charset="0"/>
            </a:endParaRPr>
          </a:p>
        </p:txBody>
      </p:sp>
      <p:sp>
        <p:nvSpPr>
          <p:cNvPr id="95" name="Oval 4">
            <a:extLst>
              <a:ext uri="{FF2B5EF4-FFF2-40B4-BE49-F238E27FC236}">
                <a16:creationId xmlns:a16="http://schemas.microsoft.com/office/drawing/2014/main" xmlns="" id="{034D3887-F2CC-4ABF-B2CC-4C973D984D86}"/>
              </a:ext>
            </a:extLst>
          </p:cNvPr>
          <p:cNvSpPr/>
          <p:nvPr/>
        </p:nvSpPr>
        <p:spPr>
          <a:xfrm>
            <a:off x="5083489" y="1807804"/>
            <a:ext cx="754393" cy="754393"/>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400" b="1">
              <a:solidFill>
                <a:schemeClr val="accent2"/>
              </a:solidFill>
            </a:endParaRPr>
          </a:p>
        </p:txBody>
      </p:sp>
      <p:sp>
        <p:nvSpPr>
          <p:cNvPr id="97" name="Oval 18">
            <a:extLst>
              <a:ext uri="{FF2B5EF4-FFF2-40B4-BE49-F238E27FC236}">
                <a16:creationId xmlns:a16="http://schemas.microsoft.com/office/drawing/2014/main" xmlns="" id="{C5316071-172F-42AE-A310-69D62C5D0BAA}"/>
              </a:ext>
            </a:extLst>
          </p:cNvPr>
          <p:cNvSpPr/>
          <p:nvPr/>
        </p:nvSpPr>
        <p:spPr>
          <a:xfrm>
            <a:off x="9576505" y="1780918"/>
            <a:ext cx="754393" cy="754393"/>
          </a:xfrm>
          <a:prstGeom prst="ellipse">
            <a:avLst/>
          </a:pr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400" b="1"/>
          </a:p>
        </p:txBody>
      </p:sp>
      <p:sp>
        <p:nvSpPr>
          <p:cNvPr id="101" name="Oval 20">
            <a:extLst>
              <a:ext uri="{FF2B5EF4-FFF2-40B4-BE49-F238E27FC236}">
                <a16:creationId xmlns:a16="http://schemas.microsoft.com/office/drawing/2014/main" xmlns="" id="{C13CCE55-8C7B-4C8F-BF74-8EBFD0545F24}"/>
              </a:ext>
            </a:extLst>
          </p:cNvPr>
          <p:cNvSpPr/>
          <p:nvPr/>
        </p:nvSpPr>
        <p:spPr>
          <a:xfrm>
            <a:off x="4499289" y="4520357"/>
            <a:ext cx="754393" cy="754393"/>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400" b="1"/>
          </a:p>
        </p:txBody>
      </p:sp>
      <p:sp>
        <p:nvSpPr>
          <p:cNvPr id="105" name="Text Placeholder 7">
            <a:extLst>
              <a:ext uri="{FF2B5EF4-FFF2-40B4-BE49-F238E27FC236}">
                <a16:creationId xmlns:a16="http://schemas.microsoft.com/office/drawing/2014/main" xmlns="" id="{8B829E9F-3F52-42FD-B2C9-14992DCE9C65}"/>
              </a:ext>
            </a:extLst>
          </p:cNvPr>
          <p:cNvSpPr txBox="1">
            <a:spLocks/>
          </p:cNvSpPr>
          <p:nvPr/>
        </p:nvSpPr>
        <p:spPr>
          <a:xfrm>
            <a:off x="8890000" y="2495951"/>
            <a:ext cx="2196000" cy="828000"/>
          </a:xfrm>
          <a:prstGeom prst="rect">
            <a:avLst/>
          </a:prstGeom>
        </p:spPr>
        <p:txBody>
          <a:bodyPr anchor="t"/>
          <a:lstStyle>
            <a:lvl1pPr marL="0" indent="0" algn="ctr" defTabSz="914400" rtl="0" eaLnBrk="1" latinLnBrk="1" hangingPunct="1">
              <a:spcBef>
                <a:spcPct val="20000"/>
              </a:spcBef>
              <a:buFont typeface="Arial" pitchFamily="34" charset="0"/>
              <a:buNone/>
              <a:defRPr sz="1200" b="0"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sv-SE" altLang="ko-KR" smtClean="0">
                <a:cs typeface="Arial" pitchFamily="34" charset="0"/>
              </a:rPr>
              <a:t>Deteksi </a:t>
            </a:r>
            <a:r>
              <a:rPr lang="sv-SE" altLang="ko-KR">
                <a:cs typeface="Arial" pitchFamily="34" charset="0"/>
              </a:rPr>
              <a:t>similarity hanya dilakukan pada dokumen abstrak.</a:t>
            </a:r>
            <a:endParaRPr lang="ko-KR" altLang="en-US">
              <a:cs typeface="Arial" pitchFamily="34" charset="0"/>
            </a:endParaRPr>
          </a:p>
        </p:txBody>
      </p:sp>
      <p:sp>
        <p:nvSpPr>
          <p:cNvPr id="109" name="Text Placeholder 31">
            <a:extLst>
              <a:ext uri="{FF2B5EF4-FFF2-40B4-BE49-F238E27FC236}">
                <a16:creationId xmlns:a16="http://schemas.microsoft.com/office/drawing/2014/main" xmlns="" id="{E789B9DB-DB43-49AA-9EEB-212323AFB3AE}"/>
              </a:ext>
            </a:extLst>
          </p:cNvPr>
          <p:cNvSpPr txBox="1">
            <a:spLocks/>
          </p:cNvSpPr>
          <p:nvPr/>
        </p:nvSpPr>
        <p:spPr>
          <a:xfrm>
            <a:off x="8890000" y="5148928"/>
            <a:ext cx="3213100" cy="828000"/>
          </a:xfrm>
          <a:prstGeom prst="rect">
            <a:avLst/>
          </a:prstGeom>
        </p:spPr>
        <p:txBody>
          <a:bodyPr anchor="t"/>
          <a:lstStyle>
            <a:lvl1pPr marL="0" indent="0" algn="ctr" defTabSz="914400" rtl="0" eaLnBrk="1" latinLnBrk="1" hangingPunct="1">
              <a:spcBef>
                <a:spcPct val="20000"/>
              </a:spcBef>
              <a:buFont typeface="Arial" pitchFamily="34" charset="0"/>
              <a:buNone/>
              <a:defRPr sz="1200" b="0"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US" altLang="ko-KR" err="1" smtClean="0">
                <a:cs typeface="Arial" pitchFamily="34" charset="0"/>
              </a:rPr>
              <a:t>Pemeriksaan</a:t>
            </a:r>
            <a:r>
              <a:rPr lang="en-US" altLang="ko-KR" smtClean="0">
                <a:cs typeface="Arial" pitchFamily="34" charset="0"/>
              </a:rPr>
              <a:t> </a:t>
            </a:r>
            <a:r>
              <a:rPr lang="en-US" altLang="ko-KR" err="1">
                <a:cs typeface="Arial" pitchFamily="34" charset="0"/>
              </a:rPr>
              <a:t>dokumen</a:t>
            </a:r>
            <a:r>
              <a:rPr lang="en-US" altLang="ko-KR">
                <a:cs typeface="Arial" pitchFamily="34" charset="0"/>
              </a:rPr>
              <a:t> </a:t>
            </a:r>
            <a:r>
              <a:rPr lang="en-US" altLang="ko-KR" err="1">
                <a:cs typeface="Arial" pitchFamily="34" charset="0"/>
              </a:rPr>
              <a:t>hanya</a:t>
            </a:r>
            <a:r>
              <a:rPr lang="en-US" altLang="ko-KR">
                <a:cs typeface="Arial" pitchFamily="34" charset="0"/>
              </a:rPr>
              <a:t> </a:t>
            </a:r>
            <a:r>
              <a:rPr lang="en-US" altLang="ko-KR" err="1">
                <a:cs typeface="Arial" pitchFamily="34" charset="0"/>
              </a:rPr>
              <a:t>dilakukan</a:t>
            </a:r>
            <a:r>
              <a:rPr lang="en-US" altLang="ko-KR">
                <a:cs typeface="Arial" pitchFamily="34" charset="0"/>
              </a:rPr>
              <a:t> </a:t>
            </a:r>
            <a:r>
              <a:rPr lang="en-US" altLang="ko-KR" err="1">
                <a:cs typeface="Arial" pitchFamily="34" charset="0"/>
              </a:rPr>
              <a:t>untuk</a:t>
            </a:r>
            <a:r>
              <a:rPr lang="en-US" altLang="ko-KR">
                <a:cs typeface="Arial" pitchFamily="34" charset="0"/>
              </a:rPr>
              <a:t> </a:t>
            </a:r>
            <a:r>
              <a:rPr lang="en-US" altLang="ko-KR" err="1">
                <a:cs typeface="Arial" pitchFamily="34" charset="0"/>
              </a:rPr>
              <a:t>mendapatkan</a:t>
            </a:r>
            <a:r>
              <a:rPr lang="en-US" altLang="ko-KR">
                <a:cs typeface="Arial" pitchFamily="34" charset="0"/>
              </a:rPr>
              <a:t> </a:t>
            </a:r>
            <a:r>
              <a:rPr lang="en-US" altLang="ko-KR" err="1">
                <a:cs typeface="Arial" pitchFamily="34" charset="0"/>
              </a:rPr>
              <a:t>persentase</a:t>
            </a:r>
            <a:r>
              <a:rPr lang="en-US" altLang="ko-KR">
                <a:cs typeface="Arial" pitchFamily="34" charset="0"/>
              </a:rPr>
              <a:t> similarity </a:t>
            </a:r>
            <a:r>
              <a:rPr lang="en-US" altLang="ko-KR" err="1">
                <a:cs typeface="Arial" pitchFamily="34" charset="0"/>
              </a:rPr>
              <a:t>dari</a:t>
            </a:r>
            <a:r>
              <a:rPr lang="en-US" altLang="ko-KR">
                <a:cs typeface="Arial" pitchFamily="34" charset="0"/>
              </a:rPr>
              <a:t> </a:t>
            </a:r>
            <a:r>
              <a:rPr lang="en-US" altLang="ko-KR" err="1">
                <a:cs typeface="Arial" pitchFamily="34" charset="0"/>
              </a:rPr>
              <a:t>dokumen</a:t>
            </a:r>
            <a:r>
              <a:rPr lang="en-US" altLang="ko-KR">
                <a:cs typeface="Arial" pitchFamily="34" charset="0"/>
              </a:rPr>
              <a:t> yang </a:t>
            </a:r>
            <a:r>
              <a:rPr lang="en-US" altLang="ko-KR" err="1">
                <a:cs typeface="Arial" pitchFamily="34" charset="0"/>
              </a:rPr>
              <a:t>diuji</a:t>
            </a:r>
            <a:r>
              <a:rPr lang="en-US" altLang="ko-KR">
                <a:cs typeface="Arial" pitchFamily="34" charset="0"/>
              </a:rPr>
              <a:t>, </a:t>
            </a:r>
            <a:r>
              <a:rPr lang="en-US" altLang="ko-KR" err="1">
                <a:cs typeface="Arial" pitchFamily="34" charset="0"/>
              </a:rPr>
              <a:t>tidak</a:t>
            </a:r>
            <a:r>
              <a:rPr lang="en-US" altLang="ko-KR">
                <a:cs typeface="Arial" pitchFamily="34" charset="0"/>
              </a:rPr>
              <a:t> </a:t>
            </a:r>
            <a:r>
              <a:rPr lang="en-US" altLang="ko-KR" err="1">
                <a:cs typeface="Arial" pitchFamily="34" charset="0"/>
              </a:rPr>
              <a:t>untuk</a:t>
            </a:r>
            <a:r>
              <a:rPr lang="en-US" altLang="ko-KR">
                <a:cs typeface="Arial" pitchFamily="34" charset="0"/>
              </a:rPr>
              <a:t> </a:t>
            </a:r>
            <a:r>
              <a:rPr lang="en-US" altLang="ko-KR" err="1">
                <a:cs typeface="Arial" pitchFamily="34" charset="0"/>
              </a:rPr>
              <a:t>mendapatkan</a:t>
            </a:r>
            <a:r>
              <a:rPr lang="en-US" altLang="ko-KR">
                <a:cs typeface="Arial" pitchFamily="34" charset="0"/>
              </a:rPr>
              <a:t> output </a:t>
            </a:r>
            <a:r>
              <a:rPr lang="en-US" altLang="ko-KR" err="1">
                <a:cs typeface="Arial" pitchFamily="34" charset="0"/>
              </a:rPr>
              <a:t>berupa</a:t>
            </a:r>
            <a:r>
              <a:rPr lang="en-US" altLang="ko-KR">
                <a:cs typeface="Arial" pitchFamily="34" charset="0"/>
              </a:rPr>
              <a:t> </a:t>
            </a:r>
            <a:r>
              <a:rPr lang="en-US" altLang="ko-KR" err="1">
                <a:cs typeface="Arial" pitchFamily="34" charset="0"/>
              </a:rPr>
              <a:t>keterangan</a:t>
            </a:r>
            <a:r>
              <a:rPr lang="en-US" altLang="ko-KR">
                <a:cs typeface="Arial" pitchFamily="34" charset="0"/>
              </a:rPr>
              <a:t> </a:t>
            </a:r>
            <a:r>
              <a:rPr lang="en-US" altLang="ko-KR" err="1">
                <a:cs typeface="Arial" pitchFamily="34" charset="0"/>
              </a:rPr>
              <a:t>plagiat</a:t>
            </a:r>
            <a:r>
              <a:rPr lang="en-US" altLang="ko-KR">
                <a:cs typeface="Arial" pitchFamily="34" charset="0"/>
              </a:rPr>
              <a:t> </a:t>
            </a:r>
            <a:r>
              <a:rPr lang="en-US" altLang="ko-KR" err="1">
                <a:cs typeface="Arial" pitchFamily="34" charset="0"/>
              </a:rPr>
              <a:t>atau</a:t>
            </a:r>
            <a:r>
              <a:rPr lang="en-US" altLang="ko-KR">
                <a:cs typeface="Arial" pitchFamily="34" charset="0"/>
              </a:rPr>
              <a:t> </a:t>
            </a:r>
            <a:r>
              <a:rPr lang="en-US" altLang="ko-KR" err="1">
                <a:cs typeface="Arial" pitchFamily="34" charset="0"/>
              </a:rPr>
              <a:t>tidak</a:t>
            </a:r>
            <a:r>
              <a:rPr lang="en-US" altLang="ko-KR">
                <a:cs typeface="Arial" pitchFamily="34" charset="0"/>
              </a:rPr>
              <a:t> </a:t>
            </a:r>
            <a:r>
              <a:rPr lang="en-US" altLang="ko-KR" err="1">
                <a:cs typeface="Arial" pitchFamily="34" charset="0"/>
              </a:rPr>
              <a:t>plagiat</a:t>
            </a:r>
            <a:r>
              <a:rPr lang="en-US" altLang="ko-KR">
                <a:cs typeface="Arial" pitchFamily="34" charset="0"/>
              </a:rPr>
              <a:t>.</a:t>
            </a:r>
            <a:endParaRPr lang="ko-KR" altLang="en-US">
              <a:cs typeface="Arial" pitchFamily="34" charset="0"/>
            </a:endParaRPr>
          </a:p>
        </p:txBody>
      </p:sp>
      <p:sp>
        <p:nvSpPr>
          <p:cNvPr id="113" name="Oval 19">
            <a:extLst>
              <a:ext uri="{FF2B5EF4-FFF2-40B4-BE49-F238E27FC236}">
                <a16:creationId xmlns:a16="http://schemas.microsoft.com/office/drawing/2014/main" xmlns="" id="{E66949E6-5FAD-4721-9AB9-6B7E1A5D8D52}"/>
              </a:ext>
            </a:extLst>
          </p:cNvPr>
          <p:cNvSpPr/>
          <p:nvPr/>
        </p:nvSpPr>
        <p:spPr>
          <a:xfrm>
            <a:off x="10120926" y="4520671"/>
            <a:ext cx="754393" cy="754393"/>
          </a:xfrm>
          <a:prstGeom prst="ellipse">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400" b="1"/>
          </a:p>
        </p:txBody>
      </p:sp>
      <p:sp>
        <p:nvSpPr>
          <p:cNvPr id="2" name="TextBox 1">
            <a:extLst>
              <a:ext uri="{FF2B5EF4-FFF2-40B4-BE49-F238E27FC236}">
                <a16:creationId xmlns:a16="http://schemas.microsoft.com/office/drawing/2014/main" xmlns="" id="{B9E0DE00-DBB7-4127-95B7-BBF30106D2E6}"/>
              </a:ext>
            </a:extLst>
          </p:cNvPr>
          <p:cNvSpPr txBox="1"/>
          <p:nvPr/>
        </p:nvSpPr>
        <p:spPr>
          <a:xfrm>
            <a:off x="4107551" y="355567"/>
            <a:ext cx="7509047" cy="923330"/>
          </a:xfrm>
          <a:prstGeom prst="rect">
            <a:avLst/>
          </a:prstGeom>
          <a:noFill/>
        </p:spPr>
        <p:txBody>
          <a:bodyPr wrap="square" rtlCol="0" anchor="ctr">
            <a:spAutoFit/>
          </a:bodyPr>
          <a:lstStyle/>
          <a:p>
            <a:r>
              <a:rPr lang="en-US" altLang="ko-KR" sz="5400" err="1" smtClean="0">
                <a:solidFill>
                  <a:schemeClr val="tx1">
                    <a:lumMod val="85000"/>
                    <a:lumOff val="15000"/>
                  </a:schemeClr>
                </a:solidFill>
                <a:cs typeface="Arial" pitchFamily="34" charset="0"/>
              </a:rPr>
              <a:t>Batasan</a:t>
            </a:r>
            <a:r>
              <a:rPr lang="en-US" altLang="ko-KR" sz="5400" smtClean="0">
                <a:solidFill>
                  <a:schemeClr val="tx1">
                    <a:lumMod val="85000"/>
                    <a:lumOff val="15000"/>
                  </a:schemeClr>
                </a:solidFill>
                <a:cs typeface="Arial" pitchFamily="34" charset="0"/>
              </a:rPr>
              <a:t> </a:t>
            </a:r>
            <a:r>
              <a:rPr lang="en-US" altLang="ko-KR" sz="5400" err="1" smtClean="0">
                <a:solidFill>
                  <a:schemeClr val="tx1">
                    <a:lumMod val="85000"/>
                    <a:lumOff val="15000"/>
                  </a:schemeClr>
                </a:solidFill>
                <a:cs typeface="Arial" pitchFamily="34" charset="0"/>
              </a:rPr>
              <a:t>Masalah</a:t>
            </a:r>
            <a:endParaRPr lang="ko-KR" altLang="en-US" sz="5400">
              <a:solidFill>
                <a:schemeClr val="tx1">
                  <a:lumMod val="85000"/>
                  <a:lumOff val="15000"/>
                </a:schemeClr>
              </a:solidFill>
              <a:cs typeface="Arial" pitchFamily="34" charset="0"/>
            </a:endParaRPr>
          </a:p>
        </p:txBody>
      </p:sp>
      <p:sp>
        <p:nvSpPr>
          <p:cNvPr id="3" name="TextBox 2">
            <a:extLst>
              <a:ext uri="{FF2B5EF4-FFF2-40B4-BE49-F238E27FC236}">
                <a16:creationId xmlns:a16="http://schemas.microsoft.com/office/drawing/2014/main" xmlns="" id="{82CC17D0-F30D-431E-99AA-5BC24B291AB9}"/>
              </a:ext>
            </a:extLst>
          </p:cNvPr>
          <p:cNvSpPr txBox="1"/>
          <p:nvPr/>
        </p:nvSpPr>
        <p:spPr>
          <a:xfrm>
            <a:off x="4088149" y="1348714"/>
            <a:ext cx="7509047" cy="276999"/>
          </a:xfrm>
          <a:prstGeom prst="rect">
            <a:avLst/>
          </a:prstGeom>
          <a:noFill/>
        </p:spPr>
        <p:txBody>
          <a:bodyPr wrap="square" rtlCol="0">
            <a:spAutoFit/>
          </a:bodyPr>
          <a:lstStyle/>
          <a:p>
            <a:r>
              <a:rPr lang="en-US" altLang="ko-KR" sz="1200" err="1">
                <a:solidFill>
                  <a:schemeClr val="tx1">
                    <a:lumMod val="85000"/>
                    <a:lumOff val="15000"/>
                  </a:schemeClr>
                </a:solidFill>
                <a:cs typeface="Arial" pitchFamily="34" charset="0"/>
              </a:rPr>
              <a:t>Adapun</a:t>
            </a:r>
            <a:r>
              <a:rPr lang="en-US" altLang="ko-KR" sz="1200">
                <a:solidFill>
                  <a:schemeClr val="tx1">
                    <a:lumMod val="85000"/>
                    <a:lumOff val="15000"/>
                  </a:schemeClr>
                </a:solidFill>
                <a:cs typeface="Arial" pitchFamily="34" charset="0"/>
              </a:rPr>
              <a:t> </a:t>
            </a:r>
            <a:r>
              <a:rPr lang="en-US" altLang="ko-KR" sz="1200" err="1">
                <a:solidFill>
                  <a:schemeClr val="tx1">
                    <a:lumMod val="85000"/>
                    <a:lumOff val="15000"/>
                  </a:schemeClr>
                </a:solidFill>
                <a:cs typeface="Arial" pitchFamily="34" charset="0"/>
              </a:rPr>
              <a:t>batasan</a:t>
            </a:r>
            <a:r>
              <a:rPr lang="en-US" altLang="ko-KR" sz="1200">
                <a:solidFill>
                  <a:schemeClr val="tx1">
                    <a:lumMod val="85000"/>
                    <a:lumOff val="15000"/>
                  </a:schemeClr>
                </a:solidFill>
                <a:cs typeface="Arial" pitchFamily="34" charset="0"/>
              </a:rPr>
              <a:t> </a:t>
            </a:r>
            <a:r>
              <a:rPr lang="en-US" altLang="ko-KR" sz="1200" err="1">
                <a:solidFill>
                  <a:schemeClr val="tx1">
                    <a:lumMod val="85000"/>
                    <a:lumOff val="15000"/>
                  </a:schemeClr>
                </a:solidFill>
                <a:cs typeface="Arial" pitchFamily="34" charset="0"/>
              </a:rPr>
              <a:t>atau</a:t>
            </a:r>
            <a:r>
              <a:rPr lang="en-US" altLang="ko-KR" sz="1200">
                <a:solidFill>
                  <a:schemeClr val="tx1">
                    <a:lumMod val="85000"/>
                    <a:lumOff val="15000"/>
                  </a:schemeClr>
                </a:solidFill>
                <a:cs typeface="Arial" pitchFamily="34" charset="0"/>
              </a:rPr>
              <a:t> </a:t>
            </a:r>
            <a:r>
              <a:rPr lang="en-US" altLang="ko-KR" sz="1200" err="1">
                <a:solidFill>
                  <a:schemeClr val="tx1">
                    <a:lumMod val="85000"/>
                    <a:lumOff val="15000"/>
                  </a:schemeClr>
                </a:solidFill>
                <a:cs typeface="Arial" pitchFamily="34" charset="0"/>
              </a:rPr>
              <a:t>ruang</a:t>
            </a:r>
            <a:r>
              <a:rPr lang="en-US" altLang="ko-KR" sz="1200">
                <a:solidFill>
                  <a:schemeClr val="tx1">
                    <a:lumMod val="85000"/>
                    <a:lumOff val="15000"/>
                  </a:schemeClr>
                </a:solidFill>
                <a:cs typeface="Arial" pitchFamily="34" charset="0"/>
              </a:rPr>
              <a:t> </a:t>
            </a:r>
            <a:r>
              <a:rPr lang="en-US" altLang="ko-KR" sz="1200" err="1">
                <a:solidFill>
                  <a:schemeClr val="tx1">
                    <a:lumMod val="85000"/>
                    <a:lumOff val="15000"/>
                  </a:schemeClr>
                </a:solidFill>
                <a:cs typeface="Arial" pitchFamily="34" charset="0"/>
              </a:rPr>
              <a:t>lingkup</a:t>
            </a:r>
            <a:r>
              <a:rPr lang="en-US" altLang="ko-KR" sz="1200">
                <a:solidFill>
                  <a:schemeClr val="tx1">
                    <a:lumMod val="85000"/>
                    <a:lumOff val="15000"/>
                  </a:schemeClr>
                </a:solidFill>
                <a:cs typeface="Arial" pitchFamily="34" charset="0"/>
              </a:rPr>
              <a:t> </a:t>
            </a:r>
            <a:r>
              <a:rPr lang="en-US" altLang="ko-KR" sz="1200" err="1">
                <a:solidFill>
                  <a:schemeClr val="tx1">
                    <a:lumMod val="85000"/>
                    <a:lumOff val="15000"/>
                  </a:schemeClr>
                </a:solidFill>
                <a:cs typeface="Arial" pitchFamily="34" charset="0"/>
              </a:rPr>
              <a:t>masalah</a:t>
            </a:r>
            <a:r>
              <a:rPr lang="en-US" altLang="ko-KR" sz="1200">
                <a:solidFill>
                  <a:schemeClr val="tx1">
                    <a:lumMod val="85000"/>
                    <a:lumOff val="15000"/>
                  </a:schemeClr>
                </a:solidFill>
                <a:cs typeface="Arial" pitchFamily="34" charset="0"/>
              </a:rPr>
              <a:t> </a:t>
            </a:r>
            <a:r>
              <a:rPr lang="en-US" altLang="ko-KR" sz="1200" err="1">
                <a:solidFill>
                  <a:schemeClr val="tx1">
                    <a:lumMod val="85000"/>
                    <a:lumOff val="15000"/>
                  </a:schemeClr>
                </a:solidFill>
                <a:cs typeface="Arial" pitchFamily="34" charset="0"/>
              </a:rPr>
              <a:t>antara</a:t>
            </a:r>
            <a:r>
              <a:rPr lang="en-US" altLang="ko-KR" sz="1200">
                <a:solidFill>
                  <a:schemeClr val="tx1">
                    <a:lumMod val="85000"/>
                    <a:lumOff val="15000"/>
                  </a:schemeClr>
                </a:solidFill>
                <a:cs typeface="Arial" pitchFamily="34" charset="0"/>
              </a:rPr>
              <a:t> lain </a:t>
            </a:r>
            <a:r>
              <a:rPr lang="en-US" altLang="ko-KR" sz="1200" err="1">
                <a:solidFill>
                  <a:schemeClr val="tx1">
                    <a:lumMod val="85000"/>
                    <a:lumOff val="15000"/>
                  </a:schemeClr>
                </a:solidFill>
                <a:cs typeface="Arial" pitchFamily="34" charset="0"/>
              </a:rPr>
              <a:t>sebagai</a:t>
            </a:r>
            <a:r>
              <a:rPr lang="en-US" altLang="ko-KR" sz="1200">
                <a:solidFill>
                  <a:schemeClr val="tx1">
                    <a:lumMod val="85000"/>
                    <a:lumOff val="15000"/>
                  </a:schemeClr>
                </a:solidFill>
                <a:cs typeface="Arial" pitchFamily="34" charset="0"/>
              </a:rPr>
              <a:t> </a:t>
            </a:r>
            <a:r>
              <a:rPr lang="en-US" altLang="ko-KR" sz="1200" err="1">
                <a:solidFill>
                  <a:schemeClr val="tx1">
                    <a:lumMod val="85000"/>
                    <a:lumOff val="15000"/>
                  </a:schemeClr>
                </a:solidFill>
                <a:cs typeface="Arial" pitchFamily="34" charset="0"/>
              </a:rPr>
              <a:t>berikut</a:t>
            </a:r>
            <a:r>
              <a:rPr lang="en-US" altLang="ko-KR" sz="1200">
                <a:solidFill>
                  <a:schemeClr val="tx1">
                    <a:lumMod val="85000"/>
                    <a:lumOff val="15000"/>
                  </a:schemeClr>
                </a:solidFill>
                <a:cs typeface="Arial" pitchFamily="34" charset="0"/>
              </a:rPr>
              <a:t> :</a:t>
            </a:r>
          </a:p>
        </p:txBody>
      </p:sp>
      <p:sp>
        <p:nvSpPr>
          <p:cNvPr id="58" name="직사각형 113">
            <a:extLst>
              <a:ext uri="{FF2B5EF4-FFF2-40B4-BE49-F238E27FC236}">
                <a16:creationId xmlns:a16="http://schemas.microsoft.com/office/drawing/2014/main" xmlns="" id="{2B27D56F-BF5F-43EB-90EB-66EF1DBB5F2F}"/>
              </a:ext>
            </a:extLst>
          </p:cNvPr>
          <p:cNvSpPr>
            <a:spLocks noChangeArrowheads="1"/>
          </p:cNvSpPr>
          <p:nvPr/>
        </p:nvSpPr>
        <p:spPr bwMode="auto">
          <a:xfrm>
            <a:off x="5120603" y="1932862"/>
            <a:ext cx="656912" cy="523220"/>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800" smtClean="0">
                <a:solidFill>
                  <a:schemeClr val="bg1"/>
                </a:solidFill>
              </a:rPr>
              <a:t>1</a:t>
            </a:r>
            <a:endParaRPr lang="ko-KR" altLang="en-US" sz="2800">
              <a:solidFill>
                <a:schemeClr val="bg1"/>
              </a:solidFill>
            </a:endParaRPr>
          </a:p>
        </p:txBody>
      </p:sp>
      <p:sp>
        <p:nvSpPr>
          <p:cNvPr id="60" name="직사각형 113">
            <a:extLst>
              <a:ext uri="{FF2B5EF4-FFF2-40B4-BE49-F238E27FC236}">
                <a16:creationId xmlns:a16="http://schemas.microsoft.com/office/drawing/2014/main" xmlns="" id="{2B27D56F-BF5F-43EB-90EB-66EF1DBB5F2F}"/>
              </a:ext>
            </a:extLst>
          </p:cNvPr>
          <p:cNvSpPr>
            <a:spLocks noChangeArrowheads="1"/>
          </p:cNvSpPr>
          <p:nvPr/>
        </p:nvSpPr>
        <p:spPr bwMode="auto">
          <a:xfrm>
            <a:off x="9613620" y="1914465"/>
            <a:ext cx="656912" cy="523220"/>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800">
                <a:solidFill>
                  <a:schemeClr val="bg1"/>
                </a:solidFill>
              </a:rPr>
              <a:t>2</a:t>
            </a:r>
            <a:endParaRPr lang="ko-KR" altLang="en-US" sz="2800">
              <a:solidFill>
                <a:schemeClr val="bg1"/>
              </a:solidFill>
            </a:endParaRPr>
          </a:p>
        </p:txBody>
      </p:sp>
      <p:sp>
        <p:nvSpPr>
          <p:cNvPr id="64" name="직사각형 113">
            <a:extLst>
              <a:ext uri="{FF2B5EF4-FFF2-40B4-BE49-F238E27FC236}">
                <a16:creationId xmlns:a16="http://schemas.microsoft.com/office/drawing/2014/main" xmlns="" id="{2B27D56F-BF5F-43EB-90EB-66EF1DBB5F2F}"/>
              </a:ext>
            </a:extLst>
          </p:cNvPr>
          <p:cNvSpPr>
            <a:spLocks noChangeArrowheads="1"/>
          </p:cNvSpPr>
          <p:nvPr/>
        </p:nvSpPr>
        <p:spPr bwMode="auto">
          <a:xfrm>
            <a:off x="10164447" y="1807804"/>
            <a:ext cx="656912" cy="523220"/>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800" smtClean="0">
                <a:solidFill>
                  <a:schemeClr val="bg1"/>
                </a:solidFill>
              </a:rPr>
              <a:t>3</a:t>
            </a:r>
            <a:endParaRPr lang="ko-KR" altLang="en-US" sz="2800">
              <a:solidFill>
                <a:schemeClr val="bg1"/>
              </a:solidFill>
            </a:endParaRPr>
          </a:p>
        </p:txBody>
      </p:sp>
      <p:sp>
        <p:nvSpPr>
          <p:cNvPr id="65" name="직사각형 113">
            <a:extLst>
              <a:ext uri="{FF2B5EF4-FFF2-40B4-BE49-F238E27FC236}">
                <a16:creationId xmlns:a16="http://schemas.microsoft.com/office/drawing/2014/main" xmlns="" id="{2B27D56F-BF5F-43EB-90EB-66EF1DBB5F2F}"/>
              </a:ext>
            </a:extLst>
          </p:cNvPr>
          <p:cNvSpPr>
            <a:spLocks noChangeArrowheads="1"/>
          </p:cNvSpPr>
          <p:nvPr/>
        </p:nvSpPr>
        <p:spPr bwMode="auto">
          <a:xfrm>
            <a:off x="4536403" y="4625708"/>
            <a:ext cx="656912" cy="523220"/>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800" smtClean="0">
                <a:solidFill>
                  <a:schemeClr val="bg1"/>
                </a:solidFill>
              </a:rPr>
              <a:t>4</a:t>
            </a:r>
            <a:endParaRPr lang="ko-KR" altLang="en-US" sz="2800">
              <a:solidFill>
                <a:schemeClr val="bg1"/>
              </a:solidFill>
            </a:endParaRPr>
          </a:p>
        </p:txBody>
      </p:sp>
      <p:sp>
        <p:nvSpPr>
          <p:cNvPr id="67" name="직사각형 113">
            <a:extLst>
              <a:ext uri="{FF2B5EF4-FFF2-40B4-BE49-F238E27FC236}">
                <a16:creationId xmlns:a16="http://schemas.microsoft.com/office/drawing/2014/main" xmlns="" id="{2B27D56F-BF5F-43EB-90EB-66EF1DBB5F2F}"/>
              </a:ext>
            </a:extLst>
          </p:cNvPr>
          <p:cNvSpPr>
            <a:spLocks noChangeArrowheads="1"/>
          </p:cNvSpPr>
          <p:nvPr/>
        </p:nvSpPr>
        <p:spPr bwMode="auto">
          <a:xfrm>
            <a:off x="10170740" y="4651865"/>
            <a:ext cx="656912" cy="523220"/>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800" smtClean="0">
                <a:solidFill>
                  <a:schemeClr val="bg1"/>
                </a:solidFill>
              </a:rPr>
              <a:t>5</a:t>
            </a:r>
            <a:endParaRPr lang="ko-KR" altLang="en-US" sz="2800">
              <a:solidFill>
                <a:schemeClr val="bg1"/>
              </a:solidFill>
            </a:endParaRPr>
          </a:p>
        </p:txBody>
      </p:sp>
      <p:sp>
        <p:nvSpPr>
          <p:cNvPr id="72" name="Text Placeholder 31">
            <a:extLst>
              <a:ext uri="{FF2B5EF4-FFF2-40B4-BE49-F238E27FC236}">
                <a16:creationId xmlns:a16="http://schemas.microsoft.com/office/drawing/2014/main" xmlns="" id="{E789B9DB-DB43-49AA-9EEB-212323AFB3AE}"/>
              </a:ext>
            </a:extLst>
          </p:cNvPr>
          <p:cNvSpPr txBox="1">
            <a:spLocks/>
          </p:cNvSpPr>
          <p:nvPr/>
        </p:nvSpPr>
        <p:spPr>
          <a:xfrm>
            <a:off x="6655227" y="3968530"/>
            <a:ext cx="2196000" cy="828000"/>
          </a:xfrm>
          <a:prstGeom prst="rect">
            <a:avLst/>
          </a:prstGeom>
        </p:spPr>
        <p:txBody>
          <a:bodyPr anchor="t"/>
          <a:lstStyle>
            <a:lvl1pPr marL="0" indent="0" algn="ctr" defTabSz="914400" rtl="0" eaLnBrk="1" latinLnBrk="1" hangingPunct="1">
              <a:spcBef>
                <a:spcPct val="20000"/>
              </a:spcBef>
              <a:buFont typeface="Arial" pitchFamily="34" charset="0"/>
              <a:buNone/>
              <a:defRPr sz="1200" b="0"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err="1" smtClean="0">
                <a:cs typeface="Arial" pitchFamily="34" charset="0"/>
              </a:rPr>
              <a:t>Fitur</a:t>
            </a:r>
            <a:r>
              <a:rPr lang="en-US" altLang="ko-KR" smtClean="0">
                <a:cs typeface="Arial" pitchFamily="34" charset="0"/>
              </a:rPr>
              <a:t> </a:t>
            </a:r>
            <a:r>
              <a:rPr lang="en-US" altLang="ko-KR">
                <a:cs typeface="Arial" pitchFamily="34" charset="0"/>
              </a:rPr>
              <a:t>import </a:t>
            </a:r>
            <a:r>
              <a:rPr lang="en-US" altLang="ko-KR" err="1">
                <a:cs typeface="Arial" pitchFamily="34" charset="0"/>
              </a:rPr>
              <a:t>hanya</a:t>
            </a:r>
            <a:r>
              <a:rPr lang="en-US" altLang="ko-KR">
                <a:cs typeface="Arial" pitchFamily="34" charset="0"/>
              </a:rPr>
              <a:t> </a:t>
            </a:r>
            <a:r>
              <a:rPr lang="en-US" altLang="ko-KR" err="1">
                <a:cs typeface="Arial" pitchFamily="34" charset="0"/>
              </a:rPr>
              <a:t>dapat</a:t>
            </a:r>
            <a:r>
              <a:rPr lang="en-US" altLang="ko-KR">
                <a:cs typeface="Arial" pitchFamily="34" charset="0"/>
              </a:rPr>
              <a:t> </a:t>
            </a:r>
            <a:r>
              <a:rPr lang="en-US" altLang="ko-KR" err="1">
                <a:cs typeface="Arial" pitchFamily="34" charset="0"/>
              </a:rPr>
              <a:t>mengenali</a:t>
            </a:r>
            <a:r>
              <a:rPr lang="en-US" altLang="ko-KR">
                <a:cs typeface="Arial" pitchFamily="34" charset="0"/>
              </a:rPr>
              <a:t> file </a:t>
            </a:r>
            <a:r>
              <a:rPr lang="en-US" altLang="ko-KR" err="1">
                <a:cs typeface="Arial" pitchFamily="34" charset="0"/>
              </a:rPr>
              <a:t>masukan</a:t>
            </a:r>
            <a:r>
              <a:rPr lang="en-US" altLang="ko-KR">
                <a:cs typeface="Arial" pitchFamily="34" charset="0"/>
              </a:rPr>
              <a:t> </a:t>
            </a:r>
            <a:r>
              <a:rPr lang="en-US" altLang="ko-KR" err="1">
                <a:cs typeface="Arial" pitchFamily="34" charset="0"/>
              </a:rPr>
              <a:t>berupa</a:t>
            </a:r>
            <a:r>
              <a:rPr lang="en-US" altLang="ko-KR">
                <a:cs typeface="Arial" pitchFamily="34" charset="0"/>
              </a:rPr>
              <a:t> .pdf.</a:t>
            </a:r>
            <a:endParaRPr lang="ko-KR" altLang="en-US">
              <a:cs typeface="Arial" pitchFamily="34" charset="0"/>
            </a:endParaRPr>
          </a:p>
        </p:txBody>
      </p:sp>
      <p:sp>
        <p:nvSpPr>
          <p:cNvPr id="73" name="Oval 19">
            <a:extLst>
              <a:ext uri="{FF2B5EF4-FFF2-40B4-BE49-F238E27FC236}">
                <a16:creationId xmlns:a16="http://schemas.microsoft.com/office/drawing/2014/main" xmlns="" id="{E66949E6-5FAD-4721-9AB9-6B7E1A5D8D52}"/>
              </a:ext>
            </a:extLst>
          </p:cNvPr>
          <p:cNvSpPr/>
          <p:nvPr/>
        </p:nvSpPr>
        <p:spPr>
          <a:xfrm>
            <a:off x="7374957" y="3256240"/>
            <a:ext cx="754393" cy="754393"/>
          </a:xfrm>
          <a:prstGeom prst="ellipse">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400" b="1"/>
          </a:p>
        </p:txBody>
      </p:sp>
      <p:sp>
        <p:nvSpPr>
          <p:cNvPr id="74" name="직사각형 113">
            <a:extLst>
              <a:ext uri="{FF2B5EF4-FFF2-40B4-BE49-F238E27FC236}">
                <a16:creationId xmlns:a16="http://schemas.microsoft.com/office/drawing/2014/main" xmlns="" id="{2B27D56F-BF5F-43EB-90EB-66EF1DBB5F2F}"/>
              </a:ext>
            </a:extLst>
          </p:cNvPr>
          <p:cNvSpPr>
            <a:spLocks noChangeArrowheads="1"/>
          </p:cNvSpPr>
          <p:nvPr/>
        </p:nvSpPr>
        <p:spPr bwMode="auto">
          <a:xfrm>
            <a:off x="7424771" y="3387434"/>
            <a:ext cx="656912" cy="523220"/>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800" smtClean="0">
                <a:solidFill>
                  <a:schemeClr val="bg1"/>
                </a:solidFill>
              </a:rPr>
              <a:t>3</a:t>
            </a:r>
            <a:endParaRPr lang="ko-KR" altLang="en-US" sz="2800">
              <a:solidFill>
                <a:schemeClr val="bg1"/>
              </a:solidFill>
            </a:endParaRPr>
          </a:p>
        </p:txBody>
      </p:sp>
      <p:grpSp>
        <p:nvGrpSpPr>
          <p:cNvPr id="75" name="Graphic 1">
            <a:extLst>
              <a:ext uri="{FF2B5EF4-FFF2-40B4-BE49-F238E27FC236}">
                <a16:creationId xmlns:a16="http://schemas.microsoft.com/office/drawing/2014/main" xmlns="" id="{76CC3BF3-562B-4307-AFC9-E5307D86181B}"/>
              </a:ext>
            </a:extLst>
          </p:cNvPr>
          <p:cNvGrpSpPr/>
          <p:nvPr/>
        </p:nvGrpSpPr>
        <p:grpSpPr>
          <a:xfrm>
            <a:off x="485700" y="1222362"/>
            <a:ext cx="2880598" cy="4280749"/>
            <a:chOff x="3788560" y="0"/>
            <a:chExt cx="4614879" cy="6858000"/>
          </a:xfrm>
        </p:grpSpPr>
        <p:sp>
          <p:nvSpPr>
            <p:cNvPr id="76" name="Freeform: Shape 18">
              <a:extLst>
                <a:ext uri="{FF2B5EF4-FFF2-40B4-BE49-F238E27FC236}">
                  <a16:creationId xmlns:a16="http://schemas.microsoft.com/office/drawing/2014/main" xmlns="" id="{2D13BA38-1BDC-49F9-921A-0FB7A8A8D2D2}"/>
                </a:ext>
              </a:extLst>
            </p:cNvPr>
            <p:cNvSpPr/>
            <p:nvPr/>
          </p:nvSpPr>
          <p:spPr>
            <a:xfrm>
              <a:off x="3788442" y="2321107"/>
              <a:ext cx="2973962" cy="4145773"/>
            </a:xfrm>
            <a:custGeom>
              <a:avLst/>
              <a:gdLst>
                <a:gd name="connsiteX0" fmla="*/ 2903311 w 2973962"/>
                <a:gd name="connsiteY0" fmla="*/ 1666663 h 4145773"/>
                <a:gd name="connsiteX1" fmla="*/ 2048674 w 2973962"/>
                <a:gd name="connsiteY1" fmla="*/ 1447979 h 4145773"/>
                <a:gd name="connsiteX2" fmla="*/ 1724668 w 2973962"/>
                <a:gd name="connsiteY2" fmla="*/ 1091813 h 4145773"/>
                <a:gd name="connsiteX3" fmla="*/ 1724668 w 2973962"/>
                <a:gd name="connsiteY3" fmla="*/ 0 h 4145773"/>
                <a:gd name="connsiteX4" fmla="*/ 32277 w 2973962"/>
                <a:gd name="connsiteY4" fmla="*/ 28943 h 4145773"/>
                <a:gd name="connsiteX5" fmla="*/ 17806 w 2973962"/>
                <a:gd name="connsiteY5" fmla="*/ 49043 h 4145773"/>
                <a:gd name="connsiteX6" fmla="*/ 32277 w 2973962"/>
                <a:gd name="connsiteY6" fmla="*/ 169641 h 4145773"/>
                <a:gd name="connsiteX7" fmla="*/ 19414 w 2973962"/>
                <a:gd name="connsiteY7" fmla="*/ 591733 h 4145773"/>
                <a:gd name="connsiteX8" fmla="*/ 118 w 2973962"/>
                <a:gd name="connsiteY8" fmla="*/ 1150504 h 4145773"/>
                <a:gd name="connsiteX9" fmla="*/ 45141 w 2973962"/>
                <a:gd name="connsiteY9" fmla="*/ 1610384 h 4145773"/>
                <a:gd name="connsiteX10" fmla="*/ 376383 w 2973962"/>
                <a:gd name="connsiteY10" fmla="*/ 1985845 h 4145773"/>
                <a:gd name="connsiteX11" fmla="*/ 603107 w 2973962"/>
                <a:gd name="connsiteY11" fmla="*/ 2028456 h 4145773"/>
                <a:gd name="connsiteX12" fmla="*/ 644915 w 2973962"/>
                <a:gd name="connsiteY12" fmla="*/ 2071068 h 4145773"/>
                <a:gd name="connsiteX13" fmla="*/ 781592 w 2973962"/>
                <a:gd name="connsiteY13" fmla="*/ 4093897 h 4145773"/>
                <a:gd name="connsiteX14" fmla="*/ 800888 w 2973962"/>
                <a:gd name="connsiteY14" fmla="*/ 4118016 h 4145773"/>
                <a:gd name="connsiteX15" fmla="*/ 1984355 w 2973962"/>
                <a:gd name="connsiteY15" fmla="*/ 4138116 h 4145773"/>
                <a:gd name="connsiteX16" fmla="*/ 1979531 w 2973962"/>
                <a:gd name="connsiteY16" fmla="*/ 2129759 h 4145773"/>
                <a:gd name="connsiteX17" fmla="*/ 2646036 w 2973962"/>
                <a:gd name="connsiteY17" fmla="*/ 2051772 h 4145773"/>
                <a:gd name="connsiteX18" fmla="*/ 2879996 w 2973962"/>
                <a:gd name="connsiteY18" fmla="*/ 1962530 h 4145773"/>
                <a:gd name="connsiteX19" fmla="*/ 2903311 w 2973962"/>
                <a:gd name="connsiteY19" fmla="*/ 1666663 h 4145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973962" h="4145773">
                  <a:moveTo>
                    <a:pt x="2903311" y="1666663"/>
                  </a:moveTo>
                  <a:cubicBezTo>
                    <a:pt x="2645232" y="1601540"/>
                    <a:pt x="2264142" y="1468078"/>
                    <a:pt x="2048674" y="1447979"/>
                  </a:cubicBezTo>
                  <a:cubicBezTo>
                    <a:pt x="1865365" y="1431095"/>
                    <a:pt x="1724668" y="1276730"/>
                    <a:pt x="1724668" y="1091813"/>
                  </a:cubicBezTo>
                  <a:lnTo>
                    <a:pt x="1724668" y="0"/>
                  </a:lnTo>
                  <a:cubicBezTo>
                    <a:pt x="1724668" y="0"/>
                    <a:pt x="214782" y="20100"/>
                    <a:pt x="32277" y="28943"/>
                  </a:cubicBezTo>
                  <a:cubicBezTo>
                    <a:pt x="16198" y="29747"/>
                    <a:pt x="15394" y="35375"/>
                    <a:pt x="17806" y="49043"/>
                  </a:cubicBezTo>
                  <a:cubicBezTo>
                    <a:pt x="25845" y="89242"/>
                    <a:pt x="31473" y="129442"/>
                    <a:pt x="32277" y="169641"/>
                  </a:cubicBezTo>
                  <a:cubicBezTo>
                    <a:pt x="36297" y="310338"/>
                    <a:pt x="23433" y="451036"/>
                    <a:pt x="19414" y="591733"/>
                  </a:cubicBezTo>
                  <a:cubicBezTo>
                    <a:pt x="13786" y="778258"/>
                    <a:pt x="-1490" y="963979"/>
                    <a:pt x="118" y="1150504"/>
                  </a:cubicBezTo>
                  <a:cubicBezTo>
                    <a:pt x="1726" y="1305673"/>
                    <a:pt x="8158" y="1459235"/>
                    <a:pt x="45141" y="1610384"/>
                  </a:cubicBezTo>
                  <a:cubicBezTo>
                    <a:pt x="90968" y="1792889"/>
                    <a:pt x="193075" y="1925546"/>
                    <a:pt x="376383" y="1985845"/>
                  </a:cubicBezTo>
                  <a:cubicBezTo>
                    <a:pt x="450350" y="2009965"/>
                    <a:pt x="525925" y="2022025"/>
                    <a:pt x="603107" y="2028456"/>
                  </a:cubicBezTo>
                  <a:cubicBezTo>
                    <a:pt x="644111" y="2031673"/>
                    <a:pt x="642503" y="2031673"/>
                    <a:pt x="644915" y="2071068"/>
                  </a:cubicBezTo>
                  <a:cubicBezTo>
                    <a:pt x="652150" y="2198902"/>
                    <a:pt x="773552" y="3966063"/>
                    <a:pt x="781592" y="4093897"/>
                  </a:cubicBezTo>
                  <a:cubicBezTo>
                    <a:pt x="782396" y="4107564"/>
                    <a:pt x="785612" y="4115604"/>
                    <a:pt x="800888" y="4118016"/>
                  </a:cubicBezTo>
                  <a:cubicBezTo>
                    <a:pt x="828223" y="4122036"/>
                    <a:pt x="1985159" y="4162235"/>
                    <a:pt x="1984355" y="4138116"/>
                  </a:cubicBezTo>
                  <a:cubicBezTo>
                    <a:pt x="1983551" y="4102740"/>
                    <a:pt x="1979531" y="2129759"/>
                    <a:pt x="1979531" y="2129759"/>
                  </a:cubicBezTo>
                  <a:cubicBezTo>
                    <a:pt x="2043850" y="2127347"/>
                    <a:pt x="2490062" y="2087147"/>
                    <a:pt x="2646036" y="2051772"/>
                  </a:cubicBezTo>
                  <a:cubicBezTo>
                    <a:pt x="2728042" y="2033280"/>
                    <a:pt x="2810049" y="2012377"/>
                    <a:pt x="2879996" y="1962530"/>
                  </a:cubicBezTo>
                  <a:cubicBezTo>
                    <a:pt x="2966826" y="1902231"/>
                    <a:pt x="3027929" y="1677115"/>
                    <a:pt x="2903311" y="1666663"/>
                  </a:cubicBezTo>
                  <a:close/>
                </a:path>
              </a:pathLst>
            </a:custGeom>
            <a:solidFill>
              <a:srgbClr val="2D2227"/>
            </a:solidFill>
            <a:ln w="8032" cap="flat">
              <a:noFill/>
              <a:prstDash val="solid"/>
              <a:miter/>
            </a:ln>
          </p:spPr>
          <p:txBody>
            <a:bodyPr rtlCol="0" anchor="ctr"/>
            <a:lstStyle/>
            <a:p>
              <a:endParaRPr lang="en-US"/>
            </a:p>
          </p:txBody>
        </p:sp>
        <p:sp>
          <p:nvSpPr>
            <p:cNvPr id="77" name="Freeform: Shape 19">
              <a:extLst>
                <a:ext uri="{FF2B5EF4-FFF2-40B4-BE49-F238E27FC236}">
                  <a16:creationId xmlns:a16="http://schemas.microsoft.com/office/drawing/2014/main" xmlns="" id="{6A572981-960C-45EF-B457-531E55E1EB9B}"/>
                </a:ext>
              </a:extLst>
            </p:cNvPr>
            <p:cNvSpPr/>
            <p:nvPr/>
          </p:nvSpPr>
          <p:spPr>
            <a:xfrm>
              <a:off x="4072852" y="3099365"/>
              <a:ext cx="4331037" cy="3760076"/>
            </a:xfrm>
            <a:custGeom>
              <a:avLst/>
              <a:gdLst>
                <a:gd name="connsiteX0" fmla="*/ 3717146 w 4331037"/>
                <a:gd name="connsiteY0" fmla="*/ 2647526 h 3760076"/>
                <a:gd name="connsiteX1" fmla="*/ 3695438 w 4331037"/>
                <a:gd name="connsiteY1" fmla="*/ 2805911 h 3760076"/>
                <a:gd name="connsiteX2" fmla="*/ 3698654 w 4331037"/>
                <a:gd name="connsiteY2" fmla="*/ 2816363 h 3760076"/>
                <a:gd name="connsiteX3" fmla="*/ 3943870 w 4331037"/>
                <a:gd name="connsiteY3" fmla="*/ 3043087 h 3760076"/>
                <a:gd name="connsiteX4" fmla="*/ 4159338 w 4331037"/>
                <a:gd name="connsiteY4" fmla="*/ 3089718 h 3760076"/>
                <a:gd name="connsiteX5" fmla="*/ 4329783 w 4331037"/>
                <a:gd name="connsiteY5" fmla="*/ 3232827 h 3760076"/>
                <a:gd name="connsiteX6" fmla="*/ 4296016 w 4331037"/>
                <a:gd name="connsiteY6" fmla="*/ 3310010 h 3760076"/>
                <a:gd name="connsiteX7" fmla="*/ 4145670 w 4331037"/>
                <a:gd name="connsiteY7" fmla="*/ 3361465 h 3760076"/>
                <a:gd name="connsiteX8" fmla="*/ 3908494 w 4331037"/>
                <a:gd name="connsiteY8" fmla="*/ 3379957 h 3760076"/>
                <a:gd name="connsiteX9" fmla="*/ 3665690 w 4331037"/>
                <a:gd name="connsiteY9" fmla="*/ 3329306 h 3760076"/>
                <a:gd name="connsiteX10" fmla="*/ 3466302 w 4331037"/>
                <a:gd name="connsiteY10" fmla="*/ 3287499 h 3760076"/>
                <a:gd name="connsiteX11" fmla="*/ 3166415 w 4331037"/>
                <a:gd name="connsiteY11" fmla="*/ 3281871 h 3760076"/>
                <a:gd name="connsiteX12" fmla="*/ 3063505 w 4331037"/>
                <a:gd name="connsiteY12" fmla="*/ 3281871 h 3760076"/>
                <a:gd name="connsiteX13" fmla="*/ 2994362 w 4331037"/>
                <a:gd name="connsiteY13" fmla="*/ 3227200 h 3760076"/>
                <a:gd name="connsiteX14" fmla="*/ 2974262 w 4331037"/>
                <a:gd name="connsiteY14" fmla="*/ 3122682 h 3760076"/>
                <a:gd name="connsiteX15" fmla="*/ 3023306 w 4331037"/>
                <a:gd name="connsiteY15" fmla="*/ 2777772 h 3760076"/>
                <a:gd name="connsiteX16" fmla="*/ 3020894 w 4331037"/>
                <a:gd name="connsiteY16" fmla="*/ 2668430 h 3760076"/>
                <a:gd name="connsiteX17" fmla="*/ 3015266 w 4331037"/>
                <a:gd name="connsiteY17" fmla="*/ 2653957 h 3760076"/>
                <a:gd name="connsiteX18" fmla="*/ 3006422 w 4331037"/>
                <a:gd name="connsiteY18" fmla="*/ 2616974 h 3760076"/>
                <a:gd name="connsiteX19" fmla="*/ 2987126 w 4331037"/>
                <a:gd name="connsiteY19" fmla="*/ 2225433 h 3760076"/>
                <a:gd name="connsiteX20" fmla="*/ 2956575 w 4331037"/>
                <a:gd name="connsiteY20" fmla="*/ 2007553 h 3760076"/>
                <a:gd name="connsiteX21" fmla="*/ 2907532 w 4331037"/>
                <a:gd name="connsiteY21" fmla="*/ 1606364 h 3760076"/>
                <a:gd name="connsiteX22" fmla="*/ 2908336 w 4331037"/>
                <a:gd name="connsiteY22" fmla="*/ 1276730 h 3760076"/>
                <a:gd name="connsiteX23" fmla="*/ 2922807 w 4331037"/>
                <a:gd name="connsiteY23" fmla="*/ 1045986 h 3760076"/>
                <a:gd name="connsiteX24" fmla="*/ 2889844 w 4331037"/>
                <a:gd name="connsiteY24" fmla="*/ 1015434 h 3760076"/>
                <a:gd name="connsiteX25" fmla="*/ 1449101 w 4331037"/>
                <a:gd name="connsiteY25" fmla="*/ 1088597 h 3760076"/>
                <a:gd name="connsiteX26" fmla="*/ 1420962 w 4331037"/>
                <a:gd name="connsiteY26" fmla="*/ 1117541 h 3760076"/>
                <a:gd name="connsiteX27" fmla="*/ 1430610 w 4331037"/>
                <a:gd name="connsiteY27" fmla="*/ 1408584 h 3760076"/>
                <a:gd name="connsiteX28" fmla="*/ 1445081 w 4331037"/>
                <a:gd name="connsiteY28" fmla="*/ 1642543 h 3760076"/>
                <a:gd name="connsiteX29" fmla="*/ 1466789 w 4331037"/>
                <a:gd name="connsiteY29" fmla="*/ 1944842 h 3760076"/>
                <a:gd name="connsiteX30" fmla="*/ 1498144 w 4331037"/>
                <a:gd name="connsiteY30" fmla="*/ 2293772 h 3760076"/>
                <a:gd name="connsiteX31" fmla="*/ 1547187 w 4331037"/>
                <a:gd name="connsiteY31" fmla="*/ 2772948 h 3760076"/>
                <a:gd name="connsiteX32" fmla="*/ 1534324 w 4331037"/>
                <a:gd name="connsiteY32" fmla="*/ 3133937 h 3760076"/>
                <a:gd name="connsiteX33" fmla="*/ 1498144 w 4331037"/>
                <a:gd name="connsiteY33" fmla="*/ 3170921 h 3760076"/>
                <a:gd name="connsiteX34" fmla="*/ 1479653 w 4331037"/>
                <a:gd name="connsiteY34" fmla="*/ 3205492 h 3760076"/>
                <a:gd name="connsiteX35" fmla="*/ 1547991 w 4331037"/>
                <a:gd name="connsiteY35" fmla="*/ 3346993 h 3760076"/>
                <a:gd name="connsiteX36" fmla="*/ 1564875 w 4331037"/>
                <a:gd name="connsiteY36" fmla="*/ 3387997 h 3760076"/>
                <a:gd name="connsiteX37" fmla="*/ 1568895 w 4331037"/>
                <a:gd name="connsiteY37" fmla="*/ 3400057 h 3760076"/>
                <a:gd name="connsiteX38" fmla="*/ 1649294 w 4331037"/>
                <a:gd name="connsiteY38" fmla="*/ 3515027 h 3760076"/>
                <a:gd name="connsiteX39" fmla="*/ 1682257 w 4331037"/>
                <a:gd name="connsiteY39" fmla="*/ 3570501 h 3760076"/>
                <a:gd name="connsiteX40" fmla="*/ 1650098 w 4331037"/>
                <a:gd name="connsiteY40" fmla="*/ 3704767 h 3760076"/>
                <a:gd name="connsiteX41" fmla="*/ 1490908 w 4331037"/>
                <a:gd name="connsiteY41" fmla="*/ 3748986 h 3760076"/>
                <a:gd name="connsiteX42" fmla="*/ 1144391 w 4331037"/>
                <a:gd name="connsiteY42" fmla="*/ 3750594 h 3760076"/>
                <a:gd name="connsiteX43" fmla="*/ 907215 w 4331037"/>
                <a:gd name="connsiteY43" fmla="*/ 3539950 h 3760076"/>
                <a:gd name="connsiteX44" fmla="*/ 879879 w 4331037"/>
                <a:gd name="connsiteY44" fmla="*/ 3416137 h 3760076"/>
                <a:gd name="connsiteX45" fmla="*/ 878271 w 4331037"/>
                <a:gd name="connsiteY45" fmla="*/ 3409704 h 3760076"/>
                <a:gd name="connsiteX46" fmla="*/ 864603 w 4331037"/>
                <a:gd name="connsiteY46" fmla="*/ 3216748 h 3760076"/>
                <a:gd name="connsiteX47" fmla="*/ 842896 w 4331037"/>
                <a:gd name="connsiteY47" fmla="*/ 3135545 h 3760076"/>
                <a:gd name="connsiteX48" fmla="*/ 792245 w 4331037"/>
                <a:gd name="connsiteY48" fmla="*/ 3041479 h 3760076"/>
                <a:gd name="connsiteX49" fmla="*/ 785009 w 4331037"/>
                <a:gd name="connsiteY49" fmla="*/ 2998064 h 3760076"/>
                <a:gd name="connsiteX50" fmla="*/ 813952 w 4331037"/>
                <a:gd name="connsiteY50" fmla="*/ 2714256 h 3760076"/>
                <a:gd name="connsiteX51" fmla="*/ 816364 w 4331037"/>
                <a:gd name="connsiteY51" fmla="*/ 2598483 h 3760076"/>
                <a:gd name="connsiteX52" fmla="*/ 772145 w 4331037"/>
                <a:gd name="connsiteY52" fmla="*/ 2033281 h 3760076"/>
                <a:gd name="connsiteX53" fmla="*/ 689334 w 4331037"/>
                <a:gd name="connsiteY53" fmla="*/ 1513905 h 3760076"/>
                <a:gd name="connsiteX54" fmla="*/ 672451 w 4331037"/>
                <a:gd name="connsiteY54" fmla="*/ 1075733 h 3760076"/>
                <a:gd name="connsiteX55" fmla="*/ 673255 w 4331037"/>
                <a:gd name="connsiteY55" fmla="*/ 1058045 h 3760076"/>
                <a:gd name="connsiteX56" fmla="*/ 638683 w 4331037"/>
                <a:gd name="connsiteY56" fmla="*/ 1009002 h 3760076"/>
                <a:gd name="connsiteX57" fmla="*/ 489946 w 4331037"/>
                <a:gd name="connsiteY57" fmla="*/ 967195 h 3760076"/>
                <a:gd name="connsiteX58" fmla="*/ 226239 w 4331037"/>
                <a:gd name="connsiteY58" fmla="*/ 909308 h 3760076"/>
                <a:gd name="connsiteX59" fmla="*/ 50166 w 4331037"/>
                <a:gd name="connsiteY59" fmla="*/ 779866 h 3760076"/>
                <a:gd name="connsiteX60" fmla="*/ 319 w 4331037"/>
                <a:gd name="connsiteY60" fmla="*/ 637561 h 3760076"/>
                <a:gd name="connsiteX61" fmla="*/ 108053 w 4331037"/>
                <a:gd name="connsiteY61" fmla="*/ 0 h 3760076"/>
                <a:gd name="connsiteX62" fmla="*/ 1875214 w 4331037"/>
                <a:gd name="connsiteY62" fmla="*/ 43415 h 3760076"/>
                <a:gd name="connsiteX63" fmla="*/ 1879234 w 4331037"/>
                <a:gd name="connsiteY63" fmla="*/ 43415 h 3760076"/>
                <a:gd name="connsiteX64" fmla="*/ 3498461 w 4331037"/>
                <a:gd name="connsiteY64" fmla="*/ 231548 h 3760076"/>
                <a:gd name="connsiteX65" fmla="*/ 3504893 w 4331037"/>
                <a:gd name="connsiteY65" fmla="*/ 234764 h 3760076"/>
                <a:gd name="connsiteX66" fmla="*/ 3660867 w 4331037"/>
                <a:gd name="connsiteY66" fmla="*/ 479980 h 3760076"/>
                <a:gd name="connsiteX67" fmla="*/ 3705086 w 4331037"/>
                <a:gd name="connsiteY67" fmla="*/ 840165 h 3760076"/>
                <a:gd name="connsiteX68" fmla="*/ 3684986 w 4331037"/>
                <a:gd name="connsiteY68" fmla="*/ 1291201 h 3760076"/>
                <a:gd name="connsiteX69" fmla="*/ 3697046 w 4331037"/>
                <a:gd name="connsiteY69" fmla="*/ 1776005 h 3760076"/>
                <a:gd name="connsiteX70" fmla="*/ 3725989 w 4331037"/>
                <a:gd name="connsiteY70" fmla="*/ 2487533 h 3760076"/>
                <a:gd name="connsiteX71" fmla="*/ 3717146 w 4331037"/>
                <a:gd name="connsiteY71" fmla="*/ 2647526 h 3760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4331037" h="3760076">
                  <a:moveTo>
                    <a:pt x="3717146" y="2647526"/>
                  </a:moveTo>
                  <a:cubicBezTo>
                    <a:pt x="3714733" y="2700589"/>
                    <a:pt x="3725185" y="2756064"/>
                    <a:pt x="3695438" y="2805911"/>
                  </a:cubicBezTo>
                  <a:cubicBezTo>
                    <a:pt x="3693830" y="2808323"/>
                    <a:pt x="3696242" y="2813951"/>
                    <a:pt x="3698654" y="2816363"/>
                  </a:cubicBezTo>
                  <a:cubicBezTo>
                    <a:pt x="3774228" y="2898369"/>
                    <a:pt x="3844175" y="2986808"/>
                    <a:pt x="3943870" y="3043087"/>
                  </a:cubicBezTo>
                  <a:cubicBezTo>
                    <a:pt x="4011404" y="3081678"/>
                    <a:pt x="4084567" y="3086502"/>
                    <a:pt x="4159338" y="3089718"/>
                  </a:cubicBezTo>
                  <a:cubicBezTo>
                    <a:pt x="4241345" y="3092934"/>
                    <a:pt x="4315311" y="3153233"/>
                    <a:pt x="4329783" y="3232827"/>
                  </a:cubicBezTo>
                  <a:cubicBezTo>
                    <a:pt x="4335411" y="3265791"/>
                    <a:pt x="4321743" y="3290714"/>
                    <a:pt x="4296016" y="3310010"/>
                  </a:cubicBezTo>
                  <a:cubicBezTo>
                    <a:pt x="4251796" y="3343778"/>
                    <a:pt x="4198733" y="3352621"/>
                    <a:pt x="4145670" y="3361465"/>
                  </a:cubicBezTo>
                  <a:cubicBezTo>
                    <a:pt x="4066879" y="3374329"/>
                    <a:pt x="3988089" y="3380761"/>
                    <a:pt x="3908494" y="3379957"/>
                  </a:cubicBezTo>
                  <a:cubicBezTo>
                    <a:pt x="3824880" y="3379153"/>
                    <a:pt x="3742069" y="3369505"/>
                    <a:pt x="3665690" y="3329306"/>
                  </a:cubicBezTo>
                  <a:cubicBezTo>
                    <a:pt x="3603783" y="3296342"/>
                    <a:pt x="3534641" y="3293931"/>
                    <a:pt x="3466302" y="3287499"/>
                  </a:cubicBezTo>
                  <a:cubicBezTo>
                    <a:pt x="3366608" y="3277851"/>
                    <a:pt x="3266109" y="3281067"/>
                    <a:pt x="3166415" y="3281871"/>
                  </a:cubicBezTo>
                  <a:cubicBezTo>
                    <a:pt x="3131844" y="3281871"/>
                    <a:pt x="3098076" y="3290714"/>
                    <a:pt x="3063505" y="3281871"/>
                  </a:cubicBezTo>
                  <a:cubicBezTo>
                    <a:pt x="3031345" y="3273831"/>
                    <a:pt x="3008030" y="3258555"/>
                    <a:pt x="2994362" y="3227200"/>
                  </a:cubicBezTo>
                  <a:cubicBezTo>
                    <a:pt x="2979890" y="3194236"/>
                    <a:pt x="2975066" y="3158861"/>
                    <a:pt x="2974262" y="3122682"/>
                  </a:cubicBezTo>
                  <a:cubicBezTo>
                    <a:pt x="2970242" y="3005299"/>
                    <a:pt x="2988734" y="2890330"/>
                    <a:pt x="3023306" y="2777772"/>
                  </a:cubicBezTo>
                  <a:cubicBezTo>
                    <a:pt x="3034561" y="2742396"/>
                    <a:pt x="3020894" y="2705413"/>
                    <a:pt x="3020894" y="2668430"/>
                  </a:cubicBezTo>
                  <a:cubicBezTo>
                    <a:pt x="3020894" y="2662802"/>
                    <a:pt x="3018482" y="2657977"/>
                    <a:pt x="3015266" y="2653957"/>
                  </a:cubicBezTo>
                  <a:cubicBezTo>
                    <a:pt x="3007226" y="2643506"/>
                    <a:pt x="3006422" y="2629838"/>
                    <a:pt x="3006422" y="2616974"/>
                  </a:cubicBezTo>
                  <a:cubicBezTo>
                    <a:pt x="3002402" y="2486729"/>
                    <a:pt x="2995970" y="2355679"/>
                    <a:pt x="2987126" y="2225433"/>
                  </a:cubicBezTo>
                  <a:cubicBezTo>
                    <a:pt x="2981498" y="2152271"/>
                    <a:pt x="2967831" y="2079912"/>
                    <a:pt x="2956575" y="2007553"/>
                  </a:cubicBezTo>
                  <a:cubicBezTo>
                    <a:pt x="2936475" y="1874091"/>
                    <a:pt x="2915572" y="1740630"/>
                    <a:pt x="2907532" y="1606364"/>
                  </a:cubicBezTo>
                  <a:cubicBezTo>
                    <a:pt x="2901100" y="1497022"/>
                    <a:pt x="2902708" y="1386876"/>
                    <a:pt x="2908336" y="1276730"/>
                  </a:cubicBezTo>
                  <a:cubicBezTo>
                    <a:pt x="2912356" y="1199547"/>
                    <a:pt x="2922807" y="1123169"/>
                    <a:pt x="2922807" y="1045986"/>
                  </a:cubicBezTo>
                  <a:cubicBezTo>
                    <a:pt x="2922807" y="1013826"/>
                    <a:pt x="2922807" y="1015434"/>
                    <a:pt x="2889844" y="1015434"/>
                  </a:cubicBezTo>
                  <a:cubicBezTo>
                    <a:pt x="2811857" y="1016238"/>
                    <a:pt x="1534324" y="1082969"/>
                    <a:pt x="1449101" y="1088597"/>
                  </a:cubicBezTo>
                  <a:cubicBezTo>
                    <a:pt x="1429002" y="1089401"/>
                    <a:pt x="1420962" y="1097441"/>
                    <a:pt x="1420962" y="1117541"/>
                  </a:cubicBezTo>
                  <a:cubicBezTo>
                    <a:pt x="1421766" y="1214823"/>
                    <a:pt x="1426590" y="1311301"/>
                    <a:pt x="1430610" y="1408584"/>
                  </a:cubicBezTo>
                  <a:cubicBezTo>
                    <a:pt x="1433825" y="1486570"/>
                    <a:pt x="1441061" y="1564556"/>
                    <a:pt x="1445081" y="1642543"/>
                  </a:cubicBezTo>
                  <a:cubicBezTo>
                    <a:pt x="1449905" y="1743846"/>
                    <a:pt x="1457141" y="1844344"/>
                    <a:pt x="1466789" y="1944842"/>
                  </a:cubicBezTo>
                  <a:cubicBezTo>
                    <a:pt x="1478045" y="2061420"/>
                    <a:pt x="1486085" y="2177194"/>
                    <a:pt x="1498144" y="2293772"/>
                  </a:cubicBezTo>
                  <a:cubicBezTo>
                    <a:pt x="1514224" y="2453765"/>
                    <a:pt x="1531108" y="2612954"/>
                    <a:pt x="1547187" y="2772948"/>
                  </a:cubicBezTo>
                  <a:cubicBezTo>
                    <a:pt x="1559247" y="2893546"/>
                    <a:pt x="1556031" y="3014144"/>
                    <a:pt x="1534324" y="3133937"/>
                  </a:cubicBezTo>
                  <a:cubicBezTo>
                    <a:pt x="1530304" y="3154841"/>
                    <a:pt x="1519852" y="3169313"/>
                    <a:pt x="1498144" y="3170921"/>
                  </a:cubicBezTo>
                  <a:cubicBezTo>
                    <a:pt x="1472417" y="3172528"/>
                    <a:pt x="1472417" y="3186196"/>
                    <a:pt x="1479653" y="3205492"/>
                  </a:cubicBezTo>
                  <a:cubicBezTo>
                    <a:pt x="1498948" y="3254535"/>
                    <a:pt x="1520656" y="3301970"/>
                    <a:pt x="1547991" y="3346993"/>
                  </a:cubicBezTo>
                  <a:cubicBezTo>
                    <a:pt x="1556031" y="3359858"/>
                    <a:pt x="1564071" y="3372721"/>
                    <a:pt x="1564875" y="3387997"/>
                  </a:cubicBezTo>
                  <a:cubicBezTo>
                    <a:pt x="1564875" y="3392017"/>
                    <a:pt x="1566483" y="3396037"/>
                    <a:pt x="1568895" y="3400057"/>
                  </a:cubicBezTo>
                  <a:cubicBezTo>
                    <a:pt x="1595427" y="3438648"/>
                    <a:pt x="1622762" y="3476435"/>
                    <a:pt x="1649294" y="3515027"/>
                  </a:cubicBezTo>
                  <a:cubicBezTo>
                    <a:pt x="1661353" y="3532715"/>
                    <a:pt x="1672609" y="3551206"/>
                    <a:pt x="1682257" y="3570501"/>
                  </a:cubicBezTo>
                  <a:cubicBezTo>
                    <a:pt x="1713613" y="3637233"/>
                    <a:pt x="1706377" y="3675020"/>
                    <a:pt x="1650098" y="3704767"/>
                  </a:cubicBezTo>
                  <a:cubicBezTo>
                    <a:pt x="1600250" y="3731299"/>
                    <a:pt x="1545580" y="3742555"/>
                    <a:pt x="1490908" y="3748986"/>
                  </a:cubicBezTo>
                  <a:cubicBezTo>
                    <a:pt x="1375938" y="3762654"/>
                    <a:pt x="1259361" y="3764262"/>
                    <a:pt x="1144391" y="3750594"/>
                  </a:cubicBezTo>
                  <a:cubicBezTo>
                    <a:pt x="1017361" y="3735319"/>
                    <a:pt x="943394" y="3658136"/>
                    <a:pt x="907215" y="3539950"/>
                  </a:cubicBezTo>
                  <a:cubicBezTo>
                    <a:pt x="895155" y="3499751"/>
                    <a:pt x="884703" y="3457943"/>
                    <a:pt x="879879" y="3416137"/>
                  </a:cubicBezTo>
                  <a:cubicBezTo>
                    <a:pt x="879879" y="3413724"/>
                    <a:pt x="879075" y="3412117"/>
                    <a:pt x="878271" y="3409704"/>
                  </a:cubicBezTo>
                  <a:cubicBezTo>
                    <a:pt x="852544" y="3346993"/>
                    <a:pt x="867015" y="3281067"/>
                    <a:pt x="864603" y="3216748"/>
                  </a:cubicBezTo>
                  <a:cubicBezTo>
                    <a:pt x="863799" y="3187001"/>
                    <a:pt x="858975" y="3160469"/>
                    <a:pt x="842896" y="3135545"/>
                  </a:cubicBezTo>
                  <a:cubicBezTo>
                    <a:pt x="823600" y="3105798"/>
                    <a:pt x="810736" y="3072030"/>
                    <a:pt x="792245" y="3041479"/>
                  </a:cubicBezTo>
                  <a:cubicBezTo>
                    <a:pt x="784205" y="3027811"/>
                    <a:pt x="783401" y="3013339"/>
                    <a:pt x="785009" y="2998064"/>
                  </a:cubicBezTo>
                  <a:cubicBezTo>
                    <a:pt x="796265" y="2903997"/>
                    <a:pt x="804304" y="2809127"/>
                    <a:pt x="813952" y="2714256"/>
                  </a:cubicBezTo>
                  <a:cubicBezTo>
                    <a:pt x="817972" y="2675665"/>
                    <a:pt x="813952" y="2637074"/>
                    <a:pt x="816364" y="2598483"/>
                  </a:cubicBezTo>
                  <a:cubicBezTo>
                    <a:pt x="826012" y="2407938"/>
                    <a:pt x="801893" y="2220609"/>
                    <a:pt x="772145" y="2033281"/>
                  </a:cubicBezTo>
                  <a:cubicBezTo>
                    <a:pt x="744810" y="1860424"/>
                    <a:pt x="715062" y="1687567"/>
                    <a:pt x="689334" y="1513905"/>
                  </a:cubicBezTo>
                  <a:cubicBezTo>
                    <a:pt x="668431" y="1368384"/>
                    <a:pt x="659587" y="1222059"/>
                    <a:pt x="672451" y="1075733"/>
                  </a:cubicBezTo>
                  <a:cubicBezTo>
                    <a:pt x="673255" y="1070105"/>
                    <a:pt x="672451" y="1063673"/>
                    <a:pt x="673255" y="1058045"/>
                  </a:cubicBezTo>
                  <a:cubicBezTo>
                    <a:pt x="676471" y="1031514"/>
                    <a:pt x="666019" y="1016238"/>
                    <a:pt x="638683" y="1009002"/>
                  </a:cubicBezTo>
                  <a:cubicBezTo>
                    <a:pt x="588836" y="995335"/>
                    <a:pt x="539793" y="980059"/>
                    <a:pt x="489946" y="967195"/>
                  </a:cubicBezTo>
                  <a:cubicBezTo>
                    <a:pt x="403115" y="944684"/>
                    <a:pt x="314677" y="923780"/>
                    <a:pt x="226239" y="909308"/>
                  </a:cubicBezTo>
                  <a:cubicBezTo>
                    <a:pt x="145840" y="896444"/>
                    <a:pt x="91973" y="844989"/>
                    <a:pt x="50166" y="779866"/>
                  </a:cubicBezTo>
                  <a:cubicBezTo>
                    <a:pt x="22830" y="736451"/>
                    <a:pt x="9966" y="687408"/>
                    <a:pt x="319" y="637561"/>
                  </a:cubicBezTo>
                  <a:cubicBezTo>
                    <a:pt x="-2897" y="621481"/>
                    <a:pt x="17202" y="300691"/>
                    <a:pt x="108053" y="0"/>
                  </a:cubicBezTo>
                  <a:cubicBezTo>
                    <a:pt x="108053" y="0"/>
                    <a:pt x="1815719" y="47435"/>
                    <a:pt x="1875214" y="43415"/>
                  </a:cubicBezTo>
                  <a:cubicBezTo>
                    <a:pt x="1876822" y="43415"/>
                    <a:pt x="1877626" y="43415"/>
                    <a:pt x="1879234" y="43415"/>
                  </a:cubicBezTo>
                  <a:cubicBezTo>
                    <a:pt x="1982948" y="54671"/>
                    <a:pt x="3227518" y="131854"/>
                    <a:pt x="3498461" y="231548"/>
                  </a:cubicBezTo>
                  <a:cubicBezTo>
                    <a:pt x="3500873" y="232352"/>
                    <a:pt x="3503285" y="233960"/>
                    <a:pt x="3504893" y="234764"/>
                  </a:cubicBezTo>
                  <a:cubicBezTo>
                    <a:pt x="3586900" y="297475"/>
                    <a:pt x="3631923" y="383501"/>
                    <a:pt x="3660867" y="479980"/>
                  </a:cubicBezTo>
                  <a:cubicBezTo>
                    <a:pt x="3695438" y="597361"/>
                    <a:pt x="3704282" y="718763"/>
                    <a:pt x="3705086" y="840165"/>
                  </a:cubicBezTo>
                  <a:cubicBezTo>
                    <a:pt x="3706694" y="990511"/>
                    <a:pt x="3694634" y="1140856"/>
                    <a:pt x="3684986" y="1291201"/>
                  </a:cubicBezTo>
                  <a:cubicBezTo>
                    <a:pt x="3679358" y="1380444"/>
                    <a:pt x="3689006" y="1702842"/>
                    <a:pt x="3697046" y="1776005"/>
                  </a:cubicBezTo>
                  <a:cubicBezTo>
                    <a:pt x="3722773" y="2012377"/>
                    <a:pt x="3728401" y="2249553"/>
                    <a:pt x="3725989" y="2487533"/>
                  </a:cubicBezTo>
                  <a:cubicBezTo>
                    <a:pt x="3722773" y="2514868"/>
                    <a:pt x="3717949" y="2623406"/>
                    <a:pt x="3717146" y="2647526"/>
                  </a:cubicBezTo>
                  <a:close/>
                </a:path>
              </a:pathLst>
            </a:custGeom>
            <a:solidFill>
              <a:srgbClr val="000000"/>
            </a:solidFill>
            <a:ln w="8032" cap="flat">
              <a:noFill/>
              <a:prstDash val="solid"/>
              <a:miter/>
            </a:ln>
          </p:spPr>
          <p:txBody>
            <a:bodyPr rtlCol="0" anchor="ctr"/>
            <a:lstStyle/>
            <a:p>
              <a:endParaRPr lang="en-US"/>
            </a:p>
          </p:txBody>
        </p:sp>
        <p:sp>
          <p:nvSpPr>
            <p:cNvPr id="110" name="Freeform: Shape 20">
              <a:extLst>
                <a:ext uri="{FF2B5EF4-FFF2-40B4-BE49-F238E27FC236}">
                  <a16:creationId xmlns:a16="http://schemas.microsoft.com/office/drawing/2014/main" xmlns="" id="{93C6D952-F48D-4B1E-A9D8-55DC4E4628FA}"/>
                </a:ext>
              </a:extLst>
            </p:cNvPr>
            <p:cNvSpPr/>
            <p:nvPr/>
          </p:nvSpPr>
          <p:spPr>
            <a:xfrm>
              <a:off x="4040779" y="844989"/>
              <a:ext cx="2945118" cy="2826723"/>
            </a:xfrm>
            <a:custGeom>
              <a:avLst/>
              <a:gdLst>
                <a:gd name="connsiteX0" fmla="*/ 573474 w 2945118"/>
                <a:gd name="connsiteY0" fmla="*/ 2284124 h 2826723"/>
                <a:gd name="connsiteX1" fmla="*/ 441620 w 2945118"/>
                <a:gd name="connsiteY1" fmla="*/ 2329147 h 2826723"/>
                <a:gd name="connsiteX2" fmla="*/ 284843 w 2945118"/>
                <a:gd name="connsiteY2" fmla="*/ 2428842 h 2826723"/>
                <a:gd name="connsiteX3" fmla="*/ 87867 w 2945118"/>
                <a:gd name="connsiteY3" fmla="*/ 2634662 h 2826723"/>
                <a:gd name="connsiteX4" fmla="*/ 67767 w 2945118"/>
                <a:gd name="connsiteY4" fmla="*/ 2717473 h 2826723"/>
                <a:gd name="connsiteX5" fmla="*/ 25960 w 2945118"/>
                <a:gd name="connsiteY5" fmla="*/ 2826011 h 2826723"/>
                <a:gd name="connsiteX6" fmla="*/ 4252 w 2945118"/>
                <a:gd name="connsiteY6" fmla="*/ 2682901 h 2826723"/>
                <a:gd name="connsiteX7" fmla="*/ 17920 w 2945118"/>
                <a:gd name="connsiteY7" fmla="*/ 2449745 h 2826723"/>
                <a:gd name="connsiteX8" fmla="*/ 75003 w 2945118"/>
                <a:gd name="connsiteY8" fmla="*/ 2255985 h 2826723"/>
                <a:gd name="connsiteX9" fmla="*/ 244644 w 2945118"/>
                <a:gd name="connsiteY9" fmla="*/ 1780829 h 2826723"/>
                <a:gd name="connsiteX10" fmla="*/ 369262 w 2945118"/>
                <a:gd name="connsiteY10" fmla="*/ 1349088 h 2826723"/>
                <a:gd name="connsiteX11" fmla="*/ 521215 w 2945118"/>
                <a:gd name="connsiteY11" fmla="*/ 793534 h 2826723"/>
                <a:gd name="connsiteX12" fmla="*/ 976271 w 2945118"/>
                <a:gd name="connsiteY12" fmla="*/ 332046 h 2826723"/>
                <a:gd name="connsiteX13" fmla="*/ 1372636 w 2945118"/>
                <a:gd name="connsiteY13" fmla="*/ 221096 h 2826723"/>
                <a:gd name="connsiteX14" fmla="*/ 1474742 w 2945118"/>
                <a:gd name="connsiteY14" fmla="*/ 159993 h 2826723"/>
                <a:gd name="connsiteX15" fmla="*/ 1625892 w 2945118"/>
                <a:gd name="connsiteY15" fmla="*/ 18492 h 2826723"/>
                <a:gd name="connsiteX16" fmla="*/ 1706290 w 2945118"/>
                <a:gd name="connsiteY16" fmla="*/ 0 h 2826723"/>
                <a:gd name="connsiteX17" fmla="*/ 1719154 w 2945118"/>
                <a:gd name="connsiteY17" fmla="*/ 18492 h 2826723"/>
                <a:gd name="connsiteX18" fmla="*/ 1645991 w 2945118"/>
                <a:gd name="connsiteY18" fmla="*/ 205016 h 2826723"/>
                <a:gd name="connsiteX19" fmla="*/ 1639559 w 2945118"/>
                <a:gd name="connsiteY19" fmla="*/ 273355 h 2826723"/>
                <a:gd name="connsiteX20" fmla="*/ 1778649 w 2945118"/>
                <a:gd name="connsiteY20" fmla="*/ 525003 h 2826723"/>
                <a:gd name="connsiteX21" fmla="*/ 1859048 w 2945118"/>
                <a:gd name="connsiteY21" fmla="*/ 608617 h 2826723"/>
                <a:gd name="connsiteX22" fmla="*/ 1884775 w 2945118"/>
                <a:gd name="connsiteY22" fmla="*/ 669720 h 2826723"/>
                <a:gd name="connsiteX23" fmla="*/ 1889599 w 2945118"/>
                <a:gd name="connsiteY23" fmla="*/ 1043574 h 2826723"/>
                <a:gd name="connsiteX24" fmla="*/ 2068084 w 2945118"/>
                <a:gd name="connsiteY24" fmla="*/ 697860 h 2826723"/>
                <a:gd name="connsiteX25" fmla="*/ 2088988 w 2945118"/>
                <a:gd name="connsiteY25" fmla="*/ 672936 h 2826723"/>
                <a:gd name="connsiteX26" fmla="*/ 2482137 w 2945118"/>
                <a:gd name="connsiteY26" fmla="*/ 487215 h 2826723"/>
                <a:gd name="connsiteX27" fmla="*/ 2716901 w 2945118"/>
                <a:gd name="connsiteY27" fmla="*/ 651229 h 2826723"/>
                <a:gd name="connsiteX28" fmla="*/ 2859206 w 2945118"/>
                <a:gd name="connsiteY28" fmla="*/ 991315 h 2826723"/>
                <a:gd name="connsiteX29" fmla="*/ 2868854 w 2945118"/>
                <a:gd name="connsiteY29" fmla="*/ 1192311 h 2826723"/>
                <a:gd name="connsiteX30" fmla="*/ 2910661 w 2945118"/>
                <a:gd name="connsiteY30" fmla="*/ 1455215 h 2826723"/>
                <a:gd name="connsiteX31" fmla="*/ 2943625 w 2945118"/>
                <a:gd name="connsiteY31" fmla="*/ 1578224 h 2826723"/>
                <a:gd name="connsiteX32" fmla="*/ 2928349 w 2945118"/>
                <a:gd name="connsiteY32" fmla="*/ 1599128 h 2826723"/>
                <a:gd name="connsiteX33" fmla="*/ 2371187 w 2945118"/>
                <a:gd name="connsiteY33" fmla="*/ 1691586 h 2826723"/>
                <a:gd name="connsiteX34" fmla="*/ 2337419 w 2945118"/>
                <a:gd name="connsiteY34" fmla="*/ 1620836 h 2826723"/>
                <a:gd name="connsiteX35" fmla="*/ 2318124 w 2945118"/>
                <a:gd name="connsiteY35" fmla="*/ 1570185 h 2826723"/>
                <a:gd name="connsiteX36" fmla="*/ 1909699 w 2945118"/>
                <a:gd name="connsiteY36" fmla="*/ 2293772 h 2826723"/>
                <a:gd name="connsiteX37" fmla="*/ 573474 w 2945118"/>
                <a:gd name="connsiteY37" fmla="*/ 2284124 h 2826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945118" h="2826723">
                  <a:moveTo>
                    <a:pt x="573474" y="2284124"/>
                  </a:moveTo>
                  <a:cubicBezTo>
                    <a:pt x="522019" y="2282516"/>
                    <a:pt x="478604" y="2293772"/>
                    <a:pt x="441620" y="2329147"/>
                  </a:cubicBezTo>
                  <a:cubicBezTo>
                    <a:pt x="396597" y="2373367"/>
                    <a:pt x="338710" y="2398290"/>
                    <a:pt x="284843" y="2428842"/>
                  </a:cubicBezTo>
                  <a:cubicBezTo>
                    <a:pt x="198013" y="2477885"/>
                    <a:pt x="136910" y="2551047"/>
                    <a:pt x="87867" y="2634662"/>
                  </a:cubicBezTo>
                  <a:cubicBezTo>
                    <a:pt x="74199" y="2657978"/>
                    <a:pt x="72591" y="2689333"/>
                    <a:pt x="67767" y="2717473"/>
                  </a:cubicBezTo>
                  <a:cubicBezTo>
                    <a:pt x="60531" y="2759280"/>
                    <a:pt x="29176" y="2834855"/>
                    <a:pt x="25960" y="2826011"/>
                  </a:cubicBezTo>
                  <a:cubicBezTo>
                    <a:pt x="8272" y="2780183"/>
                    <a:pt x="9880" y="2730336"/>
                    <a:pt x="4252" y="2682901"/>
                  </a:cubicBezTo>
                  <a:cubicBezTo>
                    <a:pt x="-6200" y="2604915"/>
                    <a:pt x="4252" y="2526124"/>
                    <a:pt x="17920" y="2449745"/>
                  </a:cubicBezTo>
                  <a:cubicBezTo>
                    <a:pt x="29980" y="2383818"/>
                    <a:pt x="51687" y="2319500"/>
                    <a:pt x="75003" y="2255985"/>
                  </a:cubicBezTo>
                  <a:cubicBezTo>
                    <a:pt x="133694" y="2098403"/>
                    <a:pt x="191581" y="1940018"/>
                    <a:pt x="244644" y="1780829"/>
                  </a:cubicBezTo>
                  <a:cubicBezTo>
                    <a:pt x="274391" y="1690782"/>
                    <a:pt x="358810" y="1392504"/>
                    <a:pt x="369262" y="1349088"/>
                  </a:cubicBezTo>
                  <a:cubicBezTo>
                    <a:pt x="414285" y="1162564"/>
                    <a:pt x="448856" y="972823"/>
                    <a:pt x="521215" y="793534"/>
                  </a:cubicBezTo>
                  <a:cubicBezTo>
                    <a:pt x="609653" y="576458"/>
                    <a:pt x="764823" y="426917"/>
                    <a:pt x="976271" y="332046"/>
                  </a:cubicBezTo>
                  <a:cubicBezTo>
                    <a:pt x="1103301" y="274963"/>
                    <a:pt x="1233547" y="229136"/>
                    <a:pt x="1372636" y="221096"/>
                  </a:cubicBezTo>
                  <a:cubicBezTo>
                    <a:pt x="1422483" y="218684"/>
                    <a:pt x="1449819" y="199388"/>
                    <a:pt x="1474742" y="159993"/>
                  </a:cubicBezTo>
                  <a:cubicBezTo>
                    <a:pt x="1512530" y="100498"/>
                    <a:pt x="1560769" y="49847"/>
                    <a:pt x="1625892" y="18492"/>
                  </a:cubicBezTo>
                  <a:cubicBezTo>
                    <a:pt x="1651619" y="5628"/>
                    <a:pt x="1678151" y="1608"/>
                    <a:pt x="1706290" y="0"/>
                  </a:cubicBezTo>
                  <a:cubicBezTo>
                    <a:pt x="1713526" y="4824"/>
                    <a:pt x="1717546" y="10452"/>
                    <a:pt x="1719154" y="18492"/>
                  </a:cubicBezTo>
                  <a:cubicBezTo>
                    <a:pt x="1708702" y="86027"/>
                    <a:pt x="1682975" y="147933"/>
                    <a:pt x="1645991" y="205016"/>
                  </a:cubicBezTo>
                  <a:cubicBezTo>
                    <a:pt x="1630716" y="228332"/>
                    <a:pt x="1627500" y="248432"/>
                    <a:pt x="1639559" y="273355"/>
                  </a:cubicBezTo>
                  <a:cubicBezTo>
                    <a:pt x="1678955" y="360990"/>
                    <a:pt x="1718350" y="448624"/>
                    <a:pt x="1778649" y="525003"/>
                  </a:cubicBezTo>
                  <a:cubicBezTo>
                    <a:pt x="1802769" y="555554"/>
                    <a:pt x="1831712" y="581282"/>
                    <a:pt x="1859048" y="608617"/>
                  </a:cubicBezTo>
                  <a:cubicBezTo>
                    <a:pt x="1875931" y="625501"/>
                    <a:pt x="1882363" y="645601"/>
                    <a:pt x="1884775" y="669720"/>
                  </a:cubicBezTo>
                  <a:cubicBezTo>
                    <a:pt x="1893619" y="758963"/>
                    <a:pt x="1889599" y="1005786"/>
                    <a:pt x="1889599" y="1043574"/>
                  </a:cubicBezTo>
                  <a:cubicBezTo>
                    <a:pt x="1933818" y="958351"/>
                    <a:pt x="2051200" y="730019"/>
                    <a:pt x="2068084" y="697860"/>
                  </a:cubicBezTo>
                  <a:cubicBezTo>
                    <a:pt x="2072908" y="688212"/>
                    <a:pt x="2077732" y="678564"/>
                    <a:pt x="2088988" y="672936"/>
                  </a:cubicBezTo>
                  <a:cubicBezTo>
                    <a:pt x="2102655" y="668916"/>
                    <a:pt x="2447565" y="500079"/>
                    <a:pt x="2482137" y="487215"/>
                  </a:cubicBezTo>
                  <a:cubicBezTo>
                    <a:pt x="2569771" y="528219"/>
                    <a:pt x="2656602" y="571634"/>
                    <a:pt x="2716901" y="651229"/>
                  </a:cubicBezTo>
                  <a:cubicBezTo>
                    <a:pt x="2794083" y="751727"/>
                    <a:pt x="2838302" y="865893"/>
                    <a:pt x="2859206" y="991315"/>
                  </a:cubicBezTo>
                  <a:cubicBezTo>
                    <a:pt x="2870462" y="1058046"/>
                    <a:pt x="2868854" y="1125580"/>
                    <a:pt x="2868854" y="1192311"/>
                  </a:cubicBezTo>
                  <a:cubicBezTo>
                    <a:pt x="2868854" y="1282358"/>
                    <a:pt x="2890562" y="1368384"/>
                    <a:pt x="2910661" y="1455215"/>
                  </a:cubicBezTo>
                  <a:cubicBezTo>
                    <a:pt x="2920309" y="1496218"/>
                    <a:pt x="2930761" y="1538025"/>
                    <a:pt x="2943625" y="1578224"/>
                  </a:cubicBezTo>
                  <a:cubicBezTo>
                    <a:pt x="2950056" y="1597520"/>
                    <a:pt x="2933977" y="1592696"/>
                    <a:pt x="2928349" y="1599128"/>
                  </a:cubicBezTo>
                  <a:cubicBezTo>
                    <a:pt x="2908249" y="1618424"/>
                    <a:pt x="2393698" y="1706862"/>
                    <a:pt x="2371187" y="1691586"/>
                  </a:cubicBezTo>
                  <a:cubicBezTo>
                    <a:pt x="2354303" y="1682743"/>
                    <a:pt x="2342243" y="1636916"/>
                    <a:pt x="2337419" y="1620836"/>
                  </a:cubicBezTo>
                  <a:cubicBezTo>
                    <a:pt x="2331791" y="1603148"/>
                    <a:pt x="2325360" y="1585460"/>
                    <a:pt x="2318124" y="1570185"/>
                  </a:cubicBezTo>
                  <a:cubicBezTo>
                    <a:pt x="2294808" y="1616816"/>
                    <a:pt x="1923367" y="2289752"/>
                    <a:pt x="1909699" y="2293772"/>
                  </a:cubicBezTo>
                  <a:cubicBezTo>
                    <a:pt x="1719154" y="2295380"/>
                    <a:pt x="643421" y="2286536"/>
                    <a:pt x="573474" y="2284124"/>
                  </a:cubicBezTo>
                  <a:close/>
                </a:path>
              </a:pathLst>
            </a:custGeom>
            <a:solidFill>
              <a:srgbClr val="FD0000"/>
            </a:solidFill>
            <a:ln w="8032" cap="flat">
              <a:noFill/>
              <a:prstDash val="solid"/>
              <a:miter/>
            </a:ln>
          </p:spPr>
          <p:txBody>
            <a:bodyPr rtlCol="0" anchor="ctr"/>
            <a:lstStyle/>
            <a:p>
              <a:endParaRPr lang="en-US"/>
            </a:p>
          </p:txBody>
        </p:sp>
        <p:sp>
          <p:nvSpPr>
            <p:cNvPr id="112" name="Freeform: Shape 21">
              <a:extLst>
                <a:ext uri="{FF2B5EF4-FFF2-40B4-BE49-F238E27FC236}">
                  <a16:creationId xmlns:a16="http://schemas.microsoft.com/office/drawing/2014/main" xmlns="" id="{B0B644E4-3A6B-4E81-A54A-83C7175E28E9}"/>
                </a:ext>
              </a:extLst>
            </p:cNvPr>
            <p:cNvSpPr/>
            <p:nvPr/>
          </p:nvSpPr>
          <p:spPr>
            <a:xfrm>
              <a:off x="4620888" y="2362110"/>
              <a:ext cx="2605377" cy="947646"/>
            </a:xfrm>
            <a:custGeom>
              <a:avLst/>
              <a:gdLst>
                <a:gd name="connsiteX0" fmla="*/ 204009 w 2605377"/>
                <a:gd name="connsiteY0" fmla="*/ 770219 h 947646"/>
                <a:gd name="connsiteX1" fmla="*/ 104315 w 2605377"/>
                <a:gd name="connsiteY1" fmla="*/ 526611 h 947646"/>
                <a:gd name="connsiteX2" fmla="*/ 6229 w 2605377"/>
                <a:gd name="connsiteY2" fmla="*/ 260492 h 947646"/>
                <a:gd name="connsiteX3" fmla="*/ 16681 w 2605377"/>
                <a:gd name="connsiteY3" fmla="*/ 0 h 947646"/>
                <a:gd name="connsiteX4" fmla="*/ 651830 w 2605377"/>
                <a:gd name="connsiteY4" fmla="*/ 71555 h 947646"/>
                <a:gd name="connsiteX5" fmla="*/ 713737 w 2605377"/>
                <a:gd name="connsiteY5" fmla="*/ 142306 h 947646"/>
                <a:gd name="connsiteX6" fmla="*/ 714541 w 2605377"/>
                <a:gd name="connsiteY6" fmla="*/ 351342 h 947646"/>
                <a:gd name="connsiteX7" fmla="*/ 727404 w 2605377"/>
                <a:gd name="connsiteY7" fmla="*/ 373853 h 947646"/>
                <a:gd name="connsiteX8" fmla="*/ 1032919 w 2605377"/>
                <a:gd name="connsiteY8" fmla="*/ 368226 h 947646"/>
                <a:gd name="connsiteX9" fmla="*/ 1444560 w 2605377"/>
                <a:gd name="connsiteY9" fmla="*/ 258884 h 947646"/>
                <a:gd name="connsiteX10" fmla="*/ 1743643 w 2605377"/>
                <a:gd name="connsiteY10" fmla="*/ 161601 h 947646"/>
                <a:gd name="connsiteX11" fmla="*/ 2061217 w 2605377"/>
                <a:gd name="connsiteY11" fmla="*/ 82007 h 947646"/>
                <a:gd name="connsiteX12" fmla="*/ 2243722 w 2605377"/>
                <a:gd name="connsiteY12" fmla="*/ 77987 h 947646"/>
                <a:gd name="connsiteX13" fmla="*/ 2348240 w 2605377"/>
                <a:gd name="connsiteY13" fmla="*/ 82811 h 947646"/>
                <a:gd name="connsiteX14" fmla="*/ 2385223 w 2605377"/>
                <a:gd name="connsiteY14" fmla="*/ 117382 h 947646"/>
                <a:gd name="connsiteX15" fmla="*/ 2603103 w 2605377"/>
                <a:gd name="connsiteY15" fmla="*/ 250040 h 947646"/>
                <a:gd name="connsiteX16" fmla="*/ 2604712 w 2605377"/>
                <a:gd name="connsiteY16" fmla="*/ 258080 h 947646"/>
                <a:gd name="connsiteX17" fmla="*/ 2527529 w 2605377"/>
                <a:gd name="connsiteY17" fmla="*/ 336870 h 947646"/>
                <a:gd name="connsiteX18" fmla="*/ 2436679 w 2605377"/>
                <a:gd name="connsiteY18" fmla="*/ 303907 h 947646"/>
                <a:gd name="connsiteX19" fmla="*/ 2471250 w 2605377"/>
                <a:gd name="connsiteY19" fmla="*/ 390737 h 947646"/>
                <a:gd name="connsiteX20" fmla="*/ 2449542 w 2605377"/>
                <a:gd name="connsiteY20" fmla="*/ 430937 h 947646"/>
                <a:gd name="connsiteX21" fmla="*/ 2156891 w 2605377"/>
                <a:gd name="connsiteY21" fmla="*/ 742883 h 947646"/>
                <a:gd name="connsiteX22" fmla="*/ 2092572 w 2605377"/>
                <a:gd name="connsiteY22" fmla="*/ 812830 h 947646"/>
                <a:gd name="connsiteX23" fmla="*/ 2060413 w 2605377"/>
                <a:gd name="connsiteY23" fmla="*/ 832125 h 947646"/>
                <a:gd name="connsiteX24" fmla="*/ 2033881 w 2605377"/>
                <a:gd name="connsiteY24" fmla="*/ 803182 h 947646"/>
                <a:gd name="connsiteX25" fmla="*/ 1929363 w 2605377"/>
                <a:gd name="connsiteY25" fmla="*/ 583694 h 947646"/>
                <a:gd name="connsiteX26" fmla="*/ 1878712 w 2605377"/>
                <a:gd name="connsiteY26" fmla="*/ 545103 h 947646"/>
                <a:gd name="connsiteX27" fmla="*/ 1668068 w 2605377"/>
                <a:gd name="connsiteY27" fmla="*/ 512139 h 947646"/>
                <a:gd name="connsiteX28" fmla="*/ 1609377 w 2605377"/>
                <a:gd name="connsiteY28" fmla="*/ 525807 h 947646"/>
                <a:gd name="connsiteX29" fmla="*/ 1137437 w 2605377"/>
                <a:gd name="connsiteY29" fmla="*/ 832930 h 947646"/>
                <a:gd name="connsiteX30" fmla="*/ 683185 w 2605377"/>
                <a:gd name="connsiteY30" fmla="*/ 945488 h 947646"/>
                <a:gd name="connsiteX31" fmla="*/ 411438 w 2605377"/>
                <a:gd name="connsiteY31" fmla="*/ 928604 h 947646"/>
                <a:gd name="connsiteX32" fmla="*/ 309332 w 2605377"/>
                <a:gd name="connsiteY32" fmla="*/ 899660 h 947646"/>
                <a:gd name="connsiteX33" fmla="*/ 216873 w 2605377"/>
                <a:gd name="connsiteY33" fmla="*/ 798358 h 947646"/>
                <a:gd name="connsiteX34" fmla="*/ 204009 w 2605377"/>
                <a:gd name="connsiteY34" fmla="*/ 770219 h 947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605377" h="947646">
                  <a:moveTo>
                    <a:pt x="204009" y="770219"/>
                  </a:moveTo>
                  <a:cubicBezTo>
                    <a:pt x="179086" y="685800"/>
                    <a:pt x="140495" y="606206"/>
                    <a:pt x="104315" y="526611"/>
                  </a:cubicBezTo>
                  <a:cubicBezTo>
                    <a:pt x="65724" y="440584"/>
                    <a:pt x="22309" y="356166"/>
                    <a:pt x="6229" y="260492"/>
                  </a:cubicBezTo>
                  <a:cubicBezTo>
                    <a:pt x="-7439" y="181701"/>
                    <a:pt x="3817" y="0"/>
                    <a:pt x="16681" y="0"/>
                  </a:cubicBezTo>
                  <a:cubicBezTo>
                    <a:pt x="55272" y="0"/>
                    <a:pt x="572235" y="47435"/>
                    <a:pt x="651830" y="71555"/>
                  </a:cubicBezTo>
                  <a:cubicBezTo>
                    <a:pt x="684793" y="82007"/>
                    <a:pt x="704893" y="102910"/>
                    <a:pt x="713737" y="142306"/>
                  </a:cubicBezTo>
                  <a:cubicBezTo>
                    <a:pt x="729816" y="213056"/>
                    <a:pt x="726600" y="281395"/>
                    <a:pt x="714541" y="351342"/>
                  </a:cubicBezTo>
                  <a:cubicBezTo>
                    <a:pt x="712129" y="364206"/>
                    <a:pt x="711325" y="372246"/>
                    <a:pt x="727404" y="373853"/>
                  </a:cubicBezTo>
                  <a:cubicBezTo>
                    <a:pt x="829511" y="381893"/>
                    <a:pt x="931617" y="384305"/>
                    <a:pt x="1032919" y="368226"/>
                  </a:cubicBezTo>
                  <a:cubicBezTo>
                    <a:pt x="1173617" y="345714"/>
                    <a:pt x="1309490" y="303103"/>
                    <a:pt x="1444560" y="258884"/>
                  </a:cubicBezTo>
                  <a:cubicBezTo>
                    <a:pt x="1503251" y="239588"/>
                    <a:pt x="1713895" y="165621"/>
                    <a:pt x="1743643" y="161601"/>
                  </a:cubicBezTo>
                  <a:cubicBezTo>
                    <a:pt x="1760526" y="159189"/>
                    <a:pt x="2003330" y="101302"/>
                    <a:pt x="2061217" y="82007"/>
                  </a:cubicBezTo>
                  <a:cubicBezTo>
                    <a:pt x="2122320" y="61907"/>
                    <a:pt x="2182619" y="53063"/>
                    <a:pt x="2243722" y="77987"/>
                  </a:cubicBezTo>
                  <a:cubicBezTo>
                    <a:pt x="2278293" y="91655"/>
                    <a:pt x="2312865" y="90047"/>
                    <a:pt x="2348240" y="82811"/>
                  </a:cubicBezTo>
                  <a:cubicBezTo>
                    <a:pt x="2354672" y="100498"/>
                    <a:pt x="2367536" y="109342"/>
                    <a:pt x="2385223" y="117382"/>
                  </a:cubicBezTo>
                  <a:cubicBezTo>
                    <a:pt x="2464818" y="150345"/>
                    <a:pt x="2533157" y="201801"/>
                    <a:pt x="2603103" y="250040"/>
                  </a:cubicBezTo>
                  <a:cubicBezTo>
                    <a:pt x="2604712" y="252452"/>
                    <a:pt x="2606320" y="255668"/>
                    <a:pt x="2604712" y="258080"/>
                  </a:cubicBezTo>
                  <a:cubicBezTo>
                    <a:pt x="2582200" y="287023"/>
                    <a:pt x="2560492" y="317574"/>
                    <a:pt x="2527529" y="336870"/>
                  </a:cubicBezTo>
                  <a:cubicBezTo>
                    <a:pt x="2495369" y="333654"/>
                    <a:pt x="2470446" y="311143"/>
                    <a:pt x="2436679" y="303907"/>
                  </a:cubicBezTo>
                  <a:cubicBezTo>
                    <a:pt x="2439894" y="337674"/>
                    <a:pt x="2452758" y="365010"/>
                    <a:pt x="2471250" y="390737"/>
                  </a:cubicBezTo>
                  <a:cubicBezTo>
                    <a:pt x="2472858" y="409229"/>
                    <a:pt x="2460798" y="419681"/>
                    <a:pt x="2449542" y="430937"/>
                  </a:cubicBezTo>
                  <a:cubicBezTo>
                    <a:pt x="2349848" y="533043"/>
                    <a:pt x="2257390" y="641581"/>
                    <a:pt x="2156891" y="742883"/>
                  </a:cubicBezTo>
                  <a:cubicBezTo>
                    <a:pt x="2134380" y="765395"/>
                    <a:pt x="2115888" y="791122"/>
                    <a:pt x="2092572" y="812830"/>
                  </a:cubicBezTo>
                  <a:cubicBezTo>
                    <a:pt x="2082925" y="821674"/>
                    <a:pt x="2074885" y="832125"/>
                    <a:pt x="2060413" y="832125"/>
                  </a:cubicBezTo>
                  <a:cubicBezTo>
                    <a:pt x="2043529" y="829714"/>
                    <a:pt x="2040313" y="814438"/>
                    <a:pt x="2033881" y="803182"/>
                  </a:cubicBezTo>
                  <a:cubicBezTo>
                    <a:pt x="1994486" y="732431"/>
                    <a:pt x="1961523" y="658465"/>
                    <a:pt x="1929363" y="583694"/>
                  </a:cubicBezTo>
                  <a:cubicBezTo>
                    <a:pt x="1918912" y="560378"/>
                    <a:pt x="1904440" y="547515"/>
                    <a:pt x="1878712" y="545103"/>
                  </a:cubicBezTo>
                  <a:cubicBezTo>
                    <a:pt x="1807961" y="537867"/>
                    <a:pt x="1738015" y="525807"/>
                    <a:pt x="1668068" y="512139"/>
                  </a:cubicBezTo>
                  <a:cubicBezTo>
                    <a:pt x="1646360" y="508119"/>
                    <a:pt x="1627065" y="512943"/>
                    <a:pt x="1609377" y="525807"/>
                  </a:cubicBezTo>
                  <a:cubicBezTo>
                    <a:pt x="1538626" y="579674"/>
                    <a:pt x="1163969" y="816046"/>
                    <a:pt x="1137437" y="832930"/>
                  </a:cubicBezTo>
                  <a:cubicBezTo>
                    <a:pt x="997544" y="918956"/>
                    <a:pt x="847198" y="957547"/>
                    <a:pt x="683185" y="945488"/>
                  </a:cubicBezTo>
                  <a:cubicBezTo>
                    <a:pt x="592335" y="939056"/>
                    <a:pt x="501484" y="943880"/>
                    <a:pt x="411438" y="928604"/>
                  </a:cubicBezTo>
                  <a:cubicBezTo>
                    <a:pt x="376063" y="922976"/>
                    <a:pt x="342295" y="914936"/>
                    <a:pt x="309332" y="899660"/>
                  </a:cubicBezTo>
                  <a:cubicBezTo>
                    <a:pt x="264308" y="878757"/>
                    <a:pt x="229737" y="849009"/>
                    <a:pt x="216873" y="798358"/>
                  </a:cubicBezTo>
                  <a:cubicBezTo>
                    <a:pt x="213657" y="787906"/>
                    <a:pt x="208029" y="779866"/>
                    <a:pt x="204009" y="770219"/>
                  </a:cubicBezTo>
                  <a:close/>
                </a:path>
              </a:pathLst>
            </a:custGeom>
            <a:solidFill>
              <a:srgbClr val="FEBF89"/>
            </a:solidFill>
            <a:ln w="8032" cap="flat">
              <a:noFill/>
              <a:prstDash val="solid"/>
              <a:miter/>
            </a:ln>
          </p:spPr>
          <p:txBody>
            <a:bodyPr rtlCol="0" anchor="ctr"/>
            <a:lstStyle/>
            <a:p>
              <a:endParaRPr lang="en-US"/>
            </a:p>
          </p:txBody>
        </p:sp>
        <p:sp>
          <p:nvSpPr>
            <p:cNvPr id="114" name="Freeform: Shape 22">
              <a:extLst>
                <a:ext uri="{FF2B5EF4-FFF2-40B4-BE49-F238E27FC236}">
                  <a16:creationId xmlns:a16="http://schemas.microsoft.com/office/drawing/2014/main" xmlns="" id="{001C434B-172B-4B7D-8E43-DADB89BC7B95}"/>
                </a:ext>
              </a:extLst>
            </p:cNvPr>
            <p:cNvSpPr/>
            <p:nvPr/>
          </p:nvSpPr>
          <p:spPr>
            <a:xfrm>
              <a:off x="6600902" y="2394989"/>
              <a:ext cx="1510689" cy="892653"/>
            </a:xfrm>
            <a:custGeom>
              <a:avLst/>
              <a:gdLst>
                <a:gd name="connsiteX0" fmla="*/ 807202 w 1510689"/>
                <a:gd name="connsiteY0" fmla="*/ 19380 h 892653"/>
                <a:gd name="connsiteX1" fmla="*/ 855441 w 1510689"/>
                <a:gd name="connsiteY1" fmla="*/ 84 h 892653"/>
                <a:gd name="connsiteX2" fmla="*/ 1507474 w 1510689"/>
                <a:gd name="connsiteY2" fmla="*/ 37872 h 892653"/>
                <a:gd name="connsiteX3" fmla="*/ 1510690 w 1510689"/>
                <a:gd name="connsiteY3" fmla="*/ 40284 h 892653"/>
                <a:gd name="connsiteX4" fmla="*/ 732431 w 1510689"/>
                <a:gd name="connsiteY4" fmla="*/ 836230 h 892653"/>
                <a:gd name="connsiteX5" fmla="*/ 0 w 1510689"/>
                <a:gd name="connsiteY5" fmla="*/ 892509 h 892653"/>
                <a:gd name="connsiteX6" fmla="*/ 807202 w 1510689"/>
                <a:gd name="connsiteY6" fmla="*/ 19380 h 892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10689" h="892653">
                  <a:moveTo>
                    <a:pt x="807202" y="19380"/>
                  </a:moveTo>
                  <a:cubicBezTo>
                    <a:pt x="821674" y="4104"/>
                    <a:pt x="834538" y="-720"/>
                    <a:pt x="855441" y="84"/>
                  </a:cubicBezTo>
                  <a:cubicBezTo>
                    <a:pt x="1072517" y="13752"/>
                    <a:pt x="1289594" y="25812"/>
                    <a:pt x="1507474" y="37872"/>
                  </a:cubicBezTo>
                  <a:cubicBezTo>
                    <a:pt x="1509082" y="37872"/>
                    <a:pt x="1510690" y="39480"/>
                    <a:pt x="1510690" y="40284"/>
                  </a:cubicBezTo>
                  <a:cubicBezTo>
                    <a:pt x="1461646" y="90935"/>
                    <a:pt x="789514" y="783971"/>
                    <a:pt x="732431" y="836230"/>
                  </a:cubicBezTo>
                  <a:cubicBezTo>
                    <a:pt x="694644" y="844270"/>
                    <a:pt x="16080" y="895725"/>
                    <a:pt x="0" y="892509"/>
                  </a:cubicBezTo>
                  <a:cubicBezTo>
                    <a:pt x="19296" y="861153"/>
                    <a:pt x="746903" y="86111"/>
                    <a:pt x="807202" y="19380"/>
                  </a:cubicBezTo>
                  <a:close/>
                </a:path>
              </a:pathLst>
            </a:custGeom>
            <a:solidFill>
              <a:srgbClr val="6E6566"/>
            </a:solidFill>
            <a:ln w="8032" cap="flat">
              <a:noFill/>
              <a:prstDash val="solid"/>
              <a:miter/>
            </a:ln>
          </p:spPr>
          <p:txBody>
            <a:bodyPr rtlCol="0" anchor="ctr"/>
            <a:lstStyle/>
            <a:p>
              <a:endParaRPr lang="en-US"/>
            </a:p>
          </p:txBody>
        </p:sp>
        <p:sp>
          <p:nvSpPr>
            <p:cNvPr id="116" name="Freeform: Shape 23">
              <a:extLst>
                <a:ext uri="{FF2B5EF4-FFF2-40B4-BE49-F238E27FC236}">
                  <a16:creationId xmlns:a16="http://schemas.microsoft.com/office/drawing/2014/main" xmlns="" id="{42C35CE4-9DB7-479C-8A28-672D2CFA2761}"/>
                </a:ext>
              </a:extLst>
            </p:cNvPr>
            <p:cNvSpPr/>
            <p:nvPr/>
          </p:nvSpPr>
          <p:spPr>
            <a:xfrm>
              <a:off x="6755267" y="2806714"/>
              <a:ext cx="1000041" cy="547731"/>
            </a:xfrm>
            <a:custGeom>
              <a:avLst/>
              <a:gdLst>
                <a:gd name="connsiteX0" fmla="*/ 0 w 1000041"/>
                <a:gd name="connsiteY0" fmla="*/ 477568 h 547731"/>
                <a:gd name="connsiteX1" fmla="*/ 45827 w 1000041"/>
                <a:gd name="connsiteY1" fmla="*/ 466312 h 547731"/>
                <a:gd name="connsiteX2" fmla="*/ 406817 w 1000041"/>
                <a:gd name="connsiteY2" fmla="*/ 434956 h 547731"/>
                <a:gd name="connsiteX3" fmla="*/ 551534 w 1000041"/>
                <a:gd name="connsiteY3" fmla="*/ 421289 h 547731"/>
                <a:gd name="connsiteX4" fmla="*/ 496863 w 1000041"/>
                <a:gd name="connsiteY4" fmla="*/ 373853 h 547731"/>
                <a:gd name="connsiteX5" fmla="*/ 440584 w 1000041"/>
                <a:gd name="connsiteY5" fmla="*/ 308731 h 547731"/>
                <a:gd name="connsiteX6" fmla="*/ 432544 w 1000041"/>
                <a:gd name="connsiteY6" fmla="*/ 239588 h 547731"/>
                <a:gd name="connsiteX7" fmla="*/ 503295 w 1000041"/>
                <a:gd name="connsiteY7" fmla="*/ 210644 h 547731"/>
                <a:gd name="connsiteX8" fmla="*/ 520179 w 1000041"/>
                <a:gd name="connsiteY8" fmla="*/ 212252 h 547731"/>
                <a:gd name="connsiteX9" fmla="*/ 611833 w 1000041"/>
                <a:gd name="connsiteY9" fmla="*/ 134266 h 547731"/>
                <a:gd name="connsiteX10" fmla="*/ 792730 w 1000041"/>
                <a:gd name="connsiteY10" fmla="*/ 164817 h 547731"/>
                <a:gd name="connsiteX11" fmla="*/ 826497 w 1000041"/>
                <a:gd name="connsiteY11" fmla="*/ 151953 h 547731"/>
                <a:gd name="connsiteX12" fmla="*/ 758963 w 1000041"/>
                <a:gd name="connsiteY12" fmla="*/ 131854 h 547731"/>
                <a:gd name="connsiteX13" fmla="*/ 724391 w 1000041"/>
                <a:gd name="connsiteY13" fmla="*/ 92458 h 547731"/>
                <a:gd name="connsiteX14" fmla="*/ 757355 w 1000041"/>
                <a:gd name="connsiteY14" fmla="*/ 44219 h 547731"/>
                <a:gd name="connsiteX15" fmla="*/ 877149 w 1000041"/>
                <a:gd name="connsiteY15" fmla="*/ 31355 h 547731"/>
                <a:gd name="connsiteX16" fmla="*/ 888404 w 1000041"/>
                <a:gd name="connsiteY16" fmla="*/ 34571 h 547731"/>
                <a:gd name="connsiteX17" fmla="*/ 988099 w 1000041"/>
                <a:gd name="connsiteY17" fmla="*/ 0 h 547731"/>
                <a:gd name="connsiteX18" fmla="*/ 986491 w 1000041"/>
                <a:gd name="connsiteY18" fmla="*/ 30551 h 547731"/>
                <a:gd name="connsiteX19" fmla="*/ 980863 w 1000041"/>
                <a:gd name="connsiteY19" fmla="*/ 77986 h 547731"/>
                <a:gd name="connsiteX20" fmla="*/ 995334 w 1000041"/>
                <a:gd name="connsiteY20" fmla="*/ 171249 h 547731"/>
                <a:gd name="connsiteX21" fmla="*/ 965587 w 1000041"/>
                <a:gd name="connsiteY21" fmla="*/ 309535 h 547731"/>
                <a:gd name="connsiteX22" fmla="*/ 909308 w 1000041"/>
                <a:gd name="connsiteY22" fmla="*/ 404405 h 547731"/>
                <a:gd name="connsiteX23" fmla="*/ 818458 w 1000041"/>
                <a:gd name="connsiteY23" fmla="*/ 488823 h 547731"/>
                <a:gd name="connsiteX24" fmla="*/ 786298 w 1000041"/>
                <a:gd name="connsiteY24" fmla="*/ 508119 h 547731"/>
                <a:gd name="connsiteX25" fmla="*/ 559574 w 1000041"/>
                <a:gd name="connsiteY25" fmla="*/ 508923 h 547731"/>
                <a:gd name="connsiteX26" fmla="*/ 516963 w 1000041"/>
                <a:gd name="connsiteY26" fmla="*/ 483999 h 547731"/>
                <a:gd name="connsiteX27" fmla="*/ 479176 w 1000041"/>
                <a:gd name="connsiteY27" fmla="*/ 479979 h 547731"/>
                <a:gd name="connsiteX28" fmla="*/ 49043 w 1000041"/>
                <a:gd name="connsiteY28" fmla="*/ 506511 h 547731"/>
                <a:gd name="connsiteX29" fmla="*/ 0 w 1000041"/>
                <a:gd name="connsiteY29" fmla="*/ 477568 h 547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000041" h="547731">
                  <a:moveTo>
                    <a:pt x="0" y="477568"/>
                  </a:moveTo>
                  <a:cubicBezTo>
                    <a:pt x="12060" y="460684"/>
                    <a:pt x="31355" y="467920"/>
                    <a:pt x="45827" y="466312"/>
                  </a:cubicBezTo>
                  <a:cubicBezTo>
                    <a:pt x="165621" y="454252"/>
                    <a:pt x="286219" y="445408"/>
                    <a:pt x="406817" y="434956"/>
                  </a:cubicBezTo>
                  <a:cubicBezTo>
                    <a:pt x="452644" y="430937"/>
                    <a:pt x="498471" y="426113"/>
                    <a:pt x="551534" y="421289"/>
                  </a:cubicBezTo>
                  <a:cubicBezTo>
                    <a:pt x="530631" y="402797"/>
                    <a:pt x="513747" y="388325"/>
                    <a:pt x="496863" y="373853"/>
                  </a:cubicBezTo>
                  <a:cubicBezTo>
                    <a:pt x="475156" y="354558"/>
                    <a:pt x="455860" y="333654"/>
                    <a:pt x="440584" y="308731"/>
                  </a:cubicBezTo>
                  <a:cubicBezTo>
                    <a:pt x="426917" y="287023"/>
                    <a:pt x="415661" y="263707"/>
                    <a:pt x="432544" y="239588"/>
                  </a:cubicBezTo>
                  <a:cubicBezTo>
                    <a:pt x="449428" y="215468"/>
                    <a:pt x="474352" y="208232"/>
                    <a:pt x="503295" y="210644"/>
                  </a:cubicBezTo>
                  <a:cubicBezTo>
                    <a:pt x="508923" y="211448"/>
                    <a:pt x="513747" y="216272"/>
                    <a:pt x="520179" y="212252"/>
                  </a:cubicBezTo>
                  <a:cubicBezTo>
                    <a:pt x="516963" y="154365"/>
                    <a:pt x="550730" y="124618"/>
                    <a:pt x="611833" y="134266"/>
                  </a:cubicBezTo>
                  <a:cubicBezTo>
                    <a:pt x="672132" y="143913"/>
                    <a:pt x="732431" y="154365"/>
                    <a:pt x="792730" y="164817"/>
                  </a:cubicBezTo>
                  <a:cubicBezTo>
                    <a:pt x="805594" y="167229"/>
                    <a:pt x="818458" y="169641"/>
                    <a:pt x="826497" y="151953"/>
                  </a:cubicBezTo>
                  <a:cubicBezTo>
                    <a:pt x="803182" y="145522"/>
                    <a:pt x="780670" y="139089"/>
                    <a:pt x="758963" y="131854"/>
                  </a:cubicBezTo>
                  <a:cubicBezTo>
                    <a:pt x="740471" y="125422"/>
                    <a:pt x="724391" y="115774"/>
                    <a:pt x="724391" y="92458"/>
                  </a:cubicBezTo>
                  <a:cubicBezTo>
                    <a:pt x="723587" y="68339"/>
                    <a:pt x="737255" y="53867"/>
                    <a:pt x="757355" y="44219"/>
                  </a:cubicBezTo>
                  <a:cubicBezTo>
                    <a:pt x="795946" y="25727"/>
                    <a:pt x="836145" y="28140"/>
                    <a:pt x="877149" y="31355"/>
                  </a:cubicBezTo>
                  <a:cubicBezTo>
                    <a:pt x="881169" y="31355"/>
                    <a:pt x="885189" y="32963"/>
                    <a:pt x="888404" y="34571"/>
                  </a:cubicBezTo>
                  <a:cubicBezTo>
                    <a:pt x="931820" y="53063"/>
                    <a:pt x="960763" y="28140"/>
                    <a:pt x="988099" y="0"/>
                  </a:cubicBezTo>
                  <a:cubicBezTo>
                    <a:pt x="1010610" y="11256"/>
                    <a:pt x="996138" y="23316"/>
                    <a:pt x="986491" y="30551"/>
                  </a:cubicBezTo>
                  <a:cubicBezTo>
                    <a:pt x="968803" y="45023"/>
                    <a:pt x="963979" y="57083"/>
                    <a:pt x="980863" y="77986"/>
                  </a:cubicBezTo>
                  <a:cubicBezTo>
                    <a:pt x="1002571" y="104518"/>
                    <a:pt x="1003374" y="137482"/>
                    <a:pt x="995334" y="171249"/>
                  </a:cubicBezTo>
                  <a:cubicBezTo>
                    <a:pt x="984883" y="217076"/>
                    <a:pt x="976843" y="263707"/>
                    <a:pt x="965587" y="309535"/>
                  </a:cubicBezTo>
                  <a:cubicBezTo>
                    <a:pt x="955939" y="348126"/>
                    <a:pt x="935840" y="377873"/>
                    <a:pt x="909308" y="404405"/>
                  </a:cubicBezTo>
                  <a:cubicBezTo>
                    <a:pt x="879561" y="433348"/>
                    <a:pt x="847401" y="459880"/>
                    <a:pt x="818458" y="488823"/>
                  </a:cubicBezTo>
                  <a:cubicBezTo>
                    <a:pt x="808810" y="498471"/>
                    <a:pt x="793534" y="496059"/>
                    <a:pt x="786298" y="508119"/>
                  </a:cubicBezTo>
                  <a:cubicBezTo>
                    <a:pt x="710724" y="531435"/>
                    <a:pt x="635149" y="525003"/>
                    <a:pt x="559574" y="508923"/>
                  </a:cubicBezTo>
                  <a:cubicBezTo>
                    <a:pt x="543495" y="505707"/>
                    <a:pt x="527415" y="497667"/>
                    <a:pt x="516963" y="483999"/>
                  </a:cubicBezTo>
                  <a:cubicBezTo>
                    <a:pt x="504099" y="467920"/>
                    <a:pt x="495255" y="469528"/>
                    <a:pt x="479176" y="479979"/>
                  </a:cubicBezTo>
                  <a:cubicBezTo>
                    <a:pt x="340890" y="564398"/>
                    <a:pt x="196173" y="566006"/>
                    <a:pt x="49043" y="506511"/>
                  </a:cubicBezTo>
                  <a:cubicBezTo>
                    <a:pt x="30551" y="500079"/>
                    <a:pt x="15276" y="488019"/>
                    <a:pt x="0" y="477568"/>
                  </a:cubicBezTo>
                  <a:close/>
                </a:path>
              </a:pathLst>
            </a:custGeom>
            <a:solidFill>
              <a:srgbClr val="FEC28C"/>
            </a:solidFill>
            <a:ln w="8032" cap="flat">
              <a:noFill/>
              <a:prstDash val="solid"/>
              <a:miter/>
            </a:ln>
          </p:spPr>
          <p:txBody>
            <a:bodyPr rtlCol="0" anchor="ctr"/>
            <a:lstStyle/>
            <a:p>
              <a:endParaRPr lang="en-US"/>
            </a:p>
          </p:txBody>
        </p:sp>
        <p:sp>
          <p:nvSpPr>
            <p:cNvPr id="118" name="Freeform: Shape 24">
              <a:extLst>
                <a:ext uri="{FF2B5EF4-FFF2-40B4-BE49-F238E27FC236}">
                  <a16:creationId xmlns:a16="http://schemas.microsoft.com/office/drawing/2014/main" xmlns="" id="{4F2BFD0A-84D5-4C8F-BB07-C9EDA6336FE0}"/>
                </a:ext>
              </a:extLst>
            </p:cNvPr>
            <p:cNvSpPr/>
            <p:nvPr/>
          </p:nvSpPr>
          <p:spPr>
            <a:xfrm>
              <a:off x="5837919" y="3039870"/>
              <a:ext cx="167229" cy="112662"/>
            </a:xfrm>
            <a:custGeom>
              <a:avLst/>
              <a:gdLst>
                <a:gd name="connsiteX0" fmla="*/ 167229 w 167229"/>
                <a:gd name="connsiteY0" fmla="*/ 0 h 112662"/>
                <a:gd name="connsiteX1" fmla="*/ 106930 w 167229"/>
                <a:gd name="connsiteY1" fmla="*/ 106930 h 112662"/>
                <a:gd name="connsiteX2" fmla="*/ 0 w 167229"/>
                <a:gd name="connsiteY2" fmla="*/ 106930 h 112662"/>
                <a:gd name="connsiteX3" fmla="*/ 167229 w 167229"/>
                <a:gd name="connsiteY3" fmla="*/ 0 h 112662"/>
              </a:gdLst>
              <a:ahLst/>
              <a:cxnLst>
                <a:cxn ang="0">
                  <a:pos x="connsiteX0" y="connsiteY0"/>
                </a:cxn>
                <a:cxn ang="0">
                  <a:pos x="connsiteX1" y="connsiteY1"/>
                </a:cxn>
                <a:cxn ang="0">
                  <a:pos x="connsiteX2" y="connsiteY2"/>
                </a:cxn>
                <a:cxn ang="0">
                  <a:pos x="connsiteX3" y="connsiteY3"/>
                </a:cxn>
              </a:cxnLst>
              <a:rect l="l" t="t" r="r" b="b"/>
              <a:pathLst>
                <a:path w="167229" h="112662">
                  <a:moveTo>
                    <a:pt x="167229" y="0"/>
                  </a:moveTo>
                  <a:cubicBezTo>
                    <a:pt x="147130" y="35375"/>
                    <a:pt x="127030" y="71555"/>
                    <a:pt x="106930" y="106930"/>
                  </a:cubicBezTo>
                  <a:cubicBezTo>
                    <a:pt x="71555" y="114970"/>
                    <a:pt x="35375" y="114166"/>
                    <a:pt x="0" y="106930"/>
                  </a:cubicBezTo>
                  <a:cubicBezTo>
                    <a:pt x="55475" y="69947"/>
                    <a:pt x="107734" y="29747"/>
                    <a:pt x="167229" y="0"/>
                  </a:cubicBezTo>
                  <a:close/>
                </a:path>
              </a:pathLst>
            </a:custGeom>
            <a:solidFill>
              <a:srgbClr val="ED0808"/>
            </a:solidFill>
            <a:ln w="8032" cap="flat">
              <a:noFill/>
              <a:prstDash val="solid"/>
              <a:miter/>
            </a:ln>
          </p:spPr>
          <p:txBody>
            <a:bodyPr rtlCol="0" anchor="ctr"/>
            <a:lstStyle/>
            <a:p>
              <a:endParaRPr lang="en-US"/>
            </a:p>
          </p:txBody>
        </p:sp>
        <p:sp>
          <p:nvSpPr>
            <p:cNvPr id="120" name="Freeform: Shape 25">
              <a:extLst>
                <a:ext uri="{FF2B5EF4-FFF2-40B4-BE49-F238E27FC236}">
                  <a16:creationId xmlns:a16="http://schemas.microsoft.com/office/drawing/2014/main" xmlns="" id="{EEA8ECFA-AFA3-4E45-B02C-2B440AE912EB}"/>
                </a:ext>
              </a:extLst>
            </p:cNvPr>
            <p:cNvSpPr/>
            <p:nvPr/>
          </p:nvSpPr>
          <p:spPr>
            <a:xfrm>
              <a:off x="5657412" y="72197"/>
              <a:ext cx="1182996" cy="1839681"/>
            </a:xfrm>
            <a:custGeom>
              <a:avLst/>
              <a:gdLst>
                <a:gd name="connsiteX0" fmla="*/ 156388 w 1182996"/>
                <a:gd name="connsiteY0" fmla="*/ 364367 h 1839681"/>
                <a:gd name="connsiteX1" fmla="*/ 97697 w 1182996"/>
                <a:gd name="connsiteY1" fmla="*/ 776812 h 1839681"/>
                <a:gd name="connsiteX2" fmla="*/ 96089 w 1182996"/>
                <a:gd name="connsiteY2" fmla="*/ 782440 h 1839681"/>
                <a:gd name="connsiteX3" fmla="*/ 10063 w 1182996"/>
                <a:gd name="connsiteY3" fmla="*/ 992280 h 1839681"/>
                <a:gd name="connsiteX4" fmla="*/ 2023 w 1182996"/>
                <a:gd name="connsiteY4" fmla="*/ 1023635 h 1839681"/>
                <a:gd name="connsiteX5" fmla="*/ 234375 w 1182996"/>
                <a:gd name="connsiteY5" fmla="*/ 1387841 h 1839681"/>
                <a:gd name="connsiteX6" fmla="*/ 260102 w 1182996"/>
                <a:gd name="connsiteY6" fmla="*/ 1446532 h 1839681"/>
                <a:gd name="connsiteX7" fmla="*/ 264122 w 1182996"/>
                <a:gd name="connsiteY7" fmla="*/ 1711043 h 1839681"/>
                <a:gd name="connsiteX8" fmla="*/ 264122 w 1182996"/>
                <a:gd name="connsiteY8" fmla="*/ 1838877 h 1839681"/>
                <a:gd name="connsiteX9" fmla="*/ 270554 w 1182996"/>
                <a:gd name="connsiteY9" fmla="*/ 1839681 h 1839681"/>
                <a:gd name="connsiteX10" fmla="*/ 472355 w 1182996"/>
                <a:gd name="connsiteY10" fmla="*/ 1450552 h 1839681"/>
                <a:gd name="connsiteX11" fmla="*/ 634760 w 1182996"/>
                <a:gd name="connsiteY11" fmla="*/ 1512459 h 1839681"/>
                <a:gd name="connsiteX12" fmla="*/ 752946 w 1182996"/>
                <a:gd name="connsiteY12" fmla="*/ 1446532 h 1839681"/>
                <a:gd name="connsiteX13" fmla="*/ 795557 w 1182996"/>
                <a:gd name="connsiteY13" fmla="*/ 1350054 h 1839681"/>
                <a:gd name="connsiteX14" fmla="*/ 863896 w 1182996"/>
                <a:gd name="connsiteY14" fmla="*/ 1277695 h 1839681"/>
                <a:gd name="connsiteX15" fmla="*/ 916959 w 1182996"/>
                <a:gd name="connsiteY15" fmla="*/ 1223024 h 1839681"/>
                <a:gd name="connsiteX16" fmla="*/ 1007005 w 1182996"/>
                <a:gd name="connsiteY16" fmla="*/ 1221416 h 1839681"/>
                <a:gd name="connsiteX17" fmla="*/ 1013437 w 1182996"/>
                <a:gd name="connsiteY17" fmla="*/ 1115290 h 1839681"/>
                <a:gd name="connsiteX18" fmla="*/ 1025497 w 1182996"/>
                <a:gd name="connsiteY18" fmla="*/ 977004 h 1839681"/>
                <a:gd name="connsiteX19" fmla="*/ 1047205 w 1182996"/>
                <a:gd name="connsiteY19" fmla="*/ 948061 h 1839681"/>
                <a:gd name="connsiteX20" fmla="*/ 1113935 w 1182996"/>
                <a:gd name="connsiteY20" fmla="*/ 871682 h 1839681"/>
                <a:gd name="connsiteX21" fmla="*/ 1179862 w 1182996"/>
                <a:gd name="connsiteY21" fmla="*/ 605563 h 1839681"/>
                <a:gd name="connsiteX22" fmla="*/ 156388 w 1182996"/>
                <a:gd name="connsiteY22" fmla="*/ 364367 h 1839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82996" h="1839681">
                  <a:moveTo>
                    <a:pt x="156388" y="364367"/>
                  </a:moveTo>
                  <a:cubicBezTo>
                    <a:pt x="141112" y="415018"/>
                    <a:pt x="93677" y="628878"/>
                    <a:pt x="97697" y="776812"/>
                  </a:cubicBezTo>
                  <a:cubicBezTo>
                    <a:pt x="97697" y="778420"/>
                    <a:pt x="96089" y="780028"/>
                    <a:pt x="96089" y="782440"/>
                  </a:cubicBezTo>
                  <a:cubicBezTo>
                    <a:pt x="81617" y="858014"/>
                    <a:pt x="52674" y="927961"/>
                    <a:pt x="10063" y="992280"/>
                  </a:cubicBezTo>
                  <a:cubicBezTo>
                    <a:pt x="3631" y="1001928"/>
                    <a:pt x="-3605" y="1009968"/>
                    <a:pt x="2023" y="1023635"/>
                  </a:cubicBezTo>
                  <a:cubicBezTo>
                    <a:pt x="59910" y="1157901"/>
                    <a:pt x="121013" y="1289755"/>
                    <a:pt x="234375" y="1387841"/>
                  </a:cubicBezTo>
                  <a:cubicBezTo>
                    <a:pt x="253670" y="1404725"/>
                    <a:pt x="259298" y="1422412"/>
                    <a:pt x="260102" y="1446532"/>
                  </a:cubicBezTo>
                  <a:cubicBezTo>
                    <a:pt x="260906" y="1534970"/>
                    <a:pt x="262514" y="1622605"/>
                    <a:pt x="264122" y="1711043"/>
                  </a:cubicBezTo>
                  <a:cubicBezTo>
                    <a:pt x="264122" y="1753655"/>
                    <a:pt x="264122" y="1796266"/>
                    <a:pt x="264122" y="1838877"/>
                  </a:cubicBezTo>
                  <a:cubicBezTo>
                    <a:pt x="266534" y="1838877"/>
                    <a:pt x="268142" y="1839681"/>
                    <a:pt x="270554" y="1839681"/>
                  </a:cubicBezTo>
                  <a:cubicBezTo>
                    <a:pt x="338089" y="1710239"/>
                    <a:pt x="404820" y="1579994"/>
                    <a:pt x="472355" y="1450552"/>
                  </a:cubicBezTo>
                  <a:cubicBezTo>
                    <a:pt x="526222" y="1471456"/>
                    <a:pt x="578481" y="1496379"/>
                    <a:pt x="634760" y="1512459"/>
                  </a:cubicBezTo>
                  <a:cubicBezTo>
                    <a:pt x="703098" y="1531754"/>
                    <a:pt x="736866" y="1516479"/>
                    <a:pt x="752946" y="1446532"/>
                  </a:cubicBezTo>
                  <a:cubicBezTo>
                    <a:pt x="773849" y="1357290"/>
                    <a:pt x="801185" y="1364525"/>
                    <a:pt x="795557" y="1350054"/>
                  </a:cubicBezTo>
                  <a:cubicBezTo>
                    <a:pt x="786713" y="1308246"/>
                    <a:pt x="801989" y="1297794"/>
                    <a:pt x="863896" y="1277695"/>
                  </a:cubicBezTo>
                  <a:cubicBezTo>
                    <a:pt x="867111" y="1240712"/>
                    <a:pt x="886407" y="1219004"/>
                    <a:pt x="916959" y="1223024"/>
                  </a:cubicBezTo>
                  <a:cubicBezTo>
                    <a:pt x="929823" y="1224632"/>
                    <a:pt x="1001377" y="1237496"/>
                    <a:pt x="1007005" y="1221416"/>
                  </a:cubicBezTo>
                  <a:cubicBezTo>
                    <a:pt x="1017457" y="1194080"/>
                    <a:pt x="1012633" y="1126546"/>
                    <a:pt x="1013437" y="1115290"/>
                  </a:cubicBezTo>
                  <a:cubicBezTo>
                    <a:pt x="1015045" y="1068659"/>
                    <a:pt x="1027909" y="1023635"/>
                    <a:pt x="1025497" y="977004"/>
                  </a:cubicBezTo>
                  <a:cubicBezTo>
                    <a:pt x="1024693" y="960924"/>
                    <a:pt x="1032733" y="955297"/>
                    <a:pt x="1047205" y="948061"/>
                  </a:cubicBezTo>
                  <a:cubicBezTo>
                    <a:pt x="1079364" y="932785"/>
                    <a:pt x="1108307" y="912685"/>
                    <a:pt x="1113935" y="871682"/>
                  </a:cubicBezTo>
                  <a:cubicBezTo>
                    <a:pt x="1123583" y="803343"/>
                    <a:pt x="1179058" y="612798"/>
                    <a:pt x="1179862" y="605563"/>
                  </a:cubicBezTo>
                  <a:cubicBezTo>
                    <a:pt x="1241769" y="109503"/>
                    <a:pt x="368640" y="-340729"/>
                    <a:pt x="156388" y="364367"/>
                  </a:cubicBezTo>
                  <a:close/>
                </a:path>
              </a:pathLst>
            </a:custGeom>
            <a:solidFill>
              <a:srgbClr val="FEC18A"/>
            </a:solidFill>
            <a:ln w="8032" cap="flat">
              <a:noFill/>
              <a:prstDash val="solid"/>
              <a:miter/>
            </a:ln>
          </p:spPr>
          <p:txBody>
            <a:bodyPr rtlCol="0" anchor="ctr"/>
            <a:lstStyle/>
            <a:p>
              <a:endParaRPr lang="en-US"/>
            </a:p>
          </p:txBody>
        </p:sp>
        <p:sp>
          <p:nvSpPr>
            <p:cNvPr id="122" name="Freeform: Shape 26">
              <a:extLst>
                <a:ext uri="{FF2B5EF4-FFF2-40B4-BE49-F238E27FC236}">
                  <a16:creationId xmlns:a16="http://schemas.microsoft.com/office/drawing/2014/main" xmlns="" id="{7AD7D6DA-3CD5-486E-B54A-133F2DE2CCBC}"/>
                </a:ext>
              </a:extLst>
            </p:cNvPr>
            <p:cNvSpPr/>
            <p:nvPr/>
          </p:nvSpPr>
          <p:spPr>
            <a:xfrm>
              <a:off x="5922338" y="1436237"/>
              <a:ext cx="208232" cy="474837"/>
            </a:xfrm>
            <a:custGeom>
              <a:avLst/>
              <a:gdLst>
                <a:gd name="connsiteX0" fmla="*/ 29748 w 208232"/>
                <a:gd name="connsiteY0" fmla="*/ 31841 h 474837"/>
                <a:gd name="connsiteX1" fmla="*/ 70751 w 208232"/>
                <a:gd name="connsiteY1" fmla="*/ 10937 h 474837"/>
                <a:gd name="connsiteX2" fmla="*/ 208232 w 208232"/>
                <a:gd name="connsiteY2" fmla="*/ 85708 h 474837"/>
                <a:gd name="connsiteX3" fmla="*/ 6432 w 208232"/>
                <a:gd name="connsiteY3" fmla="*/ 474837 h 474837"/>
                <a:gd name="connsiteX4" fmla="*/ 0 w 208232"/>
                <a:gd name="connsiteY4" fmla="*/ 474033 h 474837"/>
                <a:gd name="connsiteX5" fmla="*/ 29748 w 208232"/>
                <a:gd name="connsiteY5" fmla="*/ 31841 h 474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8232" h="474837">
                  <a:moveTo>
                    <a:pt x="29748" y="31841"/>
                  </a:moveTo>
                  <a:cubicBezTo>
                    <a:pt x="32159" y="-5143"/>
                    <a:pt x="36983" y="-6750"/>
                    <a:pt x="70751" y="10937"/>
                  </a:cubicBezTo>
                  <a:cubicBezTo>
                    <a:pt x="116578" y="35861"/>
                    <a:pt x="162405" y="60784"/>
                    <a:pt x="208232" y="85708"/>
                  </a:cubicBezTo>
                  <a:cubicBezTo>
                    <a:pt x="140698" y="215150"/>
                    <a:pt x="73967" y="345395"/>
                    <a:pt x="6432" y="474837"/>
                  </a:cubicBezTo>
                  <a:cubicBezTo>
                    <a:pt x="4020" y="474837"/>
                    <a:pt x="2412" y="474033"/>
                    <a:pt x="0" y="474033"/>
                  </a:cubicBezTo>
                  <a:cubicBezTo>
                    <a:pt x="0" y="433030"/>
                    <a:pt x="22512" y="125907"/>
                    <a:pt x="29748" y="31841"/>
                  </a:cubicBezTo>
                  <a:close/>
                </a:path>
              </a:pathLst>
            </a:custGeom>
            <a:solidFill>
              <a:srgbClr val="FDB179"/>
            </a:solidFill>
            <a:ln w="8032" cap="flat">
              <a:noFill/>
              <a:prstDash val="solid"/>
              <a:miter/>
            </a:ln>
          </p:spPr>
          <p:txBody>
            <a:bodyPr rtlCol="0" anchor="ctr"/>
            <a:lstStyle/>
            <a:p>
              <a:endParaRPr lang="en-US"/>
            </a:p>
          </p:txBody>
        </p:sp>
        <p:sp>
          <p:nvSpPr>
            <p:cNvPr id="124" name="Freeform: Shape 27">
              <a:extLst>
                <a:ext uri="{FF2B5EF4-FFF2-40B4-BE49-F238E27FC236}">
                  <a16:creationId xmlns:a16="http://schemas.microsoft.com/office/drawing/2014/main" xmlns="" id="{BFD98634-9016-455E-B2E1-0DF3CCE34A63}"/>
                </a:ext>
              </a:extLst>
            </p:cNvPr>
            <p:cNvSpPr/>
            <p:nvPr/>
          </p:nvSpPr>
          <p:spPr>
            <a:xfrm>
              <a:off x="5747227" y="437"/>
              <a:ext cx="1229136" cy="873094"/>
            </a:xfrm>
            <a:custGeom>
              <a:avLst/>
              <a:gdLst>
                <a:gd name="connsiteX0" fmla="*/ 1077987 w 1229136"/>
                <a:gd name="connsiteY0" fmla="*/ 719130 h 873094"/>
                <a:gd name="connsiteX1" fmla="*/ 1078791 w 1229136"/>
                <a:gd name="connsiteY1" fmla="*/ 679734 h 873094"/>
                <a:gd name="connsiteX2" fmla="*/ 622931 w 1229136"/>
                <a:gd name="connsiteY2" fmla="*/ 600140 h 873094"/>
                <a:gd name="connsiteX3" fmla="*/ 548964 w 1229136"/>
                <a:gd name="connsiteY3" fmla="*/ 634711 h 873094"/>
                <a:gd name="connsiteX4" fmla="*/ 500725 w 1229136"/>
                <a:gd name="connsiteY4" fmla="*/ 743249 h 873094"/>
                <a:gd name="connsiteX5" fmla="*/ 467762 w 1229136"/>
                <a:gd name="connsiteY5" fmla="*/ 765761 h 873094"/>
                <a:gd name="connsiteX6" fmla="*/ 316612 w 1229136"/>
                <a:gd name="connsiteY6" fmla="*/ 847767 h 873094"/>
                <a:gd name="connsiteX7" fmla="*/ 291689 w 1229136"/>
                <a:gd name="connsiteY7" fmla="*/ 871887 h 873094"/>
                <a:gd name="connsiteX8" fmla="*/ 246665 w 1229136"/>
                <a:gd name="connsiteY8" fmla="*/ 826060 h 873094"/>
                <a:gd name="connsiteX9" fmla="*/ 223350 w 1229136"/>
                <a:gd name="connsiteY9" fmla="*/ 692598 h 873094"/>
                <a:gd name="connsiteX10" fmla="*/ 114008 w 1229136"/>
                <a:gd name="connsiteY10" fmla="*/ 635515 h 873094"/>
                <a:gd name="connsiteX11" fmla="*/ 68985 w 1229136"/>
                <a:gd name="connsiteY11" fmla="*/ 686970 h 873094"/>
                <a:gd name="connsiteX12" fmla="*/ 52905 w 1229136"/>
                <a:gd name="connsiteY12" fmla="*/ 809980 h 873094"/>
                <a:gd name="connsiteX13" fmla="*/ 16726 w 1229136"/>
                <a:gd name="connsiteY13" fmla="*/ 850179 h 873094"/>
                <a:gd name="connsiteX14" fmla="*/ 646 w 1229136"/>
                <a:gd name="connsiteY14" fmla="*/ 845355 h 873094"/>
                <a:gd name="connsiteX15" fmla="*/ 117224 w 1229136"/>
                <a:gd name="connsiteY15" fmla="*/ 268898 h 873094"/>
                <a:gd name="connsiteX16" fmla="*/ 320632 w 1229136"/>
                <a:gd name="connsiteY16" fmla="*/ 37350 h 873094"/>
                <a:gd name="connsiteX17" fmla="*/ 561024 w 1229136"/>
                <a:gd name="connsiteY17" fmla="*/ 1974 h 873094"/>
                <a:gd name="connsiteX18" fmla="*/ 905130 w 1229136"/>
                <a:gd name="connsiteY18" fmla="*/ 123376 h 873094"/>
                <a:gd name="connsiteX19" fmla="*/ 1074771 w 1229136"/>
                <a:gd name="connsiteY19" fmla="*/ 366180 h 873094"/>
                <a:gd name="connsiteX20" fmla="*/ 1112558 w 1229136"/>
                <a:gd name="connsiteY20" fmla="*/ 462658 h 873094"/>
                <a:gd name="connsiteX21" fmla="*/ 1229136 w 1229136"/>
                <a:gd name="connsiteY21" fmla="*/ 677322 h 873094"/>
                <a:gd name="connsiteX22" fmla="*/ 1077987 w 1229136"/>
                <a:gd name="connsiteY22" fmla="*/ 719130 h 873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29136" h="873094">
                  <a:moveTo>
                    <a:pt x="1077987" y="719130"/>
                  </a:moveTo>
                  <a:cubicBezTo>
                    <a:pt x="1066731" y="705462"/>
                    <a:pt x="1086027" y="693402"/>
                    <a:pt x="1078791" y="679734"/>
                  </a:cubicBezTo>
                  <a:cubicBezTo>
                    <a:pt x="921210" y="692598"/>
                    <a:pt x="773276" y="637123"/>
                    <a:pt x="622931" y="600140"/>
                  </a:cubicBezTo>
                  <a:cubicBezTo>
                    <a:pt x="571476" y="587276"/>
                    <a:pt x="571476" y="585668"/>
                    <a:pt x="548964" y="634711"/>
                  </a:cubicBezTo>
                  <a:cubicBezTo>
                    <a:pt x="532080" y="670891"/>
                    <a:pt x="516001" y="707070"/>
                    <a:pt x="500725" y="743249"/>
                  </a:cubicBezTo>
                  <a:cubicBezTo>
                    <a:pt x="494293" y="758525"/>
                    <a:pt x="486253" y="767369"/>
                    <a:pt x="467762" y="765761"/>
                  </a:cubicBezTo>
                  <a:cubicBezTo>
                    <a:pt x="398619" y="758525"/>
                    <a:pt x="348772" y="785057"/>
                    <a:pt x="316612" y="847767"/>
                  </a:cubicBezTo>
                  <a:cubicBezTo>
                    <a:pt x="311788" y="857415"/>
                    <a:pt x="303749" y="878319"/>
                    <a:pt x="291689" y="871887"/>
                  </a:cubicBezTo>
                  <a:cubicBezTo>
                    <a:pt x="274001" y="861435"/>
                    <a:pt x="248274" y="853395"/>
                    <a:pt x="246665" y="826060"/>
                  </a:cubicBezTo>
                  <a:cubicBezTo>
                    <a:pt x="243450" y="781037"/>
                    <a:pt x="241038" y="735209"/>
                    <a:pt x="223350" y="692598"/>
                  </a:cubicBezTo>
                  <a:cubicBezTo>
                    <a:pt x="204054" y="645967"/>
                    <a:pt x="155815" y="621043"/>
                    <a:pt x="114008" y="635515"/>
                  </a:cubicBezTo>
                  <a:cubicBezTo>
                    <a:pt x="88280" y="644359"/>
                    <a:pt x="77025" y="663655"/>
                    <a:pt x="68985" y="686970"/>
                  </a:cubicBezTo>
                  <a:cubicBezTo>
                    <a:pt x="56121" y="727170"/>
                    <a:pt x="52905" y="768977"/>
                    <a:pt x="52905" y="809980"/>
                  </a:cubicBezTo>
                  <a:cubicBezTo>
                    <a:pt x="52905" y="836512"/>
                    <a:pt x="44865" y="850983"/>
                    <a:pt x="16726" y="850179"/>
                  </a:cubicBezTo>
                  <a:cubicBezTo>
                    <a:pt x="13510" y="850179"/>
                    <a:pt x="-962" y="850983"/>
                    <a:pt x="646" y="845355"/>
                  </a:cubicBezTo>
                  <a:cubicBezTo>
                    <a:pt x="-5786" y="644359"/>
                    <a:pt x="36021" y="452206"/>
                    <a:pt x="117224" y="268898"/>
                  </a:cubicBezTo>
                  <a:cubicBezTo>
                    <a:pt x="159835" y="170811"/>
                    <a:pt x="219330" y="85589"/>
                    <a:pt x="320632" y="37350"/>
                  </a:cubicBezTo>
                  <a:cubicBezTo>
                    <a:pt x="397815" y="1170"/>
                    <a:pt x="479018" y="-3654"/>
                    <a:pt x="561024" y="1974"/>
                  </a:cubicBezTo>
                  <a:cubicBezTo>
                    <a:pt x="686446" y="11622"/>
                    <a:pt x="804632" y="43782"/>
                    <a:pt x="905130" y="123376"/>
                  </a:cubicBezTo>
                  <a:cubicBezTo>
                    <a:pt x="985529" y="187695"/>
                    <a:pt x="1036180" y="272918"/>
                    <a:pt x="1074771" y="366180"/>
                  </a:cubicBezTo>
                  <a:cubicBezTo>
                    <a:pt x="1087635" y="398339"/>
                    <a:pt x="1100499" y="430499"/>
                    <a:pt x="1112558" y="462658"/>
                  </a:cubicBezTo>
                  <a:cubicBezTo>
                    <a:pt x="1140698" y="539037"/>
                    <a:pt x="1168837" y="614612"/>
                    <a:pt x="1229136" y="677322"/>
                  </a:cubicBezTo>
                  <a:cubicBezTo>
                    <a:pt x="1175269" y="692598"/>
                    <a:pt x="1127030" y="705462"/>
                    <a:pt x="1077987" y="719130"/>
                  </a:cubicBezTo>
                  <a:close/>
                </a:path>
              </a:pathLst>
            </a:custGeom>
            <a:solidFill>
              <a:srgbClr val="623B24"/>
            </a:solidFill>
            <a:ln w="8032" cap="flat">
              <a:noFill/>
              <a:prstDash val="solid"/>
              <a:miter/>
            </a:ln>
          </p:spPr>
          <p:txBody>
            <a:bodyPr rtlCol="0" anchor="ctr"/>
            <a:lstStyle/>
            <a:p>
              <a:endParaRPr lang="en-US"/>
            </a:p>
          </p:txBody>
        </p:sp>
      </p:grpSp>
      <p:grpSp>
        <p:nvGrpSpPr>
          <p:cNvPr id="126" name="Group 125"/>
          <p:cNvGrpSpPr/>
          <p:nvPr/>
        </p:nvGrpSpPr>
        <p:grpSpPr>
          <a:xfrm>
            <a:off x="11188700" y="168095"/>
            <a:ext cx="871780" cy="873306"/>
            <a:chOff x="9639300" y="947037"/>
            <a:chExt cx="1385520" cy="1381278"/>
          </a:xfrm>
        </p:grpSpPr>
        <p:sp>
          <p:nvSpPr>
            <p:cNvPr id="127" name="Oval 126"/>
            <p:cNvSpPr/>
            <p:nvPr/>
          </p:nvSpPr>
          <p:spPr>
            <a:xfrm>
              <a:off x="9639300" y="947037"/>
              <a:ext cx="1385520" cy="138127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pic>
          <p:nvPicPr>
            <p:cNvPr id="128" name="Picture 127" descr="logo BL"/>
            <p:cNvPicPr/>
            <p:nvPr/>
          </p:nvPicPr>
          <p:blipFill>
            <a:blip r:embed="rId2"/>
            <a:stretch>
              <a:fillRect/>
            </a:stretch>
          </p:blipFill>
          <p:spPr>
            <a:xfrm>
              <a:off x="9708540" y="1039556"/>
              <a:ext cx="1221640" cy="1221640"/>
            </a:xfrm>
            <a:prstGeom prst="rect">
              <a:avLst/>
            </a:prstGeom>
          </p:spPr>
        </p:pic>
      </p:grpSp>
    </p:spTree>
    <p:extLst>
      <p:ext uri="{BB962C8B-B14F-4D97-AF65-F5344CB8AC3E}">
        <p14:creationId xmlns:p14="http://schemas.microsoft.com/office/powerpoint/2010/main" val="444375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2" fill="hold" grpId="0" nodeType="click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wheel(2)">
                                      <p:cBhvr>
                                        <p:cTn id="7" dur="2000"/>
                                        <p:tgtEl>
                                          <p:spTgt spid="85"/>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2" fill="hold" grpId="0" nodeType="clickEffect">
                                  <p:stCondLst>
                                    <p:cond delay="0"/>
                                  </p:stCondLst>
                                  <p:childTnLst>
                                    <p:set>
                                      <p:cBhvr>
                                        <p:cTn id="11" dur="1" fill="hold">
                                          <p:stCondLst>
                                            <p:cond delay="0"/>
                                          </p:stCondLst>
                                        </p:cTn>
                                        <p:tgtEl>
                                          <p:spTgt spid="105"/>
                                        </p:tgtEl>
                                        <p:attrNameLst>
                                          <p:attrName>style.visibility</p:attrName>
                                        </p:attrNameLst>
                                      </p:cBhvr>
                                      <p:to>
                                        <p:strVal val="visible"/>
                                      </p:to>
                                    </p:set>
                                    <p:animEffect transition="in" filter="wheel(2)">
                                      <p:cBhvr>
                                        <p:cTn id="12" dur="2000"/>
                                        <p:tgtEl>
                                          <p:spTgt spid="105"/>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2" fill="hold" grpId="0" nodeType="clickEffect">
                                  <p:stCondLst>
                                    <p:cond delay="0"/>
                                  </p:stCondLst>
                                  <p:childTnLst>
                                    <p:set>
                                      <p:cBhvr>
                                        <p:cTn id="16" dur="1" fill="hold">
                                          <p:stCondLst>
                                            <p:cond delay="0"/>
                                          </p:stCondLst>
                                        </p:cTn>
                                        <p:tgtEl>
                                          <p:spTgt spid="72"/>
                                        </p:tgtEl>
                                        <p:attrNameLst>
                                          <p:attrName>style.visibility</p:attrName>
                                        </p:attrNameLst>
                                      </p:cBhvr>
                                      <p:to>
                                        <p:strVal val="visible"/>
                                      </p:to>
                                    </p:set>
                                    <p:animEffect transition="in" filter="wheel(2)">
                                      <p:cBhvr>
                                        <p:cTn id="17" dur="2000"/>
                                        <p:tgtEl>
                                          <p:spTgt spid="72"/>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2" fill="hold" grpId="0" nodeType="clickEffect">
                                  <p:stCondLst>
                                    <p:cond delay="0"/>
                                  </p:stCondLst>
                                  <p:childTnLst>
                                    <p:set>
                                      <p:cBhvr>
                                        <p:cTn id="21" dur="1" fill="hold">
                                          <p:stCondLst>
                                            <p:cond delay="0"/>
                                          </p:stCondLst>
                                        </p:cTn>
                                        <p:tgtEl>
                                          <p:spTgt spid="89"/>
                                        </p:tgtEl>
                                        <p:attrNameLst>
                                          <p:attrName>style.visibility</p:attrName>
                                        </p:attrNameLst>
                                      </p:cBhvr>
                                      <p:to>
                                        <p:strVal val="visible"/>
                                      </p:to>
                                    </p:set>
                                    <p:animEffect transition="in" filter="wheel(2)">
                                      <p:cBhvr>
                                        <p:cTn id="22" dur="2000"/>
                                        <p:tgtEl>
                                          <p:spTgt spid="89"/>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2" fill="hold" grpId="0" nodeType="clickEffect">
                                  <p:stCondLst>
                                    <p:cond delay="0"/>
                                  </p:stCondLst>
                                  <p:childTnLst>
                                    <p:set>
                                      <p:cBhvr>
                                        <p:cTn id="26" dur="1" fill="hold">
                                          <p:stCondLst>
                                            <p:cond delay="0"/>
                                          </p:stCondLst>
                                        </p:cTn>
                                        <p:tgtEl>
                                          <p:spTgt spid="109"/>
                                        </p:tgtEl>
                                        <p:attrNameLst>
                                          <p:attrName>style.visibility</p:attrName>
                                        </p:attrNameLst>
                                      </p:cBhvr>
                                      <p:to>
                                        <p:strVal val="visible"/>
                                      </p:to>
                                    </p:set>
                                    <p:animEffect transition="in" filter="wheel(2)">
                                      <p:cBhvr>
                                        <p:cTn id="27" dur="20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p:bldP spid="89" grpId="0"/>
      <p:bldP spid="105" grpId="0"/>
      <p:bldP spid="109" grpId="0"/>
      <p:bldP spid="7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45E4A0D5-C90C-47FF-AE34-0C94AAF3EDDB}"/>
              </a:ext>
            </a:extLst>
          </p:cNvPr>
          <p:cNvSpPr txBox="1"/>
          <p:nvPr/>
        </p:nvSpPr>
        <p:spPr>
          <a:xfrm>
            <a:off x="6649020" y="497442"/>
            <a:ext cx="3001664" cy="543675"/>
          </a:xfrm>
          <a:prstGeom prst="rect">
            <a:avLst/>
          </a:prstGeom>
          <a:noFill/>
        </p:spPr>
        <p:txBody>
          <a:bodyPr wrap="square" rtlCol="0">
            <a:spAutoFit/>
          </a:bodyPr>
          <a:lstStyle/>
          <a:p>
            <a:r>
              <a:rPr lang="en-US" altLang="ko-KR" sz="2933" i="1" smtClean="0">
                <a:solidFill>
                  <a:schemeClr val="tx1">
                    <a:lumMod val="75000"/>
                    <a:lumOff val="25000"/>
                  </a:schemeClr>
                </a:solidFill>
                <a:cs typeface="Arial" pitchFamily="34" charset="0"/>
              </a:rPr>
              <a:t>Text Mining?</a:t>
            </a:r>
            <a:endParaRPr lang="en-US" sz="2933" i="1"/>
          </a:p>
        </p:txBody>
      </p:sp>
      <p:sp>
        <p:nvSpPr>
          <p:cNvPr id="31" name="TextBox 30">
            <a:extLst>
              <a:ext uri="{FF2B5EF4-FFF2-40B4-BE49-F238E27FC236}">
                <a16:creationId xmlns:a16="http://schemas.microsoft.com/office/drawing/2014/main" xmlns="" id="{E8FE7A70-EA48-4368-8112-8A4B6795EC34}"/>
              </a:ext>
            </a:extLst>
          </p:cNvPr>
          <p:cNvSpPr txBox="1"/>
          <p:nvPr/>
        </p:nvSpPr>
        <p:spPr>
          <a:xfrm>
            <a:off x="6436796" y="624442"/>
            <a:ext cx="1616081" cy="3170227"/>
          </a:xfrm>
          <a:prstGeom prst="rect">
            <a:avLst/>
          </a:prstGeom>
          <a:noFill/>
        </p:spPr>
        <p:txBody>
          <a:bodyPr wrap="square" rtlCol="0">
            <a:spAutoFit/>
          </a:bodyPr>
          <a:lstStyle/>
          <a:p>
            <a:r>
              <a:rPr lang="en-US" altLang="ko-KR" sz="20001" b="1">
                <a:solidFill>
                  <a:schemeClr val="accent3"/>
                </a:solidFill>
                <a:cs typeface="Arial" pitchFamily="34" charset="0"/>
              </a:rPr>
              <a:t>“</a:t>
            </a:r>
            <a:endParaRPr lang="ko-KR" altLang="en-US" sz="20001" b="1">
              <a:solidFill>
                <a:schemeClr val="accent3"/>
              </a:solidFill>
              <a:cs typeface="Arial" pitchFamily="34" charset="0"/>
            </a:endParaRPr>
          </a:p>
        </p:txBody>
      </p:sp>
      <p:sp>
        <p:nvSpPr>
          <p:cNvPr id="33" name="TextBox 32">
            <a:extLst>
              <a:ext uri="{FF2B5EF4-FFF2-40B4-BE49-F238E27FC236}">
                <a16:creationId xmlns:a16="http://schemas.microsoft.com/office/drawing/2014/main" xmlns="" id="{6F2230E1-4EE8-44E4-9239-E0B5F697A20E}"/>
              </a:ext>
            </a:extLst>
          </p:cNvPr>
          <p:cNvSpPr txBox="1"/>
          <p:nvPr/>
        </p:nvSpPr>
        <p:spPr>
          <a:xfrm>
            <a:off x="7652264" y="1260555"/>
            <a:ext cx="3853936" cy="3416320"/>
          </a:xfrm>
          <a:prstGeom prst="rect">
            <a:avLst/>
          </a:prstGeom>
          <a:noFill/>
        </p:spPr>
        <p:txBody>
          <a:bodyPr wrap="square" rtlCol="0">
            <a:spAutoFit/>
          </a:bodyPr>
          <a:lstStyle/>
          <a:p>
            <a:r>
              <a:rPr lang="en-US" altLang="ko-KR" sz="2400" i="1">
                <a:solidFill>
                  <a:schemeClr val="tx1">
                    <a:lumMod val="75000"/>
                    <a:lumOff val="25000"/>
                  </a:schemeClr>
                </a:solidFill>
                <a:cs typeface="Arial" pitchFamily="34" charset="0"/>
              </a:rPr>
              <a:t>Text mining</a:t>
            </a:r>
            <a:r>
              <a:rPr lang="en-US" altLang="ko-KR" sz="2400">
                <a:solidFill>
                  <a:schemeClr val="tx1">
                    <a:lumMod val="75000"/>
                    <a:lumOff val="25000"/>
                  </a:schemeClr>
                </a:solidFill>
                <a:cs typeface="Arial" pitchFamily="34" charset="0"/>
              </a:rPr>
              <a:t> </a:t>
            </a:r>
            <a:r>
              <a:rPr lang="en-US" altLang="ko-KR" sz="2400" err="1">
                <a:solidFill>
                  <a:schemeClr val="tx1">
                    <a:lumMod val="75000"/>
                    <a:lumOff val="25000"/>
                  </a:schemeClr>
                </a:solidFill>
                <a:cs typeface="Arial" pitchFamily="34" charset="0"/>
              </a:rPr>
              <a:t>diartikan</a:t>
            </a:r>
            <a:r>
              <a:rPr lang="en-US" altLang="ko-KR" sz="2400">
                <a:solidFill>
                  <a:schemeClr val="tx1">
                    <a:lumMod val="75000"/>
                    <a:lumOff val="25000"/>
                  </a:schemeClr>
                </a:solidFill>
                <a:cs typeface="Arial" pitchFamily="34" charset="0"/>
              </a:rPr>
              <a:t> </a:t>
            </a:r>
            <a:r>
              <a:rPr lang="en-US" altLang="ko-KR" sz="2400" err="1">
                <a:solidFill>
                  <a:schemeClr val="tx1">
                    <a:lumMod val="75000"/>
                    <a:lumOff val="25000"/>
                  </a:schemeClr>
                </a:solidFill>
                <a:cs typeface="Arial" pitchFamily="34" charset="0"/>
              </a:rPr>
              <a:t>sebagai</a:t>
            </a:r>
            <a:r>
              <a:rPr lang="en-US" altLang="ko-KR" sz="2400">
                <a:solidFill>
                  <a:schemeClr val="tx1">
                    <a:lumMod val="75000"/>
                    <a:lumOff val="25000"/>
                  </a:schemeClr>
                </a:solidFill>
                <a:cs typeface="Arial" pitchFamily="34" charset="0"/>
              </a:rPr>
              <a:t> </a:t>
            </a:r>
            <a:r>
              <a:rPr lang="en-US" altLang="ko-KR" sz="2400" err="1">
                <a:solidFill>
                  <a:schemeClr val="tx1">
                    <a:lumMod val="75000"/>
                    <a:lumOff val="25000"/>
                  </a:schemeClr>
                </a:solidFill>
                <a:cs typeface="Arial" pitchFamily="34" charset="0"/>
              </a:rPr>
              <a:t>penemuan</a:t>
            </a:r>
            <a:r>
              <a:rPr lang="en-US" altLang="ko-KR" sz="2400">
                <a:solidFill>
                  <a:schemeClr val="tx1">
                    <a:lumMod val="75000"/>
                    <a:lumOff val="25000"/>
                  </a:schemeClr>
                </a:solidFill>
                <a:cs typeface="Arial" pitchFamily="34" charset="0"/>
              </a:rPr>
              <a:t> </a:t>
            </a:r>
            <a:r>
              <a:rPr lang="en-US" altLang="ko-KR" sz="2400" err="1">
                <a:solidFill>
                  <a:schemeClr val="tx1">
                    <a:lumMod val="75000"/>
                    <a:lumOff val="25000"/>
                  </a:schemeClr>
                </a:solidFill>
                <a:cs typeface="Arial" pitchFamily="34" charset="0"/>
              </a:rPr>
              <a:t>informasi</a:t>
            </a:r>
            <a:r>
              <a:rPr lang="en-US" altLang="ko-KR" sz="2400">
                <a:solidFill>
                  <a:schemeClr val="tx1">
                    <a:lumMod val="75000"/>
                    <a:lumOff val="25000"/>
                  </a:schemeClr>
                </a:solidFill>
                <a:cs typeface="Arial" pitchFamily="34" charset="0"/>
              </a:rPr>
              <a:t> yang </a:t>
            </a:r>
            <a:r>
              <a:rPr lang="en-US" altLang="ko-KR" sz="2400" err="1">
                <a:solidFill>
                  <a:schemeClr val="tx1">
                    <a:lumMod val="75000"/>
                    <a:lumOff val="25000"/>
                  </a:schemeClr>
                </a:solidFill>
                <a:cs typeface="Arial" pitchFamily="34" charset="0"/>
              </a:rPr>
              <a:t>baru</a:t>
            </a:r>
            <a:r>
              <a:rPr lang="en-US" altLang="ko-KR" sz="2400">
                <a:solidFill>
                  <a:schemeClr val="tx1">
                    <a:lumMod val="75000"/>
                    <a:lumOff val="25000"/>
                  </a:schemeClr>
                </a:solidFill>
                <a:cs typeface="Arial" pitchFamily="34" charset="0"/>
              </a:rPr>
              <a:t> </a:t>
            </a:r>
            <a:r>
              <a:rPr lang="en-US" altLang="ko-KR" sz="2400" err="1">
                <a:solidFill>
                  <a:schemeClr val="tx1">
                    <a:lumMod val="75000"/>
                    <a:lumOff val="25000"/>
                  </a:schemeClr>
                </a:solidFill>
                <a:cs typeface="Arial" pitchFamily="34" charset="0"/>
              </a:rPr>
              <a:t>dan</a:t>
            </a:r>
            <a:r>
              <a:rPr lang="en-US" altLang="ko-KR" sz="2400">
                <a:solidFill>
                  <a:schemeClr val="tx1">
                    <a:lumMod val="75000"/>
                    <a:lumOff val="25000"/>
                  </a:schemeClr>
                </a:solidFill>
                <a:cs typeface="Arial" pitchFamily="34" charset="0"/>
              </a:rPr>
              <a:t> </a:t>
            </a:r>
            <a:r>
              <a:rPr lang="en-US" altLang="ko-KR" sz="2400" err="1">
                <a:solidFill>
                  <a:schemeClr val="tx1">
                    <a:lumMod val="75000"/>
                    <a:lumOff val="25000"/>
                  </a:schemeClr>
                </a:solidFill>
                <a:cs typeface="Arial" pitchFamily="34" charset="0"/>
              </a:rPr>
              <a:t>tidak</a:t>
            </a:r>
            <a:r>
              <a:rPr lang="en-US" altLang="ko-KR" sz="2400">
                <a:solidFill>
                  <a:schemeClr val="tx1">
                    <a:lumMod val="75000"/>
                    <a:lumOff val="25000"/>
                  </a:schemeClr>
                </a:solidFill>
                <a:cs typeface="Arial" pitchFamily="34" charset="0"/>
              </a:rPr>
              <a:t> </a:t>
            </a:r>
            <a:r>
              <a:rPr lang="en-US" altLang="ko-KR" sz="2400" err="1">
                <a:solidFill>
                  <a:schemeClr val="tx1">
                    <a:lumMod val="75000"/>
                    <a:lumOff val="25000"/>
                  </a:schemeClr>
                </a:solidFill>
                <a:cs typeface="Arial" pitchFamily="34" charset="0"/>
              </a:rPr>
              <a:t>diketahui</a:t>
            </a:r>
            <a:r>
              <a:rPr lang="en-US" altLang="ko-KR" sz="2400">
                <a:solidFill>
                  <a:schemeClr val="tx1">
                    <a:lumMod val="75000"/>
                    <a:lumOff val="25000"/>
                  </a:schemeClr>
                </a:solidFill>
                <a:cs typeface="Arial" pitchFamily="34" charset="0"/>
              </a:rPr>
              <a:t> </a:t>
            </a:r>
            <a:r>
              <a:rPr lang="en-US" altLang="ko-KR" sz="2400" err="1">
                <a:solidFill>
                  <a:schemeClr val="tx1">
                    <a:lumMod val="75000"/>
                    <a:lumOff val="25000"/>
                  </a:schemeClr>
                </a:solidFill>
                <a:cs typeface="Arial" pitchFamily="34" charset="0"/>
              </a:rPr>
              <a:t>sebelumnya</a:t>
            </a:r>
            <a:r>
              <a:rPr lang="en-US" altLang="ko-KR" sz="2400">
                <a:solidFill>
                  <a:schemeClr val="tx1">
                    <a:lumMod val="75000"/>
                    <a:lumOff val="25000"/>
                  </a:schemeClr>
                </a:solidFill>
                <a:cs typeface="Arial" pitchFamily="34" charset="0"/>
              </a:rPr>
              <a:t> </a:t>
            </a:r>
            <a:r>
              <a:rPr lang="en-US" altLang="ko-KR" sz="2400" err="1">
                <a:solidFill>
                  <a:schemeClr val="tx1">
                    <a:lumMod val="75000"/>
                    <a:lumOff val="25000"/>
                  </a:schemeClr>
                </a:solidFill>
                <a:cs typeface="Arial" pitchFamily="34" charset="0"/>
              </a:rPr>
              <a:t>oleh</a:t>
            </a:r>
            <a:r>
              <a:rPr lang="en-US" altLang="ko-KR" sz="2400">
                <a:solidFill>
                  <a:schemeClr val="tx1">
                    <a:lumMod val="75000"/>
                    <a:lumOff val="25000"/>
                  </a:schemeClr>
                </a:solidFill>
                <a:cs typeface="Arial" pitchFamily="34" charset="0"/>
              </a:rPr>
              <a:t> </a:t>
            </a:r>
            <a:r>
              <a:rPr lang="en-US" altLang="ko-KR" sz="2400" err="1">
                <a:solidFill>
                  <a:schemeClr val="tx1">
                    <a:lumMod val="75000"/>
                    <a:lumOff val="25000"/>
                  </a:schemeClr>
                </a:solidFill>
                <a:cs typeface="Arial" pitchFamily="34" charset="0"/>
              </a:rPr>
              <a:t>komputer</a:t>
            </a:r>
            <a:r>
              <a:rPr lang="en-US" altLang="ko-KR" sz="2400">
                <a:solidFill>
                  <a:schemeClr val="tx1">
                    <a:lumMod val="75000"/>
                    <a:lumOff val="25000"/>
                  </a:schemeClr>
                </a:solidFill>
                <a:cs typeface="Arial" pitchFamily="34" charset="0"/>
              </a:rPr>
              <a:t>, </a:t>
            </a:r>
            <a:r>
              <a:rPr lang="en-US" altLang="ko-KR" sz="2400" err="1">
                <a:solidFill>
                  <a:schemeClr val="tx1">
                    <a:lumMod val="75000"/>
                    <a:lumOff val="25000"/>
                  </a:schemeClr>
                </a:solidFill>
                <a:cs typeface="Arial" pitchFamily="34" charset="0"/>
              </a:rPr>
              <a:t>dengan</a:t>
            </a:r>
            <a:r>
              <a:rPr lang="en-US" altLang="ko-KR" sz="2400">
                <a:solidFill>
                  <a:schemeClr val="tx1">
                    <a:lumMod val="75000"/>
                    <a:lumOff val="25000"/>
                  </a:schemeClr>
                </a:solidFill>
                <a:cs typeface="Arial" pitchFamily="34" charset="0"/>
              </a:rPr>
              <a:t> </a:t>
            </a:r>
            <a:r>
              <a:rPr lang="en-US" altLang="ko-KR" sz="2400" err="1">
                <a:solidFill>
                  <a:schemeClr val="tx1">
                    <a:lumMod val="75000"/>
                    <a:lumOff val="25000"/>
                  </a:schemeClr>
                </a:solidFill>
                <a:cs typeface="Arial" pitchFamily="34" charset="0"/>
              </a:rPr>
              <a:t>secara</a:t>
            </a:r>
            <a:r>
              <a:rPr lang="en-US" altLang="ko-KR" sz="2400">
                <a:solidFill>
                  <a:schemeClr val="tx1">
                    <a:lumMod val="75000"/>
                    <a:lumOff val="25000"/>
                  </a:schemeClr>
                </a:solidFill>
                <a:cs typeface="Arial" pitchFamily="34" charset="0"/>
              </a:rPr>
              <a:t> </a:t>
            </a:r>
            <a:r>
              <a:rPr lang="en-US" altLang="ko-KR" sz="2400" err="1">
                <a:solidFill>
                  <a:schemeClr val="tx1">
                    <a:lumMod val="75000"/>
                    <a:lumOff val="25000"/>
                  </a:schemeClr>
                </a:solidFill>
                <a:cs typeface="Arial" pitchFamily="34" charset="0"/>
              </a:rPr>
              <a:t>otomatis</a:t>
            </a:r>
            <a:r>
              <a:rPr lang="en-US" altLang="ko-KR" sz="2400">
                <a:solidFill>
                  <a:schemeClr val="tx1">
                    <a:lumMod val="75000"/>
                    <a:lumOff val="25000"/>
                  </a:schemeClr>
                </a:solidFill>
                <a:cs typeface="Arial" pitchFamily="34" charset="0"/>
              </a:rPr>
              <a:t> </a:t>
            </a:r>
            <a:r>
              <a:rPr lang="en-US" altLang="ko-KR" sz="2400" err="1">
                <a:solidFill>
                  <a:schemeClr val="tx1">
                    <a:lumMod val="75000"/>
                    <a:lumOff val="25000"/>
                  </a:schemeClr>
                </a:solidFill>
                <a:cs typeface="Arial" pitchFamily="34" charset="0"/>
              </a:rPr>
              <a:t>mengekstrak</a:t>
            </a:r>
            <a:r>
              <a:rPr lang="en-US" altLang="ko-KR" sz="2400">
                <a:solidFill>
                  <a:schemeClr val="tx1">
                    <a:lumMod val="75000"/>
                    <a:lumOff val="25000"/>
                  </a:schemeClr>
                </a:solidFill>
                <a:cs typeface="Arial" pitchFamily="34" charset="0"/>
              </a:rPr>
              <a:t> </a:t>
            </a:r>
            <a:r>
              <a:rPr lang="en-US" altLang="ko-KR" sz="2400" err="1">
                <a:solidFill>
                  <a:schemeClr val="tx1">
                    <a:lumMod val="75000"/>
                    <a:lumOff val="25000"/>
                  </a:schemeClr>
                </a:solidFill>
                <a:cs typeface="Arial" pitchFamily="34" charset="0"/>
              </a:rPr>
              <a:t>informasi</a:t>
            </a:r>
            <a:r>
              <a:rPr lang="en-US" altLang="ko-KR" sz="2400">
                <a:solidFill>
                  <a:schemeClr val="tx1">
                    <a:lumMod val="75000"/>
                    <a:lumOff val="25000"/>
                  </a:schemeClr>
                </a:solidFill>
                <a:cs typeface="Arial" pitchFamily="34" charset="0"/>
              </a:rPr>
              <a:t> </a:t>
            </a:r>
            <a:r>
              <a:rPr lang="en-US" altLang="ko-KR" sz="2400" err="1">
                <a:solidFill>
                  <a:schemeClr val="tx1">
                    <a:lumMod val="75000"/>
                    <a:lumOff val="25000"/>
                  </a:schemeClr>
                </a:solidFill>
                <a:cs typeface="Arial" pitchFamily="34" charset="0"/>
              </a:rPr>
              <a:t>dari</a:t>
            </a:r>
            <a:r>
              <a:rPr lang="en-US" altLang="ko-KR" sz="2400">
                <a:solidFill>
                  <a:schemeClr val="tx1">
                    <a:lumMod val="75000"/>
                    <a:lumOff val="25000"/>
                  </a:schemeClr>
                </a:solidFill>
                <a:cs typeface="Arial" pitchFamily="34" charset="0"/>
              </a:rPr>
              <a:t> </a:t>
            </a:r>
            <a:r>
              <a:rPr lang="en-US" altLang="ko-KR" sz="2400" err="1">
                <a:solidFill>
                  <a:schemeClr val="tx1">
                    <a:lumMod val="75000"/>
                    <a:lumOff val="25000"/>
                  </a:schemeClr>
                </a:solidFill>
                <a:cs typeface="Arial" pitchFamily="34" charset="0"/>
              </a:rPr>
              <a:t>sumber-sumber</a:t>
            </a:r>
            <a:r>
              <a:rPr lang="en-US" altLang="ko-KR" sz="2400">
                <a:solidFill>
                  <a:schemeClr val="tx1">
                    <a:lumMod val="75000"/>
                    <a:lumOff val="25000"/>
                  </a:schemeClr>
                </a:solidFill>
                <a:cs typeface="Arial" pitchFamily="34" charset="0"/>
              </a:rPr>
              <a:t> yang </a:t>
            </a:r>
            <a:r>
              <a:rPr lang="en-US" altLang="ko-KR" sz="2400" err="1">
                <a:solidFill>
                  <a:schemeClr val="tx1">
                    <a:lumMod val="75000"/>
                    <a:lumOff val="25000"/>
                  </a:schemeClr>
                </a:solidFill>
                <a:cs typeface="Arial" pitchFamily="34" charset="0"/>
              </a:rPr>
              <a:t>berbeda</a:t>
            </a:r>
            <a:r>
              <a:rPr lang="en-US" altLang="ko-KR" sz="2400">
                <a:solidFill>
                  <a:schemeClr val="tx1">
                    <a:lumMod val="75000"/>
                    <a:lumOff val="25000"/>
                  </a:schemeClr>
                </a:solidFill>
                <a:cs typeface="Arial" pitchFamily="34" charset="0"/>
              </a:rPr>
              <a:t>.</a:t>
            </a:r>
            <a:endParaRPr lang="ko-KR" altLang="en-US" sz="2400">
              <a:solidFill>
                <a:schemeClr val="tx1">
                  <a:lumMod val="75000"/>
                  <a:lumOff val="25000"/>
                </a:schemeClr>
              </a:solidFill>
              <a:cs typeface="Arial" pitchFamily="34" charset="0"/>
            </a:endParaRPr>
          </a:p>
        </p:txBody>
      </p:sp>
      <p:sp>
        <p:nvSpPr>
          <p:cNvPr id="35" name="TextBox 34">
            <a:extLst>
              <a:ext uri="{FF2B5EF4-FFF2-40B4-BE49-F238E27FC236}">
                <a16:creationId xmlns:a16="http://schemas.microsoft.com/office/drawing/2014/main" xmlns="" id="{3286AD11-7398-4096-9D98-25B22C42F20E}"/>
              </a:ext>
            </a:extLst>
          </p:cNvPr>
          <p:cNvSpPr txBox="1"/>
          <p:nvPr/>
        </p:nvSpPr>
        <p:spPr>
          <a:xfrm>
            <a:off x="5300420" y="6141368"/>
            <a:ext cx="6823560" cy="646331"/>
          </a:xfrm>
          <a:prstGeom prst="rect">
            <a:avLst/>
          </a:prstGeom>
          <a:noFill/>
        </p:spPr>
        <p:txBody>
          <a:bodyPr wrap="square" rtlCol="0">
            <a:spAutoFit/>
          </a:bodyPr>
          <a:lstStyle/>
          <a:p>
            <a:r>
              <a:rPr lang="nn-NO" altLang="ko-KR" sz="1200">
                <a:solidFill>
                  <a:sysClr val="windowText" lastClr="000000"/>
                </a:solidFill>
              </a:rPr>
              <a:t>Februariyanti, H. (2012). Klasifikasi Dokumen Berita Teks Bahasa </a:t>
            </a:r>
            <a:r>
              <a:rPr lang="nn-NO" altLang="ko-KR" sz="1200">
                <a:solidFill>
                  <a:sysClr val="windowText" lastClr="000000"/>
                </a:solidFill>
              </a:rPr>
              <a:t>Indonesia </a:t>
            </a:r>
            <a:r>
              <a:rPr lang="nn-NO" altLang="ko-KR" sz="1200" smtClean="0">
                <a:solidFill>
                  <a:sysClr val="windowText" lastClr="000000"/>
                </a:solidFill>
              </a:rPr>
              <a:t>menggunakan Ontologi</a:t>
            </a:r>
            <a:r>
              <a:rPr lang="nn-NO" altLang="ko-KR" sz="1200">
                <a:solidFill>
                  <a:sysClr val="windowText" lastClr="000000"/>
                </a:solidFill>
              </a:rPr>
              <a:t>. Teknologi Informasi DINAMIK, 17(1), 14–23. </a:t>
            </a:r>
            <a:r>
              <a:rPr lang="nn-NO" altLang="ko-KR" sz="1200">
                <a:solidFill>
                  <a:sysClr val="windowText" lastClr="000000"/>
                </a:solidFill>
              </a:rPr>
              <a:t>Retrieved </a:t>
            </a:r>
            <a:r>
              <a:rPr lang="nn-NO" altLang="ko-KR" sz="1200" smtClean="0">
                <a:solidFill>
                  <a:sysClr val="windowText" lastClr="000000"/>
                </a:solidFill>
              </a:rPr>
              <a:t>from http://</a:t>
            </a:r>
            <a:r>
              <a:rPr lang="nn-NO" altLang="ko-KR" sz="1200">
                <a:solidFill>
                  <a:sysClr val="windowText" lastClr="000000"/>
                </a:solidFill>
              </a:rPr>
              <a:t>www.unisbank.ac.id/ojs/index.php/fti1/article/view/1612/594</a:t>
            </a:r>
            <a:endParaRPr lang="en-US" altLang="ko-KR" sz="1200">
              <a:solidFill>
                <a:sysClr val="windowText" lastClr="000000"/>
              </a:solidFill>
            </a:endParaRPr>
          </a:p>
        </p:txBody>
      </p:sp>
      <p:grpSp>
        <p:nvGrpSpPr>
          <p:cNvPr id="9" name="Group 8"/>
          <p:cNvGrpSpPr/>
          <p:nvPr/>
        </p:nvGrpSpPr>
        <p:grpSpPr>
          <a:xfrm>
            <a:off x="11188700" y="168095"/>
            <a:ext cx="871780" cy="873306"/>
            <a:chOff x="9639300" y="947037"/>
            <a:chExt cx="1385520" cy="1381278"/>
          </a:xfrm>
        </p:grpSpPr>
        <p:sp>
          <p:nvSpPr>
            <p:cNvPr id="10" name="Oval 9"/>
            <p:cNvSpPr/>
            <p:nvPr/>
          </p:nvSpPr>
          <p:spPr>
            <a:xfrm>
              <a:off x="9639300" y="947037"/>
              <a:ext cx="1385520" cy="138127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pic>
          <p:nvPicPr>
            <p:cNvPr id="11" name="Picture 10" descr="logo BL"/>
            <p:cNvPicPr/>
            <p:nvPr/>
          </p:nvPicPr>
          <p:blipFill>
            <a:blip r:embed="rId2"/>
            <a:stretch>
              <a:fillRect/>
            </a:stretch>
          </p:blipFill>
          <p:spPr>
            <a:xfrm>
              <a:off x="9708540" y="1039556"/>
              <a:ext cx="1221640" cy="1221640"/>
            </a:xfrm>
            <a:prstGeom prst="rect">
              <a:avLst/>
            </a:prstGeom>
          </p:spPr>
        </p:pic>
      </p:grpSp>
    </p:spTree>
    <p:extLst>
      <p:ext uri="{BB962C8B-B14F-4D97-AF65-F5344CB8AC3E}">
        <p14:creationId xmlns:p14="http://schemas.microsoft.com/office/powerpoint/2010/main" val="3049431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circle(in)">
                                      <p:cBhvr>
                                        <p:cTn id="7" dur="20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circle(in)">
                                      <p:cBhvr>
                                        <p:cTn id="12" dur="2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xmlns="" id="{8D6579FB-80AA-4EBF-AE14-BA4BC4C2CF12}"/>
              </a:ext>
            </a:extLst>
          </p:cNvPr>
          <p:cNvSpPr txBox="1"/>
          <p:nvPr/>
        </p:nvSpPr>
        <p:spPr>
          <a:xfrm>
            <a:off x="7341534" y="1587879"/>
            <a:ext cx="4126565" cy="923330"/>
          </a:xfrm>
          <a:prstGeom prst="rect">
            <a:avLst/>
          </a:prstGeom>
          <a:noFill/>
        </p:spPr>
        <p:txBody>
          <a:bodyPr wrap="square" rtlCol="0" anchor="ctr">
            <a:spAutoFit/>
          </a:bodyPr>
          <a:lstStyle/>
          <a:p>
            <a:r>
              <a:rPr lang="en-US" altLang="ko-KR" sz="5400" i="1" smtClean="0">
                <a:cs typeface="Arial" pitchFamily="34" charset="0"/>
              </a:rPr>
              <a:t>Similarity?</a:t>
            </a:r>
            <a:endParaRPr lang="ko-KR" altLang="en-US" sz="5400">
              <a:cs typeface="Arial" pitchFamily="34" charset="0"/>
            </a:endParaRPr>
          </a:p>
        </p:txBody>
      </p:sp>
      <p:sp>
        <p:nvSpPr>
          <p:cNvPr id="11" name="TextBox 10">
            <a:extLst>
              <a:ext uri="{FF2B5EF4-FFF2-40B4-BE49-F238E27FC236}">
                <a16:creationId xmlns:a16="http://schemas.microsoft.com/office/drawing/2014/main" xmlns="" id="{D3137F12-6861-433A-8376-E300A6A5B116}"/>
              </a:ext>
            </a:extLst>
          </p:cNvPr>
          <p:cNvSpPr txBox="1"/>
          <p:nvPr/>
        </p:nvSpPr>
        <p:spPr>
          <a:xfrm>
            <a:off x="7381877" y="2612095"/>
            <a:ext cx="4242713" cy="830997"/>
          </a:xfrm>
          <a:prstGeom prst="rect">
            <a:avLst/>
          </a:prstGeom>
          <a:noFill/>
        </p:spPr>
        <p:txBody>
          <a:bodyPr wrap="square" rtlCol="0">
            <a:spAutoFit/>
          </a:bodyPr>
          <a:lstStyle/>
          <a:p>
            <a:r>
              <a:rPr lang="en-US" altLang="ko-KR" sz="1600" i="1" smtClean="0">
                <a:cs typeface="Arial" pitchFamily="34" charset="0"/>
              </a:rPr>
              <a:t>Similarity </a:t>
            </a:r>
            <a:r>
              <a:rPr lang="en-US" altLang="ko-KR" sz="1600" err="1" smtClean="0">
                <a:cs typeface="Arial" pitchFamily="34" charset="0"/>
              </a:rPr>
              <a:t>atau</a:t>
            </a:r>
            <a:r>
              <a:rPr lang="en-US" altLang="ko-KR" sz="1600" smtClean="0">
                <a:cs typeface="Arial" pitchFamily="34" charset="0"/>
              </a:rPr>
              <a:t> </a:t>
            </a:r>
            <a:r>
              <a:rPr lang="en-US" altLang="ko-KR" sz="1600" err="1" smtClean="0">
                <a:cs typeface="Arial" pitchFamily="34" charset="0"/>
              </a:rPr>
              <a:t>kemiripan</a:t>
            </a:r>
            <a:r>
              <a:rPr lang="en-US" altLang="ko-KR" sz="1600" smtClean="0">
                <a:cs typeface="Arial" pitchFamily="34" charset="0"/>
              </a:rPr>
              <a:t> </a:t>
            </a:r>
            <a:r>
              <a:rPr lang="en-US" altLang="ko-KR" sz="1600" err="1" smtClean="0">
                <a:cs typeface="Arial" pitchFamily="34" charset="0"/>
              </a:rPr>
              <a:t>adalah</a:t>
            </a:r>
            <a:r>
              <a:rPr lang="en-US" altLang="ko-KR" sz="1600" smtClean="0">
                <a:cs typeface="Arial" pitchFamily="34" charset="0"/>
              </a:rPr>
              <a:t> </a:t>
            </a:r>
            <a:r>
              <a:rPr lang="en-US" altLang="ko-KR" sz="1600" err="1" smtClean="0">
                <a:cs typeface="Arial" pitchFamily="34" charset="0"/>
              </a:rPr>
              <a:t>mencari</a:t>
            </a:r>
            <a:r>
              <a:rPr lang="en-US" altLang="ko-KR" sz="1600" smtClean="0">
                <a:cs typeface="Arial" pitchFamily="34" charset="0"/>
              </a:rPr>
              <a:t> </a:t>
            </a:r>
            <a:r>
              <a:rPr lang="en-US" altLang="ko-KR" sz="1600" err="1" smtClean="0">
                <a:cs typeface="Arial" pitchFamily="34" charset="0"/>
              </a:rPr>
              <a:t>kesamaan</a:t>
            </a:r>
            <a:r>
              <a:rPr lang="en-US" altLang="ko-KR" sz="1600" smtClean="0">
                <a:cs typeface="Arial" pitchFamily="34" charset="0"/>
              </a:rPr>
              <a:t> </a:t>
            </a:r>
            <a:r>
              <a:rPr lang="en-US" altLang="ko-KR" sz="1600" err="1" smtClean="0">
                <a:cs typeface="Arial" pitchFamily="34" charset="0"/>
              </a:rPr>
              <a:t>antar</a:t>
            </a:r>
            <a:r>
              <a:rPr lang="en-US" altLang="ko-KR" sz="1600" smtClean="0">
                <a:cs typeface="Arial" pitchFamily="34" charset="0"/>
              </a:rPr>
              <a:t> kata </a:t>
            </a:r>
            <a:r>
              <a:rPr lang="en-US" altLang="ko-KR" sz="1600" err="1" smtClean="0">
                <a:cs typeface="Arial" pitchFamily="34" charset="0"/>
              </a:rPr>
              <a:t>inputan</a:t>
            </a:r>
            <a:r>
              <a:rPr lang="en-US" altLang="ko-KR" sz="1600" smtClean="0">
                <a:cs typeface="Arial" pitchFamily="34" charset="0"/>
              </a:rPr>
              <a:t> </a:t>
            </a:r>
            <a:r>
              <a:rPr lang="en-US" altLang="ko-KR" sz="1600" err="1" smtClean="0">
                <a:cs typeface="Arial" pitchFamily="34" charset="0"/>
              </a:rPr>
              <a:t>dengan</a:t>
            </a:r>
            <a:r>
              <a:rPr lang="en-US" altLang="ko-KR" sz="1600" smtClean="0">
                <a:cs typeface="Arial" pitchFamily="34" charset="0"/>
              </a:rPr>
              <a:t> kata </a:t>
            </a:r>
            <a:r>
              <a:rPr lang="en-US" altLang="ko-KR" sz="1600" err="1" smtClean="0">
                <a:cs typeface="Arial" pitchFamily="34" charset="0"/>
              </a:rPr>
              <a:t>sumber</a:t>
            </a:r>
            <a:r>
              <a:rPr lang="en-US" altLang="ko-KR" sz="1600" smtClean="0">
                <a:cs typeface="Arial" pitchFamily="34" charset="0"/>
              </a:rPr>
              <a:t>.</a:t>
            </a:r>
            <a:endParaRPr lang="en-US" altLang="ko-KR" sz="1600" i="1">
              <a:cs typeface="Arial" pitchFamily="34" charset="0"/>
            </a:endParaRPr>
          </a:p>
        </p:txBody>
      </p:sp>
      <p:grpSp>
        <p:nvGrpSpPr>
          <p:cNvPr id="23" name="Group 22"/>
          <p:cNvGrpSpPr/>
          <p:nvPr/>
        </p:nvGrpSpPr>
        <p:grpSpPr>
          <a:xfrm>
            <a:off x="11188700" y="168095"/>
            <a:ext cx="871780" cy="873306"/>
            <a:chOff x="9639300" y="947037"/>
            <a:chExt cx="1385520" cy="1381278"/>
          </a:xfrm>
        </p:grpSpPr>
        <p:sp>
          <p:nvSpPr>
            <p:cNvPr id="28" name="Oval 27"/>
            <p:cNvSpPr/>
            <p:nvPr/>
          </p:nvSpPr>
          <p:spPr>
            <a:xfrm>
              <a:off x="9639300" y="947037"/>
              <a:ext cx="1385520" cy="138127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pic>
          <p:nvPicPr>
            <p:cNvPr id="32" name="Picture 31" descr="logo BL"/>
            <p:cNvPicPr/>
            <p:nvPr/>
          </p:nvPicPr>
          <p:blipFill>
            <a:blip r:embed="rId2"/>
            <a:stretch>
              <a:fillRect/>
            </a:stretch>
          </p:blipFill>
          <p:spPr>
            <a:xfrm>
              <a:off x="9708540" y="1039556"/>
              <a:ext cx="1221640" cy="1221640"/>
            </a:xfrm>
            <a:prstGeom prst="rect">
              <a:avLst/>
            </a:prstGeom>
          </p:spPr>
        </p:pic>
      </p:grpSp>
      <p:sp>
        <p:nvSpPr>
          <p:cNvPr id="7" name="TextBox 6">
            <a:extLst>
              <a:ext uri="{FF2B5EF4-FFF2-40B4-BE49-F238E27FC236}">
                <a16:creationId xmlns:a16="http://schemas.microsoft.com/office/drawing/2014/main" xmlns="" id="{8D6579FB-80AA-4EBF-AE14-BA4BC4C2CF12}"/>
              </a:ext>
            </a:extLst>
          </p:cNvPr>
          <p:cNvSpPr txBox="1"/>
          <p:nvPr/>
        </p:nvSpPr>
        <p:spPr>
          <a:xfrm>
            <a:off x="6201711" y="3534142"/>
            <a:ext cx="4126565" cy="923330"/>
          </a:xfrm>
          <a:prstGeom prst="rect">
            <a:avLst/>
          </a:prstGeom>
          <a:noFill/>
        </p:spPr>
        <p:txBody>
          <a:bodyPr wrap="square" rtlCol="0" anchor="ctr">
            <a:spAutoFit/>
          </a:bodyPr>
          <a:lstStyle/>
          <a:p>
            <a:r>
              <a:rPr lang="en-US" altLang="ko-KR" sz="5400" smtClean="0">
                <a:cs typeface="Arial" pitchFamily="34" charset="0"/>
              </a:rPr>
              <a:t>Plagiarisme?</a:t>
            </a:r>
            <a:endParaRPr lang="ko-KR" altLang="en-US" sz="5400">
              <a:cs typeface="Arial" pitchFamily="34" charset="0"/>
            </a:endParaRPr>
          </a:p>
        </p:txBody>
      </p:sp>
      <p:sp>
        <p:nvSpPr>
          <p:cNvPr id="8" name="TextBox 7">
            <a:extLst>
              <a:ext uri="{FF2B5EF4-FFF2-40B4-BE49-F238E27FC236}">
                <a16:creationId xmlns:a16="http://schemas.microsoft.com/office/drawing/2014/main" xmlns="" id="{D3137F12-6861-433A-8376-E300A6A5B116}"/>
              </a:ext>
            </a:extLst>
          </p:cNvPr>
          <p:cNvSpPr txBox="1"/>
          <p:nvPr/>
        </p:nvSpPr>
        <p:spPr>
          <a:xfrm>
            <a:off x="6098607" y="4543588"/>
            <a:ext cx="5902324" cy="830997"/>
          </a:xfrm>
          <a:prstGeom prst="rect">
            <a:avLst/>
          </a:prstGeom>
          <a:noFill/>
        </p:spPr>
        <p:txBody>
          <a:bodyPr wrap="square" rtlCol="0">
            <a:spAutoFit/>
          </a:bodyPr>
          <a:lstStyle/>
          <a:p>
            <a:r>
              <a:rPr lang="en-US" altLang="ko-KR" sz="1600">
                <a:cs typeface="Arial" pitchFamily="34" charset="0"/>
              </a:rPr>
              <a:t>Plagiarisme atau plagiat adalah penjiplakan atau pengambilan karangan, pendapat orang lain dan menjadikannya seolah-olah karangan sendiri</a:t>
            </a:r>
            <a:endParaRPr lang="en-US" altLang="ko-KR" sz="1600">
              <a:cs typeface="Arial" pitchFamily="34" charset="0"/>
            </a:endParaRPr>
          </a:p>
        </p:txBody>
      </p:sp>
      <p:sp>
        <p:nvSpPr>
          <p:cNvPr id="9" name="TextBox 8">
            <a:extLst>
              <a:ext uri="{FF2B5EF4-FFF2-40B4-BE49-F238E27FC236}">
                <a16:creationId xmlns:a16="http://schemas.microsoft.com/office/drawing/2014/main" xmlns="" id="{D3137F12-6861-433A-8376-E300A6A5B116}"/>
              </a:ext>
            </a:extLst>
          </p:cNvPr>
          <p:cNvSpPr txBox="1"/>
          <p:nvPr/>
        </p:nvSpPr>
        <p:spPr>
          <a:xfrm>
            <a:off x="5257699" y="6245388"/>
            <a:ext cx="6728393" cy="461665"/>
          </a:xfrm>
          <a:prstGeom prst="rect">
            <a:avLst/>
          </a:prstGeom>
          <a:noFill/>
        </p:spPr>
        <p:txBody>
          <a:bodyPr wrap="square" rtlCol="0">
            <a:spAutoFit/>
          </a:bodyPr>
          <a:lstStyle/>
          <a:p>
            <a:r>
              <a:rPr lang="en-US" altLang="ko-KR" sz="1200">
                <a:cs typeface="Arial" pitchFamily="34" charset="0"/>
              </a:rPr>
              <a:t>Sunyoto, A., &amp; Informatika, T. (2013). Implementasi Algoritma Rabin Karp untuk Pendeteksian Plagiat Dokumen Teks Menggunakan Konsep Similarity, 23–28.</a:t>
            </a:r>
            <a:endParaRPr lang="en-US" altLang="ko-KR" sz="1200">
              <a:cs typeface="Arial" pitchFamily="34" charset="0"/>
            </a:endParaRPr>
          </a:p>
        </p:txBody>
      </p:sp>
    </p:spTree>
    <p:extLst>
      <p:ext uri="{BB962C8B-B14F-4D97-AF65-F5344CB8AC3E}">
        <p14:creationId xmlns:p14="http://schemas.microsoft.com/office/powerpoint/2010/main" val="1874815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9"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0-#ppt_w/2"/>
                                          </p:val>
                                        </p:tav>
                                        <p:tav tm="100000">
                                          <p:val>
                                            <p:strVal val="#ppt_x"/>
                                          </p:val>
                                        </p:tav>
                                      </p:tavLst>
                                    </p:anim>
                                    <p:anim calcmode="lin" valueType="num">
                                      <p:cBhvr additive="base">
                                        <p:cTn id="14"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0-#ppt_w/2"/>
                                          </p:val>
                                        </p:tav>
                                        <p:tav tm="100000">
                                          <p:val>
                                            <p:strVal val="#ppt_x"/>
                                          </p:val>
                                        </p:tav>
                                      </p:tavLst>
                                    </p:anim>
                                    <p:anim calcmode="lin" valueType="num">
                                      <p:cBhvr additive="base">
                                        <p:cTn id="26"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barn(inVertical)">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1" grpId="0"/>
      <p:bldP spid="7" grpId="0"/>
      <p:bldP spid="8"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735F7F3-C1B5-4B60-A00A-4EB618DDFB5A}"/>
              </a:ext>
            </a:extLst>
          </p:cNvPr>
          <p:cNvSpPr>
            <a:spLocks noGrp="1"/>
          </p:cNvSpPr>
          <p:nvPr>
            <p:ph type="body" sz="quarter" idx="10"/>
          </p:nvPr>
        </p:nvSpPr>
        <p:spPr/>
        <p:txBody>
          <a:bodyPr/>
          <a:lstStyle/>
          <a:p>
            <a:r>
              <a:rPr lang="en-US" smtClean="0"/>
              <a:t>Metodologi </a:t>
            </a:r>
            <a:r>
              <a:rPr lang="en-US" err="1" smtClean="0"/>
              <a:t>Penelitian</a:t>
            </a:r>
            <a:endParaRPr lang="en-US"/>
          </a:p>
        </p:txBody>
      </p:sp>
      <p:graphicFrame>
        <p:nvGraphicFramePr>
          <p:cNvPr id="5" name="Content Placeholder 4"/>
          <p:cNvGraphicFramePr>
            <a:graphicFrameLocks/>
          </p:cNvGraphicFramePr>
          <p:nvPr>
            <p:extLst>
              <p:ext uri="{D42A27DB-BD31-4B8C-83A1-F6EECF244321}">
                <p14:modId xmlns:p14="http://schemas.microsoft.com/office/powerpoint/2010/main" val="646650325"/>
              </p:ext>
            </p:extLst>
          </p:nvPr>
        </p:nvGraphicFramePr>
        <p:xfrm>
          <a:off x="647700" y="1743074"/>
          <a:ext cx="10976890" cy="46577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4" name="Group 3"/>
          <p:cNvGrpSpPr/>
          <p:nvPr/>
        </p:nvGrpSpPr>
        <p:grpSpPr>
          <a:xfrm>
            <a:off x="11188700" y="168095"/>
            <a:ext cx="871780" cy="873306"/>
            <a:chOff x="9639300" y="947037"/>
            <a:chExt cx="1385520" cy="1381278"/>
          </a:xfrm>
        </p:grpSpPr>
        <p:sp>
          <p:nvSpPr>
            <p:cNvPr id="6" name="Oval 5"/>
            <p:cNvSpPr/>
            <p:nvPr/>
          </p:nvSpPr>
          <p:spPr>
            <a:xfrm>
              <a:off x="9639300" y="947037"/>
              <a:ext cx="1385520" cy="138127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pic>
          <p:nvPicPr>
            <p:cNvPr id="7" name="Picture 6" descr="logo BL"/>
            <p:cNvPicPr/>
            <p:nvPr/>
          </p:nvPicPr>
          <p:blipFill>
            <a:blip r:embed="rId7"/>
            <a:stretch>
              <a:fillRect/>
            </a:stretch>
          </p:blipFill>
          <p:spPr>
            <a:xfrm>
              <a:off x="9708540" y="1039556"/>
              <a:ext cx="1221640" cy="1221640"/>
            </a:xfrm>
            <a:prstGeom prst="rect">
              <a:avLst/>
            </a:prstGeom>
          </p:spPr>
        </p:pic>
      </p:grpSp>
      <p:sp>
        <p:nvSpPr>
          <p:cNvPr id="10" name="TextBox 9">
            <a:extLst>
              <a:ext uri="{FF2B5EF4-FFF2-40B4-BE49-F238E27FC236}">
                <a16:creationId xmlns:a16="http://schemas.microsoft.com/office/drawing/2014/main" xmlns="" id="{D3137F12-6861-433A-8376-E300A6A5B116}"/>
              </a:ext>
            </a:extLst>
          </p:cNvPr>
          <p:cNvSpPr txBox="1"/>
          <p:nvPr/>
        </p:nvSpPr>
        <p:spPr>
          <a:xfrm>
            <a:off x="752477" y="2612095"/>
            <a:ext cx="1939923" cy="600164"/>
          </a:xfrm>
          <a:prstGeom prst="rect">
            <a:avLst/>
          </a:prstGeom>
          <a:noFill/>
        </p:spPr>
        <p:txBody>
          <a:bodyPr wrap="square" rtlCol="0">
            <a:spAutoFit/>
          </a:bodyPr>
          <a:lstStyle/>
          <a:p>
            <a:r>
              <a:rPr lang="en-US" altLang="ko-KR" sz="1100" smtClean="0">
                <a:cs typeface="Arial" pitchFamily="34" charset="0"/>
              </a:rPr>
              <a:t>Data berasal dari dokumen abstrak Tugas Akhir mahasiswa Budi Luhur</a:t>
            </a:r>
            <a:endParaRPr lang="en-US" altLang="ko-KR" sz="1100">
              <a:cs typeface="Arial" pitchFamily="34" charset="0"/>
            </a:endParaRPr>
          </a:p>
        </p:txBody>
      </p:sp>
      <p:sp>
        <p:nvSpPr>
          <p:cNvPr id="11" name="TextBox 10">
            <a:extLst>
              <a:ext uri="{FF2B5EF4-FFF2-40B4-BE49-F238E27FC236}">
                <a16:creationId xmlns:a16="http://schemas.microsoft.com/office/drawing/2014/main" xmlns="" id="{D3137F12-6861-433A-8376-E300A6A5B116}"/>
              </a:ext>
            </a:extLst>
          </p:cNvPr>
          <p:cNvSpPr txBox="1"/>
          <p:nvPr/>
        </p:nvSpPr>
        <p:spPr>
          <a:xfrm>
            <a:off x="3838577" y="2611254"/>
            <a:ext cx="1939923" cy="600164"/>
          </a:xfrm>
          <a:prstGeom prst="rect">
            <a:avLst/>
          </a:prstGeom>
          <a:noFill/>
        </p:spPr>
        <p:txBody>
          <a:bodyPr wrap="square" rtlCol="0">
            <a:spAutoFit/>
          </a:bodyPr>
          <a:lstStyle/>
          <a:p>
            <a:r>
              <a:rPr lang="en-US" altLang="ko-KR" sz="1100" smtClean="0">
                <a:cs typeface="Arial" pitchFamily="34" charset="0"/>
              </a:rPr>
              <a:t>Proses penggunaan data sebagai </a:t>
            </a:r>
            <a:r>
              <a:rPr lang="en-US" altLang="ko-KR" sz="1100" i="1" smtClean="0">
                <a:cs typeface="Arial" pitchFamily="34" charset="0"/>
              </a:rPr>
              <a:t>dataset </a:t>
            </a:r>
            <a:r>
              <a:rPr lang="en-US" altLang="ko-KR" sz="1100" smtClean="0">
                <a:cs typeface="Arial" pitchFamily="34" charset="0"/>
              </a:rPr>
              <a:t>atau sebagai data tes</a:t>
            </a:r>
            <a:endParaRPr lang="en-US" altLang="ko-KR" sz="1100">
              <a:cs typeface="Arial" pitchFamily="34" charset="0"/>
            </a:endParaRPr>
          </a:p>
        </p:txBody>
      </p:sp>
      <p:sp>
        <p:nvSpPr>
          <p:cNvPr id="12" name="TextBox 11">
            <a:extLst>
              <a:ext uri="{FF2B5EF4-FFF2-40B4-BE49-F238E27FC236}">
                <a16:creationId xmlns:a16="http://schemas.microsoft.com/office/drawing/2014/main" xmlns="" id="{D3137F12-6861-433A-8376-E300A6A5B116}"/>
              </a:ext>
            </a:extLst>
          </p:cNvPr>
          <p:cNvSpPr txBox="1"/>
          <p:nvPr/>
        </p:nvSpPr>
        <p:spPr>
          <a:xfrm>
            <a:off x="7089776" y="2611254"/>
            <a:ext cx="1939923" cy="600164"/>
          </a:xfrm>
          <a:prstGeom prst="rect">
            <a:avLst/>
          </a:prstGeom>
          <a:noFill/>
        </p:spPr>
        <p:txBody>
          <a:bodyPr wrap="square" rtlCol="0">
            <a:spAutoFit/>
          </a:bodyPr>
          <a:lstStyle/>
          <a:p>
            <a:r>
              <a:rPr lang="en-US" altLang="ko-KR" sz="1100">
                <a:cs typeface="Arial" pitchFamily="34" charset="0"/>
              </a:rPr>
              <a:t>penyeragaman dan </a:t>
            </a:r>
            <a:r>
              <a:rPr lang="en-US" altLang="ko-KR" sz="1100">
                <a:cs typeface="Arial" pitchFamily="34" charset="0"/>
              </a:rPr>
              <a:t>kemudahan </a:t>
            </a:r>
            <a:r>
              <a:rPr lang="en-US" altLang="ko-KR" sz="1100" smtClean="0">
                <a:cs typeface="Arial" pitchFamily="34" charset="0"/>
              </a:rPr>
              <a:t>pembacaan teks</a:t>
            </a:r>
            <a:endParaRPr lang="en-US" altLang="ko-KR" sz="1100">
              <a:cs typeface="Arial" pitchFamily="34" charset="0"/>
            </a:endParaRPr>
          </a:p>
        </p:txBody>
      </p:sp>
      <p:sp>
        <p:nvSpPr>
          <p:cNvPr id="13" name="TextBox 12">
            <a:extLst>
              <a:ext uri="{FF2B5EF4-FFF2-40B4-BE49-F238E27FC236}">
                <a16:creationId xmlns:a16="http://schemas.microsoft.com/office/drawing/2014/main" xmlns="" id="{D3137F12-6861-433A-8376-E300A6A5B116}"/>
              </a:ext>
            </a:extLst>
          </p:cNvPr>
          <p:cNvSpPr txBox="1"/>
          <p:nvPr/>
        </p:nvSpPr>
        <p:spPr>
          <a:xfrm>
            <a:off x="9811667" y="2611254"/>
            <a:ext cx="1939923" cy="430887"/>
          </a:xfrm>
          <a:prstGeom prst="rect">
            <a:avLst/>
          </a:prstGeom>
          <a:noFill/>
        </p:spPr>
        <p:txBody>
          <a:bodyPr wrap="square" rtlCol="0">
            <a:spAutoFit/>
          </a:bodyPr>
          <a:lstStyle/>
          <a:p>
            <a:r>
              <a:rPr lang="en-US" altLang="ko-KR" sz="1100">
                <a:cs typeface="Arial" pitchFamily="34" charset="0"/>
              </a:rPr>
              <a:t>pemisahan </a:t>
            </a:r>
            <a:r>
              <a:rPr lang="en-US" altLang="ko-KR" sz="1100" i="1">
                <a:cs typeface="Arial" pitchFamily="34" charset="0"/>
              </a:rPr>
              <a:t>string</a:t>
            </a:r>
            <a:r>
              <a:rPr lang="en-US" altLang="ko-KR" sz="1100">
                <a:cs typeface="Arial" pitchFamily="34" charset="0"/>
              </a:rPr>
              <a:t> sepanjang n dari sebuah kata</a:t>
            </a:r>
            <a:endParaRPr lang="en-US" altLang="ko-KR" sz="1100">
              <a:cs typeface="Arial" pitchFamily="34" charset="0"/>
            </a:endParaRPr>
          </a:p>
        </p:txBody>
      </p:sp>
      <p:sp>
        <p:nvSpPr>
          <p:cNvPr id="14" name="TextBox 13">
            <a:extLst>
              <a:ext uri="{FF2B5EF4-FFF2-40B4-BE49-F238E27FC236}">
                <a16:creationId xmlns:a16="http://schemas.microsoft.com/office/drawing/2014/main" xmlns="" id="{D3137F12-6861-433A-8376-E300A6A5B116}"/>
              </a:ext>
            </a:extLst>
          </p:cNvPr>
          <p:cNvSpPr txBox="1"/>
          <p:nvPr/>
        </p:nvSpPr>
        <p:spPr>
          <a:xfrm>
            <a:off x="752475" y="5329054"/>
            <a:ext cx="1939923" cy="600164"/>
          </a:xfrm>
          <a:prstGeom prst="rect">
            <a:avLst/>
          </a:prstGeom>
          <a:noFill/>
        </p:spPr>
        <p:txBody>
          <a:bodyPr wrap="square" rtlCol="0">
            <a:spAutoFit/>
          </a:bodyPr>
          <a:lstStyle/>
          <a:p>
            <a:r>
              <a:rPr lang="en-US" altLang="ko-KR" sz="1100">
                <a:cs typeface="Arial" pitchFamily="34" charset="0"/>
              </a:rPr>
              <a:t>proses pengecekan </a:t>
            </a:r>
            <a:r>
              <a:rPr lang="en-US" altLang="ko-KR" sz="1100">
                <a:cs typeface="Arial" pitchFamily="34" charset="0"/>
              </a:rPr>
              <a:t>kesamaan </a:t>
            </a:r>
            <a:r>
              <a:rPr lang="en-US" altLang="ko-KR" sz="1100" smtClean="0">
                <a:cs typeface="Arial" pitchFamily="34" charset="0"/>
              </a:rPr>
              <a:t>kata melalui teknik </a:t>
            </a:r>
            <a:r>
              <a:rPr lang="en-US" sz="1100" i="1"/>
              <a:t>hashing</a:t>
            </a:r>
            <a:endParaRPr lang="en-US" altLang="ko-KR" sz="1100" i="1">
              <a:cs typeface="Arial" pitchFamily="34" charset="0"/>
            </a:endParaRPr>
          </a:p>
        </p:txBody>
      </p:sp>
      <p:sp>
        <p:nvSpPr>
          <p:cNvPr id="15" name="TextBox 14">
            <a:extLst>
              <a:ext uri="{FF2B5EF4-FFF2-40B4-BE49-F238E27FC236}">
                <a16:creationId xmlns:a16="http://schemas.microsoft.com/office/drawing/2014/main" xmlns="" id="{D3137F12-6861-433A-8376-E300A6A5B116}"/>
              </a:ext>
            </a:extLst>
          </p:cNvPr>
          <p:cNvSpPr txBox="1"/>
          <p:nvPr/>
        </p:nvSpPr>
        <p:spPr>
          <a:xfrm>
            <a:off x="3965575" y="5329054"/>
            <a:ext cx="1939923" cy="600164"/>
          </a:xfrm>
          <a:prstGeom prst="rect">
            <a:avLst/>
          </a:prstGeom>
          <a:noFill/>
        </p:spPr>
        <p:txBody>
          <a:bodyPr wrap="square" rtlCol="0">
            <a:spAutoFit/>
          </a:bodyPr>
          <a:lstStyle/>
          <a:p>
            <a:r>
              <a:rPr lang="en-US" sz="1100" smtClean="0"/>
              <a:t>Proses membandingkan </a:t>
            </a:r>
            <a:r>
              <a:rPr lang="en-US" sz="1100"/>
              <a:t>dua sampel </a:t>
            </a:r>
            <a:r>
              <a:rPr lang="en-US" sz="1100"/>
              <a:t>yaitu </a:t>
            </a:r>
            <a:r>
              <a:rPr lang="en-US" sz="1100" smtClean="0"/>
              <a:t>dokumen abstrak</a:t>
            </a:r>
            <a:endParaRPr lang="en-US" altLang="ko-KR" sz="1100" i="1">
              <a:cs typeface="Arial" pitchFamily="34" charset="0"/>
            </a:endParaRPr>
          </a:p>
        </p:txBody>
      </p:sp>
      <p:sp>
        <p:nvSpPr>
          <p:cNvPr id="16" name="TextBox 15">
            <a:extLst>
              <a:ext uri="{FF2B5EF4-FFF2-40B4-BE49-F238E27FC236}">
                <a16:creationId xmlns:a16="http://schemas.microsoft.com/office/drawing/2014/main" xmlns="" id="{D3137F12-6861-433A-8376-E300A6A5B116}"/>
              </a:ext>
            </a:extLst>
          </p:cNvPr>
          <p:cNvSpPr txBox="1"/>
          <p:nvPr/>
        </p:nvSpPr>
        <p:spPr>
          <a:xfrm>
            <a:off x="7178675" y="5329054"/>
            <a:ext cx="1939923" cy="600164"/>
          </a:xfrm>
          <a:prstGeom prst="rect">
            <a:avLst/>
          </a:prstGeom>
          <a:noFill/>
        </p:spPr>
        <p:txBody>
          <a:bodyPr wrap="square" rtlCol="0">
            <a:spAutoFit/>
          </a:bodyPr>
          <a:lstStyle/>
          <a:p>
            <a:r>
              <a:rPr lang="en-US" altLang="ko-KR" sz="1100" smtClean="0">
                <a:cs typeface="Arial" pitchFamily="34" charset="0"/>
              </a:rPr>
              <a:t>Pengujian dari sistem yang dibuat menggunakan </a:t>
            </a:r>
            <a:r>
              <a:rPr lang="en-US" sz="1100" i="1"/>
              <a:t>Black Box Testing</a:t>
            </a:r>
            <a:r>
              <a:rPr lang="en-US" sz="1100"/>
              <a:t> </a:t>
            </a:r>
            <a:endParaRPr lang="en-US" altLang="ko-KR" sz="1100" i="1">
              <a:cs typeface="Arial" pitchFamily="34" charset="0"/>
            </a:endParaRPr>
          </a:p>
        </p:txBody>
      </p:sp>
    </p:spTree>
    <p:extLst>
      <p:ext uri="{BB962C8B-B14F-4D97-AF65-F5344CB8AC3E}">
        <p14:creationId xmlns:p14="http://schemas.microsoft.com/office/powerpoint/2010/main" val="4285078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up)">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right)">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down)">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down)">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right)">
                                      <p:cBhvr>
                                        <p:cTn id="3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15" grpId="0"/>
      <p:bldP spid="16" grpId="0"/>
    </p:bldLst>
  </p:timing>
</p:sld>
</file>

<file path=ppt/theme/theme1.xml><?xml version="1.0" encoding="utf-8"?>
<a:theme xmlns:a="http://schemas.openxmlformats.org/drawingml/2006/main" name="Cover and End Slide Master">
  <a:themeElements>
    <a:clrScheme name="ALLPPT-402">
      <a:dk1>
        <a:sysClr val="windowText" lastClr="000000"/>
      </a:dk1>
      <a:lt1>
        <a:sysClr val="window" lastClr="FFFFFF"/>
      </a:lt1>
      <a:dk2>
        <a:srgbClr val="44546A"/>
      </a:dk2>
      <a:lt2>
        <a:srgbClr val="E7E6E6"/>
      </a:lt2>
      <a:accent1>
        <a:srgbClr val="507C89"/>
      </a:accent1>
      <a:accent2>
        <a:srgbClr val="8CBABE"/>
      </a:accent2>
      <a:accent3>
        <a:srgbClr val="9CCCD2"/>
      </a:accent3>
      <a:accent4>
        <a:srgbClr val="507C89"/>
      </a:accent4>
      <a:accent5>
        <a:srgbClr val="8CBABE"/>
      </a:accent5>
      <a:accent6>
        <a:srgbClr val="9CCCD2"/>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1_Contents Slide Master">
  <a:themeElements>
    <a:clrScheme name="ALLPPT-402">
      <a:dk1>
        <a:sysClr val="windowText" lastClr="000000"/>
      </a:dk1>
      <a:lt1>
        <a:sysClr val="window" lastClr="FFFFFF"/>
      </a:lt1>
      <a:dk2>
        <a:srgbClr val="44546A"/>
      </a:dk2>
      <a:lt2>
        <a:srgbClr val="E7E6E6"/>
      </a:lt2>
      <a:accent1>
        <a:srgbClr val="507C89"/>
      </a:accent1>
      <a:accent2>
        <a:srgbClr val="8CBABE"/>
      </a:accent2>
      <a:accent3>
        <a:srgbClr val="9CCCD2"/>
      </a:accent3>
      <a:accent4>
        <a:srgbClr val="507C89"/>
      </a:accent4>
      <a:accent5>
        <a:srgbClr val="8CBABE"/>
      </a:accent5>
      <a:accent6>
        <a:srgbClr val="9CCCD2"/>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 01">
      <a:dk1>
        <a:sysClr val="windowText" lastClr="000000"/>
      </a:dk1>
      <a:lt1>
        <a:sysClr val="window" lastClr="FFFFFF"/>
      </a:lt1>
      <a:dk2>
        <a:srgbClr val="44546A"/>
      </a:dk2>
      <a:lt2>
        <a:srgbClr val="E7E6E6"/>
      </a:lt2>
      <a:accent1>
        <a:srgbClr val="8AC7D3"/>
      </a:accent1>
      <a:accent2>
        <a:srgbClr val="307689"/>
      </a:accent2>
      <a:accent3>
        <a:srgbClr val="F7C76A"/>
      </a:accent3>
      <a:accent4>
        <a:srgbClr val="E93A0F"/>
      </a:accent4>
      <a:accent5>
        <a:srgbClr val="C1C3C4"/>
      </a:accent5>
      <a:accent6>
        <a:srgbClr val="506272"/>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2371</TotalTime>
  <Words>1441</Words>
  <Application>Microsoft Office PowerPoint</Application>
  <PresentationFormat>Custom</PresentationFormat>
  <Paragraphs>336</Paragraphs>
  <Slides>19</Slides>
  <Notes>0</Notes>
  <HiddenSlides>0</HiddenSlides>
  <MMClips>0</MMClips>
  <ScaleCrop>false</ScaleCrop>
  <HeadingPairs>
    <vt:vector size="4" baseType="variant">
      <vt:variant>
        <vt:lpstr>Theme</vt:lpstr>
      </vt:variant>
      <vt:variant>
        <vt:i4>3</vt:i4>
      </vt:variant>
      <vt:variant>
        <vt:lpstr>Slide Titles</vt:lpstr>
      </vt:variant>
      <vt:variant>
        <vt:i4>19</vt:i4>
      </vt:variant>
    </vt:vector>
  </HeadingPairs>
  <TitlesOfParts>
    <vt:vector size="22" baseType="lpstr">
      <vt:lpstr>Cover and End Slide Master</vt:lpstr>
      <vt:lpstr>1_Contents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Wahyu Desena</dc:creator>
  <cp:lastModifiedBy>user</cp:lastModifiedBy>
  <cp:revision>74</cp:revision>
  <dcterms:created xsi:type="dcterms:W3CDTF">2020-01-20T05:08:25Z</dcterms:created>
  <dcterms:modified xsi:type="dcterms:W3CDTF">2021-02-06T17:37:44Z</dcterms:modified>
</cp:coreProperties>
</file>