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67" r:id="rId12"/>
    <p:sldId id="268" r:id="rId13"/>
    <p:sldId id="275" r:id="rId14"/>
    <p:sldId id="272" r:id="rId15"/>
    <p:sldId id="266" r:id="rId16"/>
    <p:sldId id="276" r:id="rId17"/>
    <p:sldId id="279" r:id="rId18"/>
    <p:sldId id="278" r:id="rId19"/>
    <p:sldId id="277" r:id="rId20"/>
    <p:sldId id="269" r:id="rId21"/>
    <p:sldId id="271" r:id="rId22"/>
    <p:sldId id="27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C0DDA-7E02-4BFE-9C07-8D7C575EAEB8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B450F-E007-45D1-8702-96797F3C9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1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B450F-E007-45D1-8702-96797F3C98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2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AF31-DF27-448B-A1E3-B2EBBCB58AB2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F75-C1FB-45F2-877C-8863872A7F71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E22F-730F-4DD7-88EF-C3780B8C3A4B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00A0-C87A-4ADE-81F6-E3FCE00AC42B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890E-6451-4C6D-B909-80C4E541D66A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93E9-D94C-4FA7-ACBB-A220D70F1CC0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6C1-C812-4417-9BF3-01B1681CBD3C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E2F2-473A-4137-9A7A-7F134E9B2E0B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FCC0-7036-42F9-BE98-03F0A7E620EE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7B3D-F312-404D-9A33-AA6E43507599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31C-6BF8-4F20-8AF6-774FBA0F49D3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898B1E-0D9D-4FB3-AEBB-B711D4FFB328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windone0109/article/details/485704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7520880" cy="121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</a:t>
            </a:r>
            <a:r>
              <a:rPr lang="en-US" altLang="zh-CN" b="1" dirty="0" smtClean="0"/>
              <a:t>FiveNode</a:t>
            </a:r>
            <a:r>
              <a:rPr lang="zh-CN" altLang="en-US" b="1" dirty="0" smtClean="0"/>
              <a:t>内部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625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及时释放资源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4800" dirty="0"/>
              <a:t> </a:t>
            </a:r>
            <a:r>
              <a:rPr lang="en-US" altLang="zh-CN" sz="4800" dirty="0" smtClean="0"/>
              <a:t> var obj = new Object();</a:t>
            </a:r>
          </a:p>
          <a:p>
            <a:pPr marL="0" indent="0">
              <a:buNone/>
            </a:pPr>
            <a:r>
              <a:rPr lang="en-US" altLang="zh-CN" sz="4800" dirty="0"/>
              <a:t> </a:t>
            </a:r>
            <a:r>
              <a:rPr lang="en-US" altLang="zh-CN" sz="4800" dirty="0" smtClean="0"/>
              <a:t> obj = null;</a:t>
            </a:r>
            <a:endParaRPr lang="zh-CN" altLang="en-US" sz="4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407-2E24-49E2-BCFE-FE98EA3A68AB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数组</a:t>
            </a:r>
          </a:p>
          <a:p>
            <a:r>
              <a:rPr lang="zh-CN" altLang="en-US" dirty="0"/>
              <a:t>  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的数组是对象。所以使用上可以类似对象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6B17-374B-4580-8CD0-E235A893F4EA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9775"/>
            <a:ext cx="6010587" cy="356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8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数组</a:t>
            </a:r>
          </a:p>
          <a:p>
            <a:r>
              <a:rPr lang="zh-CN" altLang="en-US" dirty="0"/>
              <a:t>  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C865-CB4E-4BE2-A93E-1E5EB68F6A02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77" y="2834742"/>
            <a:ext cx="3595223" cy="133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5134055" cy="207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57192"/>
            <a:ext cx="8640960" cy="128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9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数组元素的删除</a:t>
            </a:r>
            <a:endParaRPr lang="en-US" altLang="zh-CN" b="1" dirty="0" smtClean="0"/>
          </a:p>
          <a:p>
            <a:r>
              <a:rPr lang="zh-CN" altLang="en-US" b="1" dirty="0" smtClean="0"/>
              <a:t>通过值获取元素的位置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5400" b="1" dirty="0" smtClean="0"/>
              <a:t>           Array.splice(i,1);</a:t>
            </a:r>
          </a:p>
          <a:p>
            <a:pPr marL="0" indent="0">
              <a:buNone/>
            </a:pPr>
            <a:r>
              <a:rPr lang="zh-CN" altLang="en-US" sz="5400" b="1" dirty="0" smtClean="0"/>
              <a:t>  二维数组不要使用</a:t>
            </a:r>
          </a:p>
          <a:p>
            <a:pPr marL="0" indent="0">
              <a:buNone/>
            </a:pPr>
            <a:r>
              <a:rPr lang="zh-CN" altLang="en-US" dirty="0"/>
              <a:t>  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CCA-95ED-458A-9F20-9EF996D82E2A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290891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Console.log();</a:t>
            </a:r>
          </a:p>
          <a:p>
            <a:r>
              <a:rPr lang="zh-CN" altLang="en-US" dirty="0" smtClean="0"/>
              <a:t>单步调试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sz="6000" b="1" dirty="0" smtClean="0"/>
              <a:t>          </a:t>
            </a:r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动态语言很坑爹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5CB6-5CC5-427E-97C9-0B577ABB3186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780571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Log(object)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3626" y="3861048"/>
            <a:ext cx="16681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 changed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3626" y="5013176"/>
            <a:ext cx="16681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Log(object)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9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Class.js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5958-E24A-4F3C-AEBB-0F652C710FA4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26" y="2103306"/>
            <a:ext cx="5688632" cy="418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0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Class.js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5958-E24A-4F3C-AEBB-0F652C710FA4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47875"/>
            <a:ext cx="7560840" cy="256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85182"/>
            <a:ext cx="8784976" cy="42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8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0529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：严格按照命名规范进行编写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：不要修改别人写得任何代码，更不要同时修改一个部分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：不要使用全局格式化操作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：不要修改文件名，如果需要修改，使用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改名功能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：在</a:t>
            </a:r>
            <a:r>
              <a:rPr lang="zh-CN" altLang="en-US" dirty="0"/>
              <a:t>提交时，写上明确的</a:t>
            </a:r>
            <a:r>
              <a:rPr lang="en-US" altLang="zh-CN" dirty="0" smtClean="0"/>
              <a:t>message</a:t>
            </a:r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en-US" dirty="0"/>
              <a:t>频繁的提交</a:t>
            </a:r>
            <a:r>
              <a:rPr lang="en-US" altLang="zh-CN" dirty="0"/>
              <a:t>/</a:t>
            </a:r>
            <a:r>
              <a:rPr lang="zh-CN" altLang="en-US" dirty="0"/>
              <a:t>更新可以降低在冲突发生的概率，以及发生时解决冲突的复杂</a:t>
            </a:r>
            <a:r>
              <a:rPr lang="zh-CN" altLang="en-US" dirty="0" smtClean="0"/>
              <a:t>度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C51C-2807-400D-8CD6-0F460D4020EA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CDC-CE4E-4D43-AA07-776A445D4CB3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1137636" y="1279260"/>
            <a:ext cx="936104" cy="9361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1279888" y="4869160"/>
            <a:ext cx="953578" cy="9361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rot="1809921">
            <a:off x="2027951" y="2220826"/>
            <a:ext cx="1962548" cy="28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3923928" y="2150858"/>
            <a:ext cx="2088232" cy="20522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19875887">
            <a:off x="2161374" y="4532830"/>
            <a:ext cx="2033874" cy="221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03648" y="2852936"/>
            <a:ext cx="1872208" cy="120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修改同一个地方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38616" y="5013176"/>
            <a:ext cx="232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http://blog.csdn.net/windone0109/article/details/4857044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0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Sea.js</a:t>
            </a:r>
          </a:p>
          <a:p>
            <a:r>
              <a:rPr lang="zh-CN" altLang="en-US" dirty="0" smtClean="0"/>
              <a:t>好处：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/>
              <a:t>  </a:t>
            </a:r>
            <a:r>
              <a:rPr lang="zh-CN" altLang="en-US" dirty="0" smtClean="0"/>
              <a:t> 没有</a:t>
            </a:r>
            <a:r>
              <a:rPr lang="zh-CN" altLang="en-US" dirty="0"/>
              <a:t>了</a:t>
            </a:r>
            <a:r>
              <a:rPr lang="zh-CN" altLang="en-US" dirty="0" smtClean="0"/>
              <a:t>全局变量，多人合作，保护变量</a:t>
            </a:r>
            <a:endParaRPr lang="zh-CN" altLang="en-US" dirty="0"/>
          </a:p>
          <a:p>
            <a:r>
              <a:rPr lang="zh-CN" altLang="en-US" dirty="0"/>
              <a:t>  </a:t>
            </a:r>
            <a:r>
              <a:rPr lang="zh-CN" altLang="en-US" dirty="0" smtClean="0"/>
              <a:t>          多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r>
              <a:rPr lang="zh-CN" altLang="en-US" dirty="0" smtClean="0"/>
              <a:t>打包，减少前端请求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版本管理，便于更新与维护</a:t>
            </a:r>
            <a:endParaRPr lang="zh-CN" altLang="en-US" dirty="0"/>
          </a:p>
          <a:p>
            <a:r>
              <a:rPr lang="zh-CN" altLang="en-US" dirty="0"/>
              <a:t>  </a:t>
            </a:r>
            <a:r>
              <a:rPr lang="zh-CN" altLang="en-US" dirty="0" smtClean="0"/>
              <a:t>          前</a:t>
            </a:r>
            <a:r>
              <a:rPr lang="zh-CN" altLang="en-US" dirty="0"/>
              <a:t>后端</a:t>
            </a:r>
            <a:r>
              <a:rPr lang="zh-CN" altLang="en-US" dirty="0" smtClean="0"/>
              <a:t>通用，增强</a:t>
            </a:r>
            <a:r>
              <a:rPr lang="zh-CN" altLang="en-US" dirty="0"/>
              <a:t>复用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关系依赖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4CC7-1B0D-40F8-B171-E770DDC4B2FD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团队合作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              代码的可维护性</a:t>
            </a:r>
            <a:endParaRPr lang="en-US" altLang="zh-CN" dirty="0" smtClean="0"/>
          </a:p>
          <a:p>
            <a:r>
              <a:rPr lang="zh-CN" altLang="en-US" dirty="0" smtClean="0"/>
              <a:t>              保证代码的质量</a:t>
            </a:r>
            <a:endParaRPr lang="en-US" altLang="zh-CN" dirty="0" smtClean="0"/>
          </a:p>
          <a:p>
            <a:r>
              <a:rPr lang="zh-CN" altLang="en-US" dirty="0" smtClean="0"/>
              <a:t>              代码的可读性</a:t>
            </a:r>
            <a:endParaRPr lang="en-US" altLang="zh-CN" dirty="0" smtClean="0"/>
          </a:p>
          <a:p>
            <a:r>
              <a:rPr lang="zh-CN" altLang="en-US" b="1" dirty="0" smtClean="0"/>
              <a:t>个人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              防止</a:t>
            </a:r>
            <a:r>
              <a:rPr lang="zh-CN" altLang="en-US" dirty="0"/>
              <a:t>产生难以觉察的</a:t>
            </a:r>
            <a:r>
              <a:rPr lang="en-US" altLang="zh-CN" dirty="0" smtClean="0"/>
              <a:t>bug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提高开发</a:t>
            </a:r>
            <a:r>
              <a:rPr lang="zh-CN" altLang="en-US" dirty="0"/>
              <a:t>效率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规范是一个高手的体现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75C1-541C-45AD-A6CD-2B9DAB64D4E7}" type="datetime1">
              <a:rPr lang="zh-CN" altLang="en-US" smtClean="0"/>
              <a:t>2012/5/21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Sea.js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4CC7-1B0D-40F8-B171-E770DDC4B2FD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95877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8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Dollar.js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42AA-ECD3-4463-8B9C-A07DE79367DD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45898"/>
            <a:ext cx="7976526" cy="157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1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 gdemo.js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游戏初始化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游戏资源加载</a:t>
            </a:r>
            <a:endParaRPr lang="en-US" altLang="zh-CN" dirty="0" smtClean="0"/>
          </a:p>
          <a:p>
            <a:r>
              <a:rPr lang="zh-CN" altLang="en-US" dirty="0" smtClean="0"/>
              <a:t> 游戏图形绘制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游戏元素动画管理</a:t>
            </a:r>
            <a:endParaRPr lang="en-US" altLang="zh-CN" dirty="0"/>
          </a:p>
          <a:p>
            <a:r>
              <a:rPr lang="zh-CN" altLang="en-US" dirty="0" smtClean="0"/>
              <a:t> 游戏事件管理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游戏元素基类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游戏状态管理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本地存储管理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639-5D0C-48AE-8EF4-A8EF95BD2B9C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变量与函数命名</a:t>
            </a:r>
            <a:r>
              <a:rPr lang="zh-CN" altLang="en-US" dirty="0"/>
              <a:t>   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 </a:t>
            </a:r>
            <a:r>
              <a:rPr lang="zh-CN" altLang="en-US" b="1" dirty="0"/>
              <a:t>变量名应为名词 如</a:t>
            </a:r>
            <a:r>
              <a:rPr lang="en-US" altLang="zh-CN" b="1" dirty="0" smtClean="0"/>
              <a:t>car</a:t>
            </a:r>
            <a:endParaRPr lang="en-US" altLang="zh-CN" b="1" dirty="0"/>
          </a:p>
          <a:p>
            <a:r>
              <a:rPr lang="en-US" altLang="zh-CN" dirty="0"/>
              <a:t>     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名应该以动词开始</a:t>
            </a:r>
            <a:r>
              <a:rPr lang="zh-CN" altLang="en-US" dirty="0"/>
              <a:t>如</a:t>
            </a:r>
            <a:r>
              <a:rPr lang="en-US" altLang="zh-CN" dirty="0"/>
              <a:t>getName( )</a:t>
            </a:r>
            <a:r>
              <a:rPr lang="zh-CN" altLang="en-US" dirty="0"/>
              <a:t>，返回</a:t>
            </a:r>
            <a:r>
              <a:rPr lang="en-US" altLang="zh-CN" dirty="0"/>
              <a:t>bool</a:t>
            </a:r>
            <a:r>
              <a:rPr lang="zh-CN" altLang="en-US" dirty="0"/>
              <a:t>类型的函数应该以</a:t>
            </a:r>
            <a:r>
              <a:rPr lang="en-US" altLang="zh-CN" dirty="0"/>
              <a:t>is</a:t>
            </a:r>
            <a:r>
              <a:rPr lang="zh-CN" altLang="en-US" dirty="0"/>
              <a:t>开始，例如</a:t>
            </a:r>
            <a:r>
              <a:rPr lang="en-US" altLang="zh-CN" dirty="0"/>
              <a:t>isEnable( </a:t>
            </a:r>
            <a:r>
              <a:rPr lang="en-US" altLang="zh-CN" dirty="0" smtClean="0"/>
              <a:t>),</a:t>
            </a:r>
            <a:r>
              <a:rPr lang="zh-CN" altLang="en-US" dirty="0" smtClean="0"/>
              <a:t>不必</a:t>
            </a:r>
            <a:r>
              <a:rPr lang="zh-CN" altLang="en-US" dirty="0"/>
              <a:t>担心长度，因为后期发布时会有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B45-66B8-4CC3-901B-F373AB6F8D75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变量类型透明</a:t>
            </a:r>
          </a:p>
          <a:p>
            <a:r>
              <a:rPr lang="zh-CN" altLang="en-US" dirty="0"/>
              <a:t>      通过初始化</a:t>
            </a:r>
          </a:p>
          <a:p>
            <a:r>
              <a:rPr lang="zh-CN" altLang="en-US" dirty="0"/>
              <a:t>      </a:t>
            </a:r>
            <a:r>
              <a:rPr lang="en-US" altLang="zh-CN" dirty="0"/>
              <a:t>var found=false;    //</a:t>
            </a:r>
            <a:r>
              <a:rPr lang="zh-CN" altLang="en-US" dirty="0"/>
              <a:t>布尔值</a:t>
            </a:r>
          </a:p>
          <a:p>
            <a:r>
              <a:rPr lang="zh-CN" altLang="en-US" dirty="0"/>
              <a:t>      </a:t>
            </a:r>
            <a:r>
              <a:rPr lang="en-US" altLang="zh-CN" dirty="0"/>
              <a:t>var count=-1;         //</a:t>
            </a:r>
            <a:r>
              <a:rPr lang="zh-CN" altLang="en-US" dirty="0"/>
              <a:t>数字</a:t>
            </a:r>
          </a:p>
          <a:p>
            <a:r>
              <a:rPr lang="zh-CN" altLang="en-US" dirty="0"/>
              <a:t>      </a:t>
            </a:r>
            <a:r>
              <a:rPr lang="en-US" altLang="zh-CN" dirty="0"/>
              <a:t>var </a:t>
            </a:r>
            <a:r>
              <a:rPr lang="en-US" altLang="zh-CN" dirty="0" smtClean="0"/>
              <a:t>name="mdemo";</a:t>
            </a:r>
            <a:r>
              <a:rPr lang="en-US" altLang="zh-CN" dirty="0"/>
              <a:t>        //</a:t>
            </a:r>
            <a:r>
              <a:rPr lang="zh-CN" altLang="en-US" dirty="0"/>
              <a:t>字符串</a:t>
            </a:r>
          </a:p>
          <a:p>
            <a:r>
              <a:rPr lang="zh-CN" altLang="en-US" dirty="0"/>
              <a:t>      </a:t>
            </a:r>
            <a:r>
              <a:rPr lang="en-US" altLang="zh-CN" dirty="0"/>
              <a:t>var person= {};   //</a:t>
            </a:r>
            <a:r>
              <a:rPr lang="zh-CN" altLang="en-US" dirty="0"/>
              <a:t>对象</a:t>
            </a:r>
          </a:p>
          <a:p>
            <a:r>
              <a:rPr lang="zh-CN" altLang="en-US" dirty="0"/>
              <a:t>      </a:t>
            </a:r>
            <a:r>
              <a:rPr lang="en-US" altLang="zh-CN" dirty="0"/>
              <a:t>var classes = []; //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var </a:t>
            </a:r>
            <a:r>
              <a:rPr lang="en-US" altLang="zh-CN" dirty="0" err="1" smtClean="0"/>
              <a:t>doSomething</a:t>
            </a:r>
            <a:r>
              <a:rPr lang="en-US" altLang="zh-CN" dirty="0" smtClean="0"/>
              <a:t> = null;//</a:t>
            </a:r>
            <a:r>
              <a:rPr lang="zh-CN" altLang="en-US" dirty="0" smtClean="0"/>
              <a:t>函数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CC5-F35E-41D1-B7C7-B5577DB54DAA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 </a:t>
            </a:r>
            <a:r>
              <a:rPr lang="zh-CN" altLang="en-US" b="1" dirty="0" smtClean="0"/>
              <a:t>解耦</a:t>
            </a:r>
            <a:r>
              <a:rPr lang="zh-CN" altLang="en-US" b="1" dirty="0"/>
              <a:t>应用逻辑</a:t>
            </a:r>
            <a:r>
              <a:rPr lang="en-US" altLang="zh-CN" b="1" dirty="0"/>
              <a:t>/</a:t>
            </a:r>
            <a:r>
              <a:rPr lang="zh-CN" altLang="en-US" b="1" dirty="0"/>
              <a:t>事件处理程序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/>
              <a:t>不要</a:t>
            </a:r>
            <a:r>
              <a:rPr lang="zh-CN" altLang="en-US" b="1" dirty="0"/>
              <a:t>让一个函数既处理了事件又处理了逻辑</a:t>
            </a:r>
            <a:r>
              <a:rPr lang="zh-CN" altLang="en-US" dirty="0"/>
              <a:t>，应该为逻辑单独编写一个函数。这样的好处是便于调试和后面重用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其他的</a:t>
            </a:r>
            <a:r>
              <a:rPr lang="zh-CN" altLang="en-US" b="1" dirty="0"/>
              <a:t>还需要注意的事情 </a:t>
            </a:r>
            <a:r>
              <a:rPr lang="zh-CN" altLang="en-US" dirty="0"/>
              <a:t>   不要把事件对象直接传给逻辑函数，而是用到哪个属性传送哪个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92F-1A24-459A-BCD3-B40DC472F8D6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避免与</a:t>
            </a:r>
            <a:r>
              <a:rPr lang="en-US" altLang="zh-CN" b="1" dirty="0"/>
              <a:t>null</a:t>
            </a:r>
            <a:r>
              <a:rPr lang="zh-CN" altLang="en-US" b="1" dirty="0"/>
              <a:t>进行比较</a:t>
            </a:r>
          </a:p>
          <a:p>
            <a:r>
              <a:rPr lang="zh-CN" altLang="en-US" dirty="0"/>
              <a:t>     直接将值与</a:t>
            </a:r>
            <a:r>
              <a:rPr lang="en-US" altLang="zh-CN" dirty="0"/>
              <a:t>null</a:t>
            </a:r>
            <a:r>
              <a:rPr lang="zh-CN" altLang="en-US" dirty="0"/>
              <a:t>进行比较是使用过度的，并且常常由于不充分的类型检查导致错误。</a:t>
            </a:r>
          </a:p>
          <a:p>
            <a:r>
              <a:rPr lang="zh-CN" altLang="en-US" b="1" dirty="0" smtClean="0"/>
              <a:t>如果</a:t>
            </a:r>
            <a:r>
              <a:rPr lang="zh-CN" altLang="en-US" b="1" dirty="0"/>
              <a:t>需要与</a:t>
            </a:r>
            <a:r>
              <a:rPr lang="en-US" altLang="zh-CN" b="1" dirty="0"/>
              <a:t>null</a:t>
            </a:r>
            <a:r>
              <a:rPr lang="zh-CN" altLang="en-US" b="1" dirty="0"/>
              <a:t>进行比较可以使用下面做法</a:t>
            </a:r>
          </a:p>
          <a:p>
            <a:r>
              <a:rPr lang="zh-CN" altLang="en-US" b="1" dirty="0"/>
              <a:t>如果值为引用类型</a:t>
            </a:r>
            <a:r>
              <a:rPr lang="zh-CN" altLang="en-US" dirty="0"/>
              <a:t>，使用</a:t>
            </a:r>
            <a:r>
              <a:rPr lang="en-US" altLang="zh-CN" dirty="0"/>
              <a:t>instanceof </a:t>
            </a:r>
            <a:r>
              <a:rPr lang="zh-CN" altLang="en-US" dirty="0"/>
              <a:t>操作符检查其构造函数</a:t>
            </a:r>
          </a:p>
          <a:p>
            <a:r>
              <a:rPr lang="zh-CN" altLang="en-US" b="1" dirty="0"/>
              <a:t>如果值为基本类型</a:t>
            </a:r>
            <a:r>
              <a:rPr lang="zh-CN" altLang="en-US" dirty="0"/>
              <a:t>，使用</a:t>
            </a:r>
            <a:r>
              <a:rPr lang="en-US" altLang="zh-CN" dirty="0"/>
              <a:t>typeof </a:t>
            </a:r>
            <a:r>
              <a:rPr lang="zh-CN" altLang="en-US" dirty="0"/>
              <a:t>检查其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324-D833-4643-9D10-C8B1033022EB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使用常量</a:t>
            </a:r>
          </a:p>
          <a:p>
            <a:r>
              <a:rPr lang="zh-CN" altLang="en-US" dirty="0"/>
              <a:t>    很多值是很容易被修改的，为了修改和后期维护以及国际化的考虑，我们应该多使用常量。</a:t>
            </a:r>
          </a:p>
          <a:p>
            <a:r>
              <a:rPr lang="zh-CN" altLang="en-US" b="1" dirty="0"/>
              <a:t>重复值</a:t>
            </a:r>
            <a:r>
              <a:rPr lang="en-US" altLang="zh-CN" dirty="0"/>
              <a:t>----</a:t>
            </a:r>
            <a:r>
              <a:rPr lang="zh-CN" altLang="en-US" dirty="0"/>
              <a:t>任何在多出用到的值都应抽取为一个常量，这样如果需要修改，不用每一处都要改，避免因为遗漏而出现错误</a:t>
            </a:r>
          </a:p>
          <a:p>
            <a:r>
              <a:rPr lang="zh-CN" altLang="en-US" b="1" dirty="0"/>
              <a:t>用户界面字符串</a:t>
            </a:r>
            <a:r>
              <a:rPr lang="en-US" altLang="zh-CN" dirty="0"/>
              <a:t>----</a:t>
            </a:r>
            <a:r>
              <a:rPr lang="zh-CN" altLang="en-US" dirty="0"/>
              <a:t>为了国际化，都应该被单独抽取出来</a:t>
            </a:r>
          </a:p>
          <a:p>
            <a:r>
              <a:rPr lang="en-US" altLang="zh-CN" b="1" dirty="0"/>
              <a:t>URLs</a:t>
            </a:r>
            <a:r>
              <a:rPr lang="en-US" altLang="zh-CN" dirty="0"/>
              <a:t>----</a:t>
            </a:r>
            <a:r>
              <a:rPr lang="zh-CN" altLang="en-US" dirty="0"/>
              <a:t>这个在项目中很容易被改变，所以也应该单独抽取</a:t>
            </a:r>
          </a:p>
          <a:p>
            <a:r>
              <a:rPr lang="zh-CN" altLang="en-US" b="1" dirty="0" smtClean="0"/>
              <a:t>任意多出使用的变量都用常量，任意多次使用的代码都使用函数封装</a:t>
            </a:r>
            <a:endParaRPr lang="zh-CN" altLang="en-US" b="1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6AA-08C3-46CD-BA5A-BAB657501654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zh-CN" altLang="en-US" b="1" dirty="0" smtClean="0"/>
              <a:t>避免全局查找</a:t>
            </a:r>
            <a:endParaRPr lang="zh-CN" altLang="en-US" b="1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331D-8CCA-4DFD-B349-1C49EDFA1AAA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6" name="Picture 2" descr="剪贴板201211091137196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69" y="2276869"/>
            <a:ext cx="7704856" cy="431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高性能代码构建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一条语句性能更佳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407-2E24-49E2-BCFE-FE98EA3A68AB}" type="datetime1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FiveNode</a:t>
            </a:r>
            <a:r>
              <a:rPr lang="zh-CN" altLang="en-US" smtClean="0"/>
              <a:t>游戏工作室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 descr="剪贴板201213091338473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401605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剪贴板201213091345149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20888"/>
            <a:ext cx="412483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0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541</TotalTime>
  <Words>415</Words>
  <Application>Microsoft Office PowerPoint</Application>
  <PresentationFormat>全屏显示(4:3)</PresentationFormat>
  <Paragraphs>186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主管人员</vt:lpstr>
      <vt:lpstr>Javascript培训</vt:lpstr>
      <vt:lpstr>代码规范</vt:lpstr>
      <vt:lpstr>高性能代码构建</vt:lpstr>
      <vt:lpstr>高性能代码构建</vt:lpstr>
      <vt:lpstr>高性能代码构建</vt:lpstr>
      <vt:lpstr>高性能代码构建</vt:lpstr>
      <vt:lpstr>高性能代码构建</vt:lpstr>
      <vt:lpstr>高性能代码构建</vt:lpstr>
      <vt:lpstr>高性能代码构建</vt:lpstr>
      <vt:lpstr>高性能代码构建</vt:lpstr>
      <vt:lpstr>高性能代码构建</vt:lpstr>
      <vt:lpstr>高性能代码构建</vt:lpstr>
      <vt:lpstr>高性能代码构建</vt:lpstr>
      <vt:lpstr>Javascript调试</vt:lpstr>
      <vt:lpstr>类库使用</vt:lpstr>
      <vt:lpstr>类库使用</vt:lpstr>
      <vt:lpstr>SVN</vt:lpstr>
      <vt:lpstr>SVN</vt:lpstr>
      <vt:lpstr>类库使用</vt:lpstr>
      <vt:lpstr>类库使用</vt:lpstr>
      <vt:lpstr>类库使用</vt:lpstr>
      <vt:lpstr>类库使用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Javascript培训</dc:title>
  <dc:creator>mdemo</dc:creator>
  <cp:lastModifiedBy>mdemo</cp:lastModifiedBy>
  <cp:revision>125</cp:revision>
  <dcterms:created xsi:type="dcterms:W3CDTF">2012-05-17T06:17:56Z</dcterms:created>
  <dcterms:modified xsi:type="dcterms:W3CDTF">2012-05-21T08:51:48Z</dcterms:modified>
</cp:coreProperties>
</file>