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a7uhcqJHmUQ977UbiTmbBhz3k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Acessível -&gt; Já conhece HTML, CSS e JavaScript? Leia o guia e comece a criar aplicações sem perder tempo!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Versátil -&gt; Simples, um núcleo mínimo com adaptabilidade em camadas incrementais para lidar com aplicações de qualquer tamanho.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Performático -&gt; 20kb min+gzip Runtime Virtual DOM Incrivelmente Rápido Esforço Mínimo para Otimizações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 Creative Labs.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Necessidade de prototipar o mais rápido possível.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Repetia muito códigos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Improdutivo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Fácil de escalar e estender e existem diversos projetos opensource com as mais diversas funcionalidades no github.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trabalha mais no Google e se dedica ao projeto.</a:t>
            </a:r>
            <a:endParaRPr/>
          </a:p>
        </p:txBody>
      </p:sp>
      <p:sp>
        <p:nvSpPr>
          <p:cNvPr id="159" name="Google Shape;1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https://github.com/chrisvfritz/vue-render-performance-comparisons</a:t>
            </a:r>
            <a:endParaRPr/>
          </a:p>
        </p:txBody>
      </p:sp>
      <p:sp>
        <p:nvSpPr>
          <p:cNvPr id="207" name="Google Shape;20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A62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D6B4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89D6B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89D6B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89D6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89D6B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89D6B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A62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D6B4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510380" y="3989965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Vue.js</a:t>
            </a:r>
            <a:endParaRPr/>
          </a:p>
        </p:txBody>
      </p:sp>
      <p:pic>
        <p:nvPicPr>
          <p:cNvPr descr="https://vuejs.org/images/logo.png"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8848" y="1003116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Comparação com Angular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Curva de aprendizado do Angular é maior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Página Vue.js pesa 23kb e do Angular em média 50kb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exemplo oficial de Hello Word do Angular tem 18 dependências e quatro arquivos.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No Vue.js...</a:t>
            </a:r>
            <a:endParaRPr/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012" y="4099851"/>
            <a:ext cx="25431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Instalando o Vue.js</a:t>
            </a:r>
            <a:endParaRPr/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Instalar Node.js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npm install -g @vue/cli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vue create NOME_DO_PROJETO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npm install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npm run serve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626534" y="33260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Bibliografia</a:t>
            </a:r>
            <a:endParaRPr/>
          </a:p>
        </p:txBody>
      </p:sp>
      <p:pic>
        <p:nvPicPr>
          <p:cNvPr id="240" name="Google Shape;24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4" y="1167636"/>
            <a:ext cx="3991180" cy="350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 txBox="1"/>
          <p:nvPr/>
        </p:nvSpPr>
        <p:spPr>
          <a:xfrm>
            <a:off x="626534" y="4650753"/>
            <a:ext cx="5956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https://www.casadocodigo.com.br/products/livro-vue</a:t>
            </a:r>
            <a:endParaRPr/>
          </a:p>
        </p:txBody>
      </p:sp>
      <p:pic>
        <p:nvPicPr>
          <p:cNvPr id="242" name="Google Shape;2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7703" y="993000"/>
            <a:ext cx="5797530" cy="27135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/>
        </p:nvSpPr>
        <p:spPr>
          <a:xfrm>
            <a:off x="5337703" y="3924893"/>
            <a:ext cx="5956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https://vuejs.org/v2/guide/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Links uteis </a:t>
            </a:r>
            <a:endParaRPr/>
          </a:p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https://br.vuejs.org/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http://www.vuejs-brasil.com.br/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https://vuejsfeed.com/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https://vuejs-tips.gith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https://github.com/vuejs/awesome-vue/blob/master/README.md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3314700" y="2311400"/>
            <a:ext cx="48895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 sz="5400"/>
              <a:t>OBRIGADO!</a:t>
            </a:r>
            <a:br>
              <a:rPr lang="pt-BR" sz="5400"/>
            </a:br>
            <a:r>
              <a:rPr lang="pt-BR" sz="5400"/>
              <a:t>_/\_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é Vue.js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Vue (pronuncia-se /vjuː/, como </a:t>
            </a:r>
            <a:r>
              <a:rPr b="1" lang="pt-BR"/>
              <a:t>view</a:t>
            </a:r>
            <a:r>
              <a:rPr lang="pt-BR"/>
              <a:t>, em inglês) é um </a:t>
            </a:r>
            <a:r>
              <a:rPr b="1" lang="pt-BR"/>
              <a:t>framework </a:t>
            </a:r>
            <a:r>
              <a:rPr lang="pt-BR"/>
              <a:t>para a construção de interfaces de usuário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Laravel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Acessível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Versátil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Performático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 história do Vue.js</a:t>
            </a:r>
            <a:endParaRPr/>
          </a:p>
        </p:txBody>
      </p:sp>
      <p:pic>
        <p:nvPicPr>
          <p:cNvPr descr="https://avatars3.githubusercontent.com/u/499550?v=4&amp;s=400"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1887" y="1453321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3501887" y="5263321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5495E"/>
                </a:solidFill>
                <a:latin typeface="Trebuchet MS"/>
                <a:ea typeface="Trebuchet MS"/>
                <a:cs typeface="Trebuchet MS"/>
                <a:sym typeface="Trebuchet MS"/>
              </a:rPr>
              <a:t>Evan You</a:t>
            </a:r>
            <a:endParaRPr b="0" i="0" sz="1800" u="none" cap="none" strike="noStrike">
              <a:solidFill>
                <a:srgbClr val="35495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40" y="0"/>
            <a:ext cx="7449590" cy="372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292" y="3757285"/>
            <a:ext cx="7325747" cy="198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0350" y="155131"/>
            <a:ext cx="7354326" cy="105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9571" y="2112488"/>
            <a:ext cx="7449590" cy="2038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98929" y="5327624"/>
            <a:ext cx="7411484" cy="101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0350" y="1690469"/>
            <a:ext cx="7335274" cy="137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4623" y="4498636"/>
            <a:ext cx="7373379" cy="237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são os componentes?</a:t>
            </a:r>
            <a:endParaRPr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Template (HTML)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Estilo (CSS)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Comportamento (JavaScript)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71" y="1392739"/>
            <a:ext cx="11596914" cy="54164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/>
          <p:nvPr/>
        </p:nvSpPr>
        <p:spPr>
          <a:xfrm rot="-635976">
            <a:off x="1579104" y="2832829"/>
            <a:ext cx="1364342" cy="7257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2F86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5"/>
          <p:cNvSpPr/>
          <p:nvPr/>
        </p:nvSpPr>
        <p:spPr>
          <a:xfrm rot="-210212">
            <a:off x="1059542" y="5274638"/>
            <a:ext cx="1364342" cy="7257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2F86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5"/>
          <p:cNvSpPr/>
          <p:nvPr/>
        </p:nvSpPr>
        <p:spPr>
          <a:xfrm rot="-779447">
            <a:off x="10493829" y="2017588"/>
            <a:ext cx="899886" cy="109061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2F86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são os componentes?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Árvore de Componentes"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659533"/>
            <a:ext cx="10668000" cy="412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são os componentes?</a:t>
            </a:r>
            <a:endParaRPr/>
          </a:p>
        </p:txBody>
      </p:sp>
      <p:grpSp>
        <p:nvGrpSpPr>
          <p:cNvPr id="197" name="Google Shape;197;p7"/>
          <p:cNvGrpSpPr/>
          <p:nvPr/>
        </p:nvGrpSpPr>
        <p:grpSpPr>
          <a:xfrm>
            <a:off x="3416457" y="2160588"/>
            <a:ext cx="3119122" cy="3881436"/>
            <a:chOff x="2738594" y="0"/>
            <a:chExt cx="3119122" cy="3881436"/>
          </a:xfrm>
        </p:grpSpPr>
        <p:sp>
          <p:nvSpPr>
            <p:cNvPr id="198" name="Google Shape;198;p7"/>
            <p:cNvSpPr/>
            <p:nvPr/>
          </p:nvSpPr>
          <p:spPr>
            <a:xfrm rot="-5400000">
              <a:off x="2253376" y="1178443"/>
              <a:ext cx="2495375" cy="1524939"/>
            </a:xfrm>
            <a:prstGeom prst="round2SameRect">
              <a:avLst>
                <a:gd fmla="val 16670" name="adj1"/>
                <a:gd fmla="val 0" name="adj2"/>
              </a:avLst>
            </a:prstGeom>
            <a:solidFill>
              <a:srgbClr val="BEDFCD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2813049" y="767681"/>
              <a:ext cx="1450484" cy="2346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21900" spcFirstLastPara="1" rIns="182875" wrap="square" tIns="203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rebuchet MS"/>
                <a:buNone/>
              </a:pPr>
              <a:r>
                <a:rPr b="0" i="0" lang="pt-BR" sz="3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HTML</a:t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5400000">
              <a:off x="3847559" y="1178443"/>
              <a:ext cx="2495375" cy="1524939"/>
            </a:xfrm>
            <a:prstGeom prst="round2SameRect">
              <a:avLst>
                <a:gd fmla="val 16670" name="adj1"/>
                <a:gd fmla="val 0" name="adj2"/>
              </a:avLst>
            </a:prstGeom>
            <a:solidFill>
              <a:srgbClr val="BEDFCD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 txBox="1"/>
            <p:nvPr/>
          </p:nvSpPr>
          <p:spPr>
            <a:xfrm>
              <a:off x="4332777" y="767681"/>
              <a:ext cx="1450484" cy="2346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82875" spcFirstLastPara="1" rIns="121900" wrap="square" tIns="203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rebuchet MS"/>
                <a:buNone/>
              </a:pPr>
              <a:r>
                <a:rPr b="0" i="0" lang="pt-BR" sz="3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JavaScript</a:t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500908" y="0"/>
              <a:ext cx="1594183" cy="1594106"/>
            </a:xfrm>
            <a:custGeom>
              <a:rect b="b" l="l" r="r" t="t"/>
              <a:pathLst>
                <a:path extrusionOk="0" h="120000" w="12000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869"/>
                    <a:pt x="26717" y="11717"/>
                    <a:pt x="52586" y="8026"/>
                  </a:cubicBezTo>
                  <a:cubicBezTo>
                    <a:pt x="78454" y="4336"/>
                    <a:pt x="103099" y="20232"/>
                    <a:pt x="110406" y="45320"/>
                  </a:cubicBezTo>
                  <a:lnTo>
                    <a:pt x="117538" y="45320"/>
                  </a:lnTo>
                  <a:lnTo>
                    <a:pt x="105001" y="60000"/>
                  </a:lnTo>
                  <a:lnTo>
                    <a:pt x="87540" y="45320"/>
                  </a:lnTo>
                  <a:lnTo>
                    <a:pt x="94508" y="45320"/>
                  </a:lnTo>
                  <a:lnTo>
                    <a:pt x="94508" y="45320"/>
                  </a:lnTo>
                  <a:cubicBezTo>
                    <a:pt x="87531" y="28919"/>
                    <a:pt x="69973" y="19695"/>
                    <a:pt x="52509" y="23256"/>
                  </a:cubicBezTo>
                  <a:cubicBezTo>
                    <a:pt x="35044" y="26816"/>
                    <a:pt x="22499" y="42177"/>
                    <a:pt x="22499" y="60000"/>
                  </a:cubicBezTo>
                  <a:close/>
                </a:path>
              </a:pathLst>
            </a:custGeom>
            <a:gradFill>
              <a:gsLst>
                <a:gs pos="0">
                  <a:srgbClr val="52BA8A"/>
                </a:gs>
                <a:gs pos="78000">
                  <a:srgbClr val="38A777"/>
                </a:gs>
                <a:gs pos="100000">
                  <a:srgbClr val="38A777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500908" y="2287330"/>
              <a:ext cx="1594183" cy="1594106"/>
            </a:xfrm>
            <a:custGeom>
              <a:rect b="b" l="l" r="r" t="t"/>
              <a:pathLst>
                <a:path extrusionOk="0" h="120000" w="12000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869"/>
                    <a:pt x="26717" y="11717"/>
                    <a:pt x="52586" y="8026"/>
                  </a:cubicBezTo>
                  <a:cubicBezTo>
                    <a:pt x="78454" y="4336"/>
                    <a:pt x="103099" y="20232"/>
                    <a:pt x="110406" y="45320"/>
                  </a:cubicBezTo>
                  <a:lnTo>
                    <a:pt x="117538" y="45320"/>
                  </a:lnTo>
                  <a:lnTo>
                    <a:pt x="105001" y="60000"/>
                  </a:lnTo>
                  <a:lnTo>
                    <a:pt x="87540" y="45320"/>
                  </a:lnTo>
                  <a:lnTo>
                    <a:pt x="94508" y="45320"/>
                  </a:lnTo>
                  <a:lnTo>
                    <a:pt x="94508" y="45320"/>
                  </a:lnTo>
                  <a:cubicBezTo>
                    <a:pt x="87531" y="28919"/>
                    <a:pt x="69973" y="19695"/>
                    <a:pt x="52509" y="23256"/>
                  </a:cubicBezTo>
                  <a:cubicBezTo>
                    <a:pt x="35044" y="26816"/>
                    <a:pt x="22499" y="42177"/>
                    <a:pt x="22499" y="60000"/>
                  </a:cubicBezTo>
                  <a:close/>
                </a:path>
              </a:pathLst>
            </a:custGeom>
            <a:gradFill>
              <a:gsLst>
                <a:gs pos="0">
                  <a:srgbClr val="52BA8A"/>
                </a:gs>
                <a:gs pos="78000">
                  <a:srgbClr val="38A777"/>
                </a:gs>
                <a:gs pos="100000">
                  <a:srgbClr val="38A777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Comparação com React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Maior performance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430" y="2744787"/>
            <a:ext cx="7549772" cy="238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Comparação com React</a:t>
            </a:r>
            <a:endParaRPr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677334" y="18176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Código mais clean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318" y="2290431"/>
            <a:ext cx="44577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18" y="5338431"/>
            <a:ext cx="36290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5760" y="2292020"/>
            <a:ext cx="32385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Vuejs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41B883"/>
      </a:accent1>
      <a:accent2>
        <a:srgbClr val="41B883"/>
      </a:accent2>
      <a:accent3>
        <a:srgbClr val="41B883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2017-09-03T21:29:40Z</dcterms:created>
  <dc:creator>Luiz Antônio da Silva Júnior</dc:creator>
</cp:coreProperties>
</file>