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5" r:id="rId4"/>
    <p:sldId id="266" r:id="rId5"/>
    <p:sldId id="267" r:id="rId6"/>
    <p:sldId id="268" r:id="rId7"/>
    <p:sldId id="269" r:id="rId8"/>
    <p:sldId id="272" r:id="rId9"/>
    <p:sldId id="270" r:id="rId10"/>
    <p:sldId id="27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9BE5"/>
    <a:srgbClr val="00B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4BCAD7-416B-4A07-842E-867EDFAB064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2911C234-DA22-4174-A108-8B828CF132CC}">
      <dgm:prSet phldrT="[Texto]"/>
      <dgm:spPr/>
      <dgm:t>
        <a:bodyPr/>
        <a:lstStyle/>
        <a:p>
          <a:r>
            <a:rPr lang="pt-BR" dirty="0"/>
            <a:t>Cloud Firestore</a:t>
          </a:r>
        </a:p>
      </dgm:t>
    </dgm:pt>
    <dgm:pt modelId="{65BEBFB9-AB2E-4939-ABF7-24C6CFF0C8DE}" type="parTrans" cxnId="{88F20965-9704-4B23-A8FF-58CEF4459991}">
      <dgm:prSet/>
      <dgm:spPr/>
      <dgm:t>
        <a:bodyPr/>
        <a:lstStyle/>
        <a:p>
          <a:endParaRPr lang="pt-BR"/>
        </a:p>
      </dgm:t>
    </dgm:pt>
    <dgm:pt modelId="{A11735D6-07C1-412C-AA9D-2C9A9025FB82}" type="sibTrans" cxnId="{88F20965-9704-4B23-A8FF-58CEF4459991}">
      <dgm:prSet/>
      <dgm:spPr/>
      <dgm:t>
        <a:bodyPr/>
        <a:lstStyle/>
        <a:p>
          <a:endParaRPr lang="pt-BR"/>
        </a:p>
      </dgm:t>
    </dgm:pt>
    <dgm:pt modelId="{282DDB23-8C29-46C1-9251-5AFA7C4AFCE7}">
      <dgm:prSet phldrT="[Texto]"/>
      <dgm:spPr/>
      <dgm:t>
        <a:bodyPr/>
        <a:lstStyle/>
        <a:p>
          <a:r>
            <a:rPr lang="pt-BR" dirty="0"/>
            <a:t>Autenticação</a:t>
          </a:r>
        </a:p>
      </dgm:t>
    </dgm:pt>
    <dgm:pt modelId="{54DC8618-7858-4FFB-8A27-625AEEFE7D84}" type="parTrans" cxnId="{353FF8C2-3FE6-4E6B-BCD4-B7CDFBE5D1BB}">
      <dgm:prSet/>
      <dgm:spPr/>
      <dgm:t>
        <a:bodyPr/>
        <a:lstStyle/>
        <a:p>
          <a:endParaRPr lang="pt-BR"/>
        </a:p>
      </dgm:t>
    </dgm:pt>
    <dgm:pt modelId="{9FE43915-2738-41B5-B355-51D18348059D}" type="sibTrans" cxnId="{353FF8C2-3FE6-4E6B-BCD4-B7CDFBE5D1BB}">
      <dgm:prSet/>
      <dgm:spPr/>
      <dgm:t>
        <a:bodyPr/>
        <a:lstStyle/>
        <a:p>
          <a:endParaRPr lang="pt-BR"/>
        </a:p>
      </dgm:t>
    </dgm:pt>
    <dgm:pt modelId="{2385321F-10B1-4348-A7B8-696DCA26EE8A}">
      <dgm:prSet phldrT="[Texto]"/>
      <dgm:spPr/>
      <dgm:t>
        <a:bodyPr/>
        <a:lstStyle/>
        <a:p>
          <a:r>
            <a:rPr lang="pt-BR" dirty="0"/>
            <a:t>Crashlytics</a:t>
          </a:r>
        </a:p>
      </dgm:t>
    </dgm:pt>
    <dgm:pt modelId="{19951ABF-EB8E-45AC-8DF6-9B93F2416F5F}" type="parTrans" cxnId="{DA6987B8-622E-4F54-8CAD-038E9B8B1919}">
      <dgm:prSet/>
      <dgm:spPr/>
      <dgm:t>
        <a:bodyPr/>
        <a:lstStyle/>
        <a:p>
          <a:endParaRPr lang="pt-BR"/>
        </a:p>
      </dgm:t>
    </dgm:pt>
    <dgm:pt modelId="{315042C4-2672-4392-9A30-352C368EE1FB}" type="sibTrans" cxnId="{DA6987B8-622E-4F54-8CAD-038E9B8B1919}">
      <dgm:prSet/>
      <dgm:spPr/>
      <dgm:t>
        <a:bodyPr/>
        <a:lstStyle/>
        <a:p>
          <a:endParaRPr lang="pt-BR"/>
        </a:p>
      </dgm:t>
    </dgm:pt>
    <dgm:pt modelId="{C0AF359D-ED91-43A4-983F-10D66A2DF429}">
      <dgm:prSet phldrT="[Texto]"/>
      <dgm:spPr/>
      <dgm:t>
        <a:bodyPr/>
        <a:lstStyle/>
        <a:p>
          <a:r>
            <a:rPr lang="pt-BR" dirty="0"/>
            <a:t>Google Analytics</a:t>
          </a:r>
        </a:p>
      </dgm:t>
    </dgm:pt>
    <dgm:pt modelId="{719FAB44-AD81-4C93-8C14-BEB96A0CFD23}" type="parTrans" cxnId="{9EF4BE8C-EB6E-4DBF-9F5E-25404974E81E}">
      <dgm:prSet/>
      <dgm:spPr/>
      <dgm:t>
        <a:bodyPr/>
        <a:lstStyle/>
        <a:p>
          <a:endParaRPr lang="pt-BR"/>
        </a:p>
      </dgm:t>
    </dgm:pt>
    <dgm:pt modelId="{C52528B5-F77B-45F2-B1FC-C9393F3E3333}" type="sibTrans" cxnId="{9EF4BE8C-EB6E-4DBF-9F5E-25404974E81E}">
      <dgm:prSet/>
      <dgm:spPr/>
      <dgm:t>
        <a:bodyPr/>
        <a:lstStyle/>
        <a:p>
          <a:endParaRPr lang="pt-BR"/>
        </a:p>
      </dgm:t>
    </dgm:pt>
    <dgm:pt modelId="{F85DB8F9-C611-4921-A830-766A9A4685DD}">
      <dgm:prSet phldrT="[Texto]"/>
      <dgm:spPr/>
      <dgm:t>
        <a:bodyPr/>
        <a:lstStyle/>
        <a:p>
          <a:r>
            <a:rPr lang="pt-BR" dirty="0"/>
            <a:t>Cloud Functions</a:t>
          </a:r>
        </a:p>
      </dgm:t>
    </dgm:pt>
    <dgm:pt modelId="{975CBA0B-2E04-42A3-B671-F01472A61811}" type="parTrans" cxnId="{A391AC31-DE9B-461B-88FE-9193735DC44D}">
      <dgm:prSet/>
      <dgm:spPr/>
      <dgm:t>
        <a:bodyPr/>
        <a:lstStyle/>
        <a:p>
          <a:endParaRPr lang="pt-BR"/>
        </a:p>
      </dgm:t>
    </dgm:pt>
    <dgm:pt modelId="{6F7D39FD-6CC6-48E7-B81A-5369C3D07E94}" type="sibTrans" cxnId="{A391AC31-DE9B-461B-88FE-9193735DC44D}">
      <dgm:prSet/>
      <dgm:spPr/>
      <dgm:t>
        <a:bodyPr/>
        <a:lstStyle/>
        <a:p>
          <a:endParaRPr lang="pt-BR"/>
        </a:p>
      </dgm:t>
    </dgm:pt>
    <dgm:pt modelId="{C9F85224-C4FD-43D2-9818-6C9FF76D4049}">
      <dgm:prSet phldrT="[Texto]"/>
      <dgm:spPr/>
      <dgm:t>
        <a:bodyPr/>
        <a:lstStyle/>
        <a:p>
          <a:r>
            <a:rPr lang="pt-BR" dirty="0"/>
            <a:t>Hospedagem</a:t>
          </a:r>
        </a:p>
      </dgm:t>
    </dgm:pt>
    <dgm:pt modelId="{0089B0C7-6CB4-4D83-9875-92FCF66832D4}" type="parTrans" cxnId="{B1A134E0-E2B6-4D1C-B45D-A9C768B66B11}">
      <dgm:prSet/>
      <dgm:spPr/>
      <dgm:t>
        <a:bodyPr/>
        <a:lstStyle/>
        <a:p>
          <a:endParaRPr lang="pt-BR"/>
        </a:p>
      </dgm:t>
    </dgm:pt>
    <dgm:pt modelId="{77265D38-D2BB-4560-9848-165826C17636}" type="sibTrans" cxnId="{B1A134E0-E2B6-4D1C-B45D-A9C768B66B11}">
      <dgm:prSet/>
      <dgm:spPr/>
      <dgm:t>
        <a:bodyPr/>
        <a:lstStyle/>
        <a:p>
          <a:endParaRPr lang="pt-BR"/>
        </a:p>
      </dgm:t>
    </dgm:pt>
    <dgm:pt modelId="{04907BFB-2BEC-4045-AA5A-695BB9355AC7}" type="pres">
      <dgm:prSet presAssocID="{B44BCAD7-416B-4A07-842E-867EDFAB0644}" presName="diagram" presStyleCnt="0">
        <dgm:presLayoutVars>
          <dgm:dir/>
          <dgm:resizeHandles val="exact"/>
        </dgm:presLayoutVars>
      </dgm:prSet>
      <dgm:spPr/>
    </dgm:pt>
    <dgm:pt modelId="{655492E3-657E-487C-BD6F-DBA8D32E5C9B}" type="pres">
      <dgm:prSet presAssocID="{2911C234-DA22-4174-A108-8B828CF132CC}" presName="node" presStyleLbl="node1" presStyleIdx="0" presStyleCnt="6">
        <dgm:presLayoutVars>
          <dgm:bulletEnabled val="1"/>
        </dgm:presLayoutVars>
      </dgm:prSet>
      <dgm:spPr/>
    </dgm:pt>
    <dgm:pt modelId="{DA97D9AA-1DD3-4035-8671-846002755944}" type="pres">
      <dgm:prSet presAssocID="{A11735D6-07C1-412C-AA9D-2C9A9025FB82}" presName="sibTrans" presStyleCnt="0"/>
      <dgm:spPr/>
    </dgm:pt>
    <dgm:pt modelId="{3806B0AA-2A77-4177-9D12-B5C571E44D21}" type="pres">
      <dgm:prSet presAssocID="{F85DB8F9-C611-4921-A830-766A9A4685DD}" presName="node" presStyleLbl="node1" presStyleIdx="1" presStyleCnt="6">
        <dgm:presLayoutVars>
          <dgm:bulletEnabled val="1"/>
        </dgm:presLayoutVars>
      </dgm:prSet>
      <dgm:spPr/>
    </dgm:pt>
    <dgm:pt modelId="{9D7248C3-493A-4F8F-B905-B7E7420F300F}" type="pres">
      <dgm:prSet presAssocID="{6F7D39FD-6CC6-48E7-B81A-5369C3D07E94}" presName="sibTrans" presStyleCnt="0"/>
      <dgm:spPr/>
    </dgm:pt>
    <dgm:pt modelId="{6A6AD855-24F9-4162-8695-0CF0D7359124}" type="pres">
      <dgm:prSet presAssocID="{282DDB23-8C29-46C1-9251-5AFA7C4AFCE7}" presName="node" presStyleLbl="node1" presStyleIdx="2" presStyleCnt="6">
        <dgm:presLayoutVars>
          <dgm:bulletEnabled val="1"/>
        </dgm:presLayoutVars>
      </dgm:prSet>
      <dgm:spPr/>
    </dgm:pt>
    <dgm:pt modelId="{105D6820-3457-4E98-8CEE-BDEF4E86DFF1}" type="pres">
      <dgm:prSet presAssocID="{9FE43915-2738-41B5-B355-51D18348059D}" presName="sibTrans" presStyleCnt="0"/>
      <dgm:spPr/>
    </dgm:pt>
    <dgm:pt modelId="{912DE375-61E1-411C-8E67-16F940D0FA83}" type="pres">
      <dgm:prSet presAssocID="{C9F85224-C4FD-43D2-9818-6C9FF76D4049}" presName="node" presStyleLbl="node1" presStyleIdx="3" presStyleCnt="6">
        <dgm:presLayoutVars>
          <dgm:bulletEnabled val="1"/>
        </dgm:presLayoutVars>
      </dgm:prSet>
      <dgm:spPr/>
    </dgm:pt>
    <dgm:pt modelId="{0F92FCCB-C399-414E-A404-7220B233DFFB}" type="pres">
      <dgm:prSet presAssocID="{77265D38-D2BB-4560-9848-165826C17636}" presName="sibTrans" presStyleCnt="0"/>
      <dgm:spPr/>
    </dgm:pt>
    <dgm:pt modelId="{75193D82-15FF-425D-8D01-C3F79FF37595}" type="pres">
      <dgm:prSet presAssocID="{2385321F-10B1-4348-A7B8-696DCA26EE8A}" presName="node" presStyleLbl="node1" presStyleIdx="4" presStyleCnt="6">
        <dgm:presLayoutVars>
          <dgm:bulletEnabled val="1"/>
        </dgm:presLayoutVars>
      </dgm:prSet>
      <dgm:spPr/>
    </dgm:pt>
    <dgm:pt modelId="{405993D3-12FB-4C22-82DB-9E3CE9BB0049}" type="pres">
      <dgm:prSet presAssocID="{315042C4-2672-4392-9A30-352C368EE1FB}" presName="sibTrans" presStyleCnt="0"/>
      <dgm:spPr/>
    </dgm:pt>
    <dgm:pt modelId="{6B7DAEA9-40BC-4EAF-9961-BD48B74939C9}" type="pres">
      <dgm:prSet presAssocID="{C0AF359D-ED91-43A4-983F-10D66A2DF429}" presName="node" presStyleLbl="node1" presStyleIdx="5" presStyleCnt="6">
        <dgm:presLayoutVars>
          <dgm:bulletEnabled val="1"/>
        </dgm:presLayoutVars>
      </dgm:prSet>
      <dgm:spPr/>
    </dgm:pt>
  </dgm:ptLst>
  <dgm:cxnLst>
    <dgm:cxn modelId="{31B24602-B706-499C-B286-C355DF53AFB3}" type="presOf" srcId="{B44BCAD7-416B-4A07-842E-867EDFAB0644}" destId="{04907BFB-2BEC-4045-AA5A-695BB9355AC7}" srcOrd="0" destOrd="0" presId="urn:microsoft.com/office/officeart/2005/8/layout/default"/>
    <dgm:cxn modelId="{7C61360D-1121-47C1-BFF9-1CF7B70CFBE2}" type="presOf" srcId="{2385321F-10B1-4348-A7B8-696DCA26EE8A}" destId="{75193D82-15FF-425D-8D01-C3F79FF37595}" srcOrd="0" destOrd="0" presId="urn:microsoft.com/office/officeart/2005/8/layout/default"/>
    <dgm:cxn modelId="{AEADE30E-D6AC-4E1A-9055-4CBC2C023845}" type="presOf" srcId="{F85DB8F9-C611-4921-A830-766A9A4685DD}" destId="{3806B0AA-2A77-4177-9D12-B5C571E44D21}" srcOrd="0" destOrd="0" presId="urn:microsoft.com/office/officeart/2005/8/layout/default"/>
    <dgm:cxn modelId="{D9BB0010-E643-4A47-81E0-48CD875153F1}" type="presOf" srcId="{2911C234-DA22-4174-A108-8B828CF132CC}" destId="{655492E3-657E-487C-BD6F-DBA8D32E5C9B}" srcOrd="0" destOrd="0" presId="urn:microsoft.com/office/officeart/2005/8/layout/default"/>
    <dgm:cxn modelId="{4CAE4319-B512-4D9A-856F-E9B776D2020B}" type="presOf" srcId="{282DDB23-8C29-46C1-9251-5AFA7C4AFCE7}" destId="{6A6AD855-24F9-4162-8695-0CF0D7359124}" srcOrd="0" destOrd="0" presId="urn:microsoft.com/office/officeart/2005/8/layout/default"/>
    <dgm:cxn modelId="{3C6A0F27-40A1-4A55-89CC-FBEAEB679DB8}" type="presOf" srcId="{C9F85224-C4FD-43D2-9818-6C9FF76D4049}" destId="{912DE375-61E1-411C-8E67-16F940D0FA83}" srcOrd="0" destOrd="0" presId="urn:microsoft.com/office/officeart/2005/8/layout/default"/>
    <dgm:cxn modelId="{A391AC31-DE9B-461B-88FE-9193735DC44D}" srcId="{B44BCAD7-416B-4A07-842E-867EDFAB0644}" destId="{F85DB8F9-C611-4921-A830-766A9A4685DD}" srcOrd="1" destOrd="0" parTransId="{975CBA0B-2E04-42A3-B671-F01472A61811}" sibTransId="{6F7D39FD-6CC6-48E7-B81A-5369C3D07E94}"/>
    <dgm:cxn modelId="{88F20965-9704-4B23-A8FF-58CEF4459991}" srcId="{B44BCAD7-416B-4A07-842E-867EDFAB0644}" destId="{2911C234-DA22-4174-A108-8B828CF132CC}" srcOrd="0" destOrd="0" parTransId="{65BEBFB9-AB2E-4939-ABF7-24C6CFF0C8DE}" sibTransId="{A11735D6-07C1-412C-AA9D-2C9A9025FB82}"/>
    <dgm:cxn modelId="{107C1549-CEC7-4F09-A774-94D4E6F5C9F5}" type="presOf" srcId="{C0AF359D-ED91-43A4-983F-10D66A2DF429}" destId="{6B7DAEA9-40BC-4EAF-9961-BD48B74939C9}" srcOrd="0" destOrd="0" presId="urn:microsoft.com/office/officeart/2005/8/layout/default"/>
    <dgm:cxn modelId="{9EF4BE8C-EB6E-4DBF-9F5E-25404974E81E}" srcId="{B44BCAD7-416B-4A07-842E-867EDFAB0644}" destId="{C0AF359D-ED91-43A4-983F-10D66A2DF429}" srcOrd="5" destOrd="0" parTransId="{719FAB44-AD81-4C93-8C14-BEB96A0CFD23}" sibTransId="{C52528B5-F77B-45F2-B1FC-C9393F3E3333}"/>
    <dgm:cxn modelId="{DA6987B8-622E-4F54-8CAD-038E9B8B1919}" srcId="{B44BCAD7-416B-4A07-842E-867EDFAB0644}" destId="{2385321F-10B1-4348-A7B8-696DCA26EE8A}" srcOrd="4" destOrd="0" parTransId="{19951ABF-EB8E-45AC-8DF6-9B93F2416F5F}" sibTransId="{315042C4-2672-4392-9A30-352C368EE1FB}"/>
    <dgm:cxn modelId="{353FF8C2-3FE6-4E6B-BCD4-B7CDFBE5D1BB}" srcId="{B44BCAD7-416B-4A07-842E-867EDFAB0644}" destId="{282DDB23-8C29-46C1-9251-5AFA7C4AFCE7}" srcOrd="2" destOrd="0" parTransId="{54DC8618-7858-4FFB-8A27-625AEEFE7D84}" sibTransId="{9FE43915-2738-41B5-B355-51D18348059D}"/>
    <dgm:cxn modelId="{B1A134E0-E2B6-4D1C-B45D-A9C768B66B11}" srcId="{B44BCAD7-416B-4A07-842E-867EDFAB0644}" destId="{C9F85224-C4FD-43D2-9818-6C9FF76D4049}" srcOrd="3" destOrd="0" parTransId="{0089B0C7-6CB4-4D83-9875-92FCF66832D4}" sibTransId="{77265D38-D2BB-4560-9848-165826C17636}"/>
    <dgm:cxn modelId="{314C19E8-E1B7-4128-9F24-FA7958BDECF1}" type="presParOf" srcId="{04907BFB-2BEC-4045-AA5A-695BB9355AC7}" destId="{655492E3-657E-487C-BD6F-DBA8D32E5C9B}" srcOrd="0" destOrd="0" presId="urn:microsoft.com/office/officeart/2005/8/layout/default"/>
    <dgm:cxn modelId="{6171D6CA-1FFC-4CC9-B951-154A8E9A665B}" type="presParOf" srcId="{04907BFB-2BEC-4045-AA5A-695BB9355AC7}" destId="{DA97D9AA-1DD3-4035-8671-846002755944}" srcOrd="1" destOrd="0" presId="urn:microsoft.com/office/officeart/2005/8/layout/default"/>
    <dgm:cxn modelId="{629C4DE2-63FB-419B-9554-029ADD409625}" type="presParOf" srcId="{04907BFB-2BEC-4045-AA5A-695BB9355AC7}" destId="{3806B0AA-2A77-4177-9D12-B5C571E44D21}" srcOrd="2" destOrd="0" presId="urn:microsoft.com/office/officeart/2005/8/layout/default"/>
    <dgm:cxn modelId="{AC2364FD-F642-4A6C-864E-C4D53452F2D6}" type="presParOf" srcId="{04907BFB-2BEC-4045-AA5A-695BB9355AC7}" destId="{9D7248C3-493A-4F8F-B905-B7E7420F300F}" srcOrd="3" destOrd="0" presId="urn:microsoft.com/office/officeart/2005/8/layout/default"/>
    <dgm:cxn modelId="{C5D62B1A-9ACA-4E9D-8488-DF8ECE0C985B}" type="presParOf" srcId="{04907BFB-2BEC-4045-AA5A-695BB9355AC7}" destId="{6A6AD855-24F9-4162-8695-0CF0D7359124}" srcOrd="4" destOrd="0" presId="urn:microsoft.com/office/officeart/2005/8/layout/default"/>
    <dgm:cxn modelId="{AFD76C2D-D09D-41EA-A96A-7EFE74DAC527}" type="presParOf" srcId="{04907BFB-2BEC-4045-AA5A-695BB9355AC7}" destId="{105D6820-3457-4E98-8CEE-BDEF4E86DFF1}" srcOrd="5" destOrd="0" presId="urn:microsoft.com/office/officeart/2005/8/layout/default"/>
    <dgm:cxn modelId="{5AE1AFEB-CE33-4A31-AEA1-32146E7392E5}" type="presParOf" srcId="{04907BFB-2BEC-4045-AA5A-695BB9355AC7}" destId="{912DE375-61E1-411C-8E67-16F940D0FA83}" srcOrd="6" destOrd="0" presId="urn:microsoft.com/office/officeart/2005/8/layout/default"/>
    <dgm:cxn modelId="{8076187E-92DE-4402-9DEC-007997AD6C04}" type="presParOf" srcId="{04907BFB-2BEC-4045-AA5A-695BB9355AC7}" destId="{0F92FCCB-C399-414E-A404-7220B233DFFB}" srcOrd="7" destOrd="0" presId="urn:microsoft.com/office/officeart/2005/8/layout/default"/>
    <dgm:cxn modelId="{F4F0FFBA-985A-4E5D-B7D0-578A816CC198}" type="presParOf" srcId="{04907BFB-2BEC-4045-AA5A-695BB9355AC7}" destId="{75193D82-15FF-425D-8D01-C3F79FF37595}" srcOrd="8" destOrd="0" presId="urn:microsoft.com/office/officeart/2005/8/layout/default"/>
    <dgm:cxn modelId="{AAABCD43-57E1-4C29-99C6-64851BE864FF}" type="presParOf" srcId="{04907BFB-2BEC-4045-AA5A-695BB9355AC7}" destId="{405993D3-12FB-4C22-82DB-9E3CE9BB0049}" srcOrd="9" destOrd="0" presId="urn:microsoft.com/office/officeart/2005/8/layout/default"/>
    <dgm:cxn modelId="{04069453-DC77-427D-901F-AF9C0DB3F726}" type="presParOf" srcId="{04907BFB-2BEC-4045-AA5A-695BB9355AC7}" destId="{6B7DAEA9-40BC-4EAF-9961-BD48B74939C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4BCAD7-416B-4A07-842E-867EDFAB064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2911C234-DA22-4174-A108-8B828CF132CC}">
      <dgm:prSet phldrT="[Texto]"/>
      <dgm:spPr/>
      <dgm:t>
        <a:bodyPr/>
        <a:lstStyle/>
        <a:p>
          <a:r>
            <a:rPr lang="pt-BR" dirty="0"/>
            <a:t>Plano Spark</a:t>
          </a:r>
        </a:p>
      </dgm:t>
    </dgm:pt>
    <dgm:pt modelId="{65BEBFB9-AB2E-4939-ABF7-24C6CFF0C8DE}" type="parTrans" cxnId="{88F20965-9704-4B23-A8FF-58CEF4459991}">
      <dgm:prSet/>
      <dgm:spPr/>
      <dgm:t>
        <a:bodyPr/>
        <a:lstStyle/>
        <a:p>
          <a:endParaRPr lang="pt-BR"/>
        </a:p>
      </dgm:t>
    </dgm:pt>
    <dgm:pt modelId="{A11735D6-07C1-412C-AA9D-2C9A9025FB82}" type="sibTrans" cxnId="{88F20965-9704-4B23-A8FF-58CEF4459991}">
      <dgm:prSet/>
      <dgm:spPr/>
      <dgm:t>
        <a:bodyPr/>
        <a:lstStyle/>
        <a:p>
          <a:endParaRPr lang="pt-BR"/>
        </a:p>
      </dgm:t>
    </dgm:pt>
    <dgm:pt modelId="{282DDB23-8C29-46C1-9251-5AFA7C4AFCE7}">
      <dgm:prSet phldrT="[Texto]"/>
      <dgm:spPr/>
      <dgm:t>
        <a:bodyPr/>
        <a:lstStyle/>
        <a:p>
          <a:r>
            <a:rPr lang="pt-BR" b="0" dirty="0"/>
            <a:t>Plano Blaze</a:t>
          </a:r>
          <a:endParaRPr lang="pt-BR" dirty="0"/>
        </a:p>
      </dgm:t>
    </dgm:pt>
    <dgm:pt modelId="{54DC8618-7858-4FFB-8A27-625AEEFE7D84}" type="parTrans" cxnId="{353FF8C2-3FE6-4E6B-BCD4-B7CDFBE5D1BB}">
      <dgm:prSet/>
      <dgm:spPr/>
      <dgm:t>
        <a:bodyPr/>
        <a:lstStyle/>
        <a:p>
          <a:endParaRPr lang="pt-BR"/>
        </a:p>
      </dgm:t>
    </dgm:pt>
    <dgm:pt modelId="{9FE43915-2738-41B5-B355-51D18348059D}" type="sibTrans" cxnId="{353FF8C2-3FE6-4E6B-BCD4-B7CDFBE5D1BB}">
      <dgm:prSet/>
      <dgm:spPr/>
      <dgm:t>
        <a:bodyPr/>
        <a:lstStyle/>
        <a:p>
          <a:endParaRPr lang="pt-BR"/>
        </a:p>
      </dgm:t>
    </dgm:pt>
    <dgm:pt modelId="{F85DB8F9-C611-4921-A830-766A9A4685DD}">
      <dgm:prSet phldrT="[Texto]"/>
      <dgm:spPr/>
      <dgm:t>
        <a:bodyPr/>
        <a:lstStyle/>
        <a:p>
          <a:r>
            <a:rPr lang="pt-BR" dirty="0"/>
            <a:t>Plano Flame</a:t>
          </a:r>
        </a:p>
      </dgm:t>
    </dgm:pt>
    <dgm:pt modelId="{975CBA0B-2E04-42A3-B671-F01472A61811}" type="parTrans" cxnId="{A391AC31-DE9B-461B-88FE-9193735DC44D}">
      <dgm:prSet/>
      <dgm:spPr/>
      <dgm:t>
        <a:bodyPr/>
        <a:lstStyle/>
        <a:p>
          <a:endParaRPr lang="pt-BR"/>
        </a:p>
      </dgm:t>
    </dgm:pt>
    <dgm:pt modelId="{6F7D39FD-6CC6-48E7-B81A-5369C3D07E94}" type="sibTrans" cxnId="{A391AC31-DE9B-461B-88FE-9193735DC44D}">
      <dgm:prSet/>
      <dgm:spPr/>
      <dgm:t>
        <a:bodyPr/>
        <a:lstStyle/>
        <a:p>
          <a:endParaRPr lang="pt-BR"/>
        </a:p>
      </dgm:t>
    </dgm:pt>
    <dgm:pt modelId="{9AE5E183-17E5-4832-85A4-FCF809BCF36C}">
      <dgm:prSet/>
      <dgm:spPr/>
      <dgm:t>
        <a:bodyPr/>
        <a:lstStyle/>
        <a:p>
          <a:pPr>
            <a:buNone/>
          </a:pPr>
          <a:r>
            <a:rPr lang="pt-BR" dirty="0"/>
            <a:t>Gratuito</a:t>
          </a:r>
        </a:p>
      </dgm:t>
    </dgm:pt>
    <dgm:pt modelId="{74FC3E81-E340-4C6F-BC50-E8769CAFF79B}" type="parTrans" cxnId="{4574E3F4-31FC-449B-936F-1BDCC6D22D6C}">
      <dgm:prSet/>
      <dgm:spPr/>
      <dgm:t>
        <a:bodyPr/>
        <a:lstStyle/>
        <a:p>
          <a:endParaRPr lang="pt-BR"/>
        </a:p>
      </dgm:t>
    </dgm:pt>
    <dgm:pt modelId="{DCB0CE4A-81FA-4795-8B40-C004C6094B4D}" type="sibTrans" cxnId="{4574E3F4-31FC-449B-936F-1BDCC6D22D6C}">
      <dgm:prSet/>
      <dgm:spPr/>
      <dgm:t>
        <a:bodyPr/>
        <a:lstStyle/>
        <a:p>
          <a:endParaRPr lang="pt-BR"/>
        </a:p>
      </dgm:t>
    </dgm:pt>
    <dgm:pt modelId="{1E503D83-597B-4017-B16A-360A614A7636}">
      <dgm:prSet/>
      <dgm:spPr/>
      <dgm:t>
        <a:bodyPr/>
        <a:lstStyle/>
        <a:p>
          <a:pPr>
            <a:buNone/>
          </a:pPr>
          <a:r>
            <a:rPr lang="pt-BR" dirty="0"/>
            <a:t>$25/mês</a:t>
          </a:r>
        </a:p>
      </dgm:t>
    </dgm:pt>
    <dgm:pt modelId="{52AEC155-9B3A-46BF-9557-5C7AE96FF19E}" type="parTrans" cxnId="{D00CEC64-BA00-42F7-9886-CEBB5DDA2C85}">
      <dgm:prSet/>
      <dgm:spPr/>
      <dgm:t>
        <a:bodyPr/>
        <a:lstStyle/>
        <a:p>
          <a:endParaRPr lang="pt-BR"/>
        </a:p>
      </dgm:t>
    </dgm:pt>
    <dgm:pt modelId="{6046BDE5-830A-4C96-8B28-A97D03678AE2}" type="sibTrans" cxnId="{D00CEC64-BA00-42F7-9886-CEBB5DDA2C85}">
      <dgm:prSet/>
      <dgm:spPr/>
      <dgm:t>
        <a:bodyPr/>
        <a:lstStyle/>
        <a:p>
          <a:endParaRPr lang="pt-BR"/>
        </a:p>
      </dgm:t>
    </dgm:pt>
    <dgm:pt modelId="{0A2C845C-B68A-4E6B-B609-42E013E0A86C}">
      <dgm:prSet/>
      <dgm:spPr/>
      <dgm:t>
        <a:bodyPr/>
        <a:lstStyle/>
        <a:p>
          <a:pPr algn="l">
            <a:buNone/>
          </a:pPr>
          <a:r>
            <a:rPr lang="pt-BR" dirty="0"/>
            <a:t>Pagamento por utilização</a:t>
          </a:r>
        </a:p>
      </dgm:t>
    </dgm:pt>
    <dgm:pt modelId="{581D0895-E5A2-4E6C-A98D-011A7CBB433F}" type="parTrans" cxnId="{04B5C594-D09F-4444-96D6-C3610A57728B}">
      <dgm:prSet/>
      <dgm:spPr/>
      <dgm:t>
        <a:bodyPr/>
        <a:lstStyle/>
        <a:p>
          <a:endParaRPr lang="pt-BR"/>
        </a:p>
      </dgm:t>
    </dgm:pt>
    <dgm:pt modelId="{3D187DFB-0B55-4E60-AAB4-240AF43F3350}" type="sibTrans" cxnId="{04B5C594-D09F-4444-96D6-C3610A57728B}">
      <dgm:prSet/>
      <dgm:spPr/>
      <dgm:t>
        <a:bodyPr/>
        <a:lstStyle/>
        <a:p>
          <a:endParaRPr lang="pt-BR"/>
        </a:p>
      </dgm:t>
    </dgm:pt>
    <dgm:pt modelId="{86C58E9B-571D-40D9-89C9-1DD55C532E89}" type="pres">
      <dgm:prSet presAssocID="{B44BCAD7-416B-4A07-842E-867EDFAB0644}" presName="linear" presStyleCnt="0">
        <dgm:presLayoutVars>
          <dgm:dir/>
          <dgm:animLvl val="lvl"/>
          <dgm:resizeHandles val="exact"/>
        </dgm:presLayoutVars>
      </dgm:prSet>
      <dgm:spPr/>
    </dgm:pt>
    <dgm:pt modelId="{E6EC33E1-6C2A-48AB-96D2-A4BD665A09AA}" type="pres">
      <dgm:prSet presAssocID="{2911C234-DA22-4174-A108-8B828CF132CC}" presName="parentLin" presStyleCnt="0"/>
      <dgm:spPr/>
    </dgm:pt>
    <dgm:pt modelId="{DF81436F-3B25-4FC2-A042-D763185860A8}" type="pres">
      <dgm:prSet presAssocID="{2911C234-DA22-4174-A108-8B828CF132CC}" presName="parentLeftMargin" presStyleLbl="node1" presStyleIdx="0" presStyleCnt="3"/>
      <dgm:spPr/>
    </dgm:pt>
    <dgm:pt modelId="{DD9E45AC-CED0-41E6-9848-C45BE4955772}" type="pres">
      <dgm:prSet presAssocID="{2911C234-DA22-4174-A108-8B828CF132C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1F5BAE-4F62-42C5-A4EF-96EEFF66E036}" type="pres">
      <dgm:prSet presAssocID="{2911C234-DA22-4174-A108-8B828CF132CC}" presName="negativeSpace" presStyleCnt="0"/>
      <dgm:spPr/>
    </dgm:pt>
    <dgm:pt modelId="{A7329EC5-4783-4A33-B9D7-CBA8ABF060E0}" type="pres">
      <dgm:prSet presAssocID="{2911C234-DA22-4174-A108-8B828CF132CC}" presName="childText" presStyleLbl="conFgAcc1" presStyleIdx="0" presStyleCnt="3">
        <dgm:presLayoutVars>
          <dgm:bulletEnabled val="1"/>
        </dgm:presLayoutVars>
      </dgm:prSet>
      <dgm:spPr/>
    </dgm:pt>
    <dgm:pt modelId="{8502504A-D6F1-4E1B-91E1-22B50EE99154}" type="pres">
      <dgm:prSet presAssocID="{A11735D6-07C1-412C-AA9D-2C9A9025FB82}" presName="spaceBetweenRectangles" presStyleCnt="0"/>
      <dgm:spPr/>
    </dgm:pt>
    <dgm:pt modelId="{D5A89052-91A8-40AB-88CB-F40EC4C3A577}" type="pres">
      <dgm:prSet presAssocID="{F85DB8F9-C611-4921-A830-766A9A4685DD}" presName="parentLin" presStyleCnt="0"/>
      <dgm:spPr/>
    </dgm:pt>
    <dgm:pt modelId="{EFA556D9-320B-4FE7-A610-326FABCE7E8C}" type="pres">
      <dgm:prSet presAssocID="{F85DB8F9-C611-4921-A830-766A9A4685DD}" presName="parentLeftMargin" presStyleLbl="node1" presStyleIdx="0" presStyleCnt="3"/>
      <dgm:spPr/>
    </dgm:pt>
    <dgm:pt modelId="{5A82842F-394A-4529-A243-EAC00CAC2062}" type="pres">
      <dgm:prSet presAssocID="{F85DB8F9-C611-4921-A830-766A9A4685D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02DD9D0-164B-479C-B6A3-ED7F529496F8}" type="pres">
      <dgm:prSet presAssocID="{F85DB8F9-C611-4921-A830-766A9A4685DD}" presName="negativeSpace" presStyleCnt="0"/>
      <dgm:spPr/>
    </dgm:pt>
    <dgm:pt modelId="{9BE1D1E8-7EEB-4A11-ABC7-0C0A657E5612}" type="pres">
      <dgm:prSet presAssocID="{F85DB8F9-C611-4921-A830-766A9A4685DD}" presName="childText" presStyleLbl="conFgAcc1" presStyleIdx="1" presStyleCnt="3">
        <dgm:presLayoutVars>
          <dgm:bulletEnabled val="1"/>
        </dgm:presLayoutVars>
      </dgm:prSet>
      <dgm:spPr/>
    </dgm:pt>
    <dgm:pt modelId="{8F6B8D07-FAC5-4483-BD89-87C597D7F451}" type="pres">
      <dgm:prSet presAssocID="{6F7D39FD-6CC6-48E7-B81A-5369C3D07E94}" presName="spaceBetweenRectangles" presStyleCnt="0"/>
      <dgm:spPr/>
    </dgm:pt>
    <dgm:pt modelId="{B5411C54-954B-4261-954F-D2359FD499CC}" type="pres">
      <dgm:prSet presAssocID="{282DDB23-8C29-46C1-9251-5AFA7C4AFCE7}" presName="parentLin" presStyleCnt="0"/>
      <dgm:spPr/>
    </dgm:pt>
    <dgm:pt modelId="{164F5D57-3749-4125-81B5-0A8694D469F9}" type="pres">
      <dgm:prSet presAssocID="{282DDB23-8C29-46C1-9251-5AFA7C4AFCE7}" presName="parentLeftMargin" presStyleLbl="node1" presStyleIdx="1" presStyleCnt="3"/>
      <dgm:spPr/>
    </dgm:pt>
    <dgm:pt modelId="{F1C9AB3B-27F6-4A50-9494-238443F71C1B}" type="pres">
      <dgm:prSet presAssocID="{282DDB23-8C29-46C1-9251-5AFA7C4AFCE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7D469FC-6268-4FCC-AC1E-17B6C8CB01FF}" type="pres">
      <dgm:prSet presAssocID="{282DDB23-8C29-46C1-9251-5AFA7C4AFCE7}" presName="negativeSpace" presStyleCnt="0"/>
      <dgm:spPr/>
    </dgm:pt>
    <dgm:pt modelId="{9DD72BAB-1002-4B14-AC81-76E297D705B8}" type="pres">
      <dgm:prSet presAssocID="{282DDB23-8C29-46C1-9251-5AFA7C4AFCE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0301703-D93D-4A00-A37B-4EF1A039FAE2}" type="presOf" srcId="{2911C234-DA22-4174-A108-8B828CF132CC}" destId="{DD9E45AC-CED0-41E6-9848-C45BE4955772}" srcOrd="1" destOrd="0" presId="urn:microsoft.com/office/officeart/2005/8/layout/list1"/>
    <dgm:cxn modelId="{A6AE830B-FEFD-4410-9C7D-474585BDD566}" type="presOf" srcId="{9AE5E183-17E5-4832-85A4-FCF809BCF36C}" destId="{A7329EC5-4783-4A33-B9D7-CBA8ABF060E0}" srcOrd="0" destOrd="0" presId="urn:microsoft.com/office/officeart/2005/8/layout/list1"/>
    <dgm:cxn modelId="{20CAFC14-65E2-4860-821D-7D76D544D72D}" type="presOf" srcId="{0A2C845C-B68A-4E6B-B609-42E013E0A86C}" destId="{9DD72BAB-1002-4B14-AC81-76E297D705B8}" srcOrd="0" destOrd="0" presId="urn:microsoft.com/office/officeart/2005/8/layout/list1"/>
    <dgm:cxn modelId="{A4506F1D-2316-4FB9-B1AF-4C0A711DAF1A}" type="presOf" srcId="{282DDB23-8C29-46C1-9251-5AFA7C4AFCE7}" destId="{F1C9AB3B-27F6-4A50-9494-238443F71C1B}" srcOrd="1" destOrd="0" presId="urn:microsoft.com/office/officeart/2005/8/layout/list1"/>
    <dgm:cxn modelId="{A391AC31-DE9B-461B-88FE-9193735DC44D}" srcId="{B44BCAD7-416B-4A07-842E-867EDFAB0644}" destId="{F85DB8F9-C611-4921-A830-766A9A4685DD}" srcOrd="1" destOrd="0" parTransId="{975CBA0B-2E04-42A3-B671-F01472A61811}" sibTransId="{6F7D39FD-6CC6-48E7-B81A-5369C3D07E94}"/>
    <dgm:cxn modelId="{72CD5B5B-7584-4E39-9325-1B13E0063164}" type="presOf" srcId="{1E503D83-597B-4017-B16A-360A614A7636}" destId="{9BE1D1E8-7EEB-4A11-ABC7-0C0A657E5612}" srcOrd="0" destOrd="0" presId="urn:microsoft.com/office/officeart/2005/8/layout/list1"/>
    <dgm:cxn modelId="{D00CEC64-BA00-42F7-9886-CEBB5DDA2C85}" srcId="{F85DB8F9-C611-4921-A830-766A9A4685DD}" destId="{1E503D83-597B-4017-B16A-360A614A7636}" srcOrd="0" destOrd="0" parTransId="{52AEC155-9B3A-46BF-9557-5C7AE96FF19E}" sibTransId="{6046BDE5-830A-4C96-8B28-A97D03678AE2}"/>
    <dgm:cxn modelId="{88F20965-9704-4B23-A8FF-58CEF4459991}" srcId="{B44BCAD7-416B-4A07-842E-867EDFAB0644}" destId="{2911C234-DA22-4174-A108-8B828CF132CC}" srcOrd="0" destOrd="0" parTransId="{65BEBFB9-AB2E-4939-ABF7-24C6CFF0C8DE}" sibTransId="{A11735D6-07C1-412C-AA9D-2C9A9025FB82}"/>
    <dgm:cxn modelId="{B7CBF64D-6786-4B2A-B767-EC2228CA8393}" type="presOf" srcId="{282DDB23-8C29-46C1-9251-5AFA7C4AFCE7}" destId="{164F5D57-3749-4125-81B5-0A8694D469F9}" srcOrd="0" destOrd="0" presId="urn:microsoft.com/office/officeart/2005/8/layout/list1"/>
    <dgm:cxn modelId="{3E7F907C-18E8-4BCA-8B48-65C9A1A0A91C}" type="presOf" srcId="{B44BCAD7-416B-4A07-842E-867EDFAB0644}" destId="{86C58E9B-571D-40D9-89C9-1DD55C532E89}" srcOrd="0" destOrd="0" presId="urn:microsoft.com/office/officeart/2005/8/layout/list1"/>
    <dgm:cxn modelId="{C729E88A-EA3D-455D-A0AA-8E6ADAA53DF4}" type="presOf" srcId="{F85DB8F9-C611-4921-A830-766A9A4685DD}" destId="{EFA556D9-320B-4FE7-A610-326FABCE7E8C}" srcOrd="0" destOrd="0" presId="urn:microsoft.com/office/officeart/2005/8/layout/list1"/>
    <dgm:cxn modelId="{04B5C594-D09F-4444-96D6-C3610A57728B}" srcId="{282DDB23-8C29-46C1-9251-5AFA7C4AFCE7}" destId="{0A2C845C-B68A-4E6B-B609-42E013E0A86C}" srcOrd="0" destOrd="0" parTransId="{581D0895-E5A2-4E6C-A98D-011A7CBB433F}" sibTransId="{3D187DFB-0B55-4E60-AAB4-240AF43F3350}"/>
    <dgm:cxn modelId="{EE72A2AB-FBC7-442C-B156-93693AECDBD0}" type="presOf" srcId="{2911C234-DA22-4174-A108-8B828CF132CC}" destId="{DF81436F-3B25-4FC2-A042-D763185860A8}" srcOrd="0" destOrd="0" presId="urn:microsoft.com/office/officeart/2005/8/layout/list1"/>
    <dgm:cxn modelId="{353FF8C2-3FE6-4E6B-BCD4-B7CDFBE5D1BB}" srcId="{B44BCAD7-416B-4A07-842E-867EDFAB0644}" destId="{282DDB23-8C29-46C1-9251-5AFA7C4AFCE7}" srcOrd="2" destOrd="0" parTransId="{54DC8618-7858-4FFB-8A27-625AEEFE7D84}" sibTransId="{9FE43915-2738-41B5-B355-51D18348059D}"/>
    <dgm:cxn modelId="{4574E3F4-31FC-449B-936F-1BDCC6D22D6C}" srcId="{2911C234-DA22-4174-A108-8B828CF132CC}" destId="{9AE5E183-17E5-4832-85A4-FCF809BCF36C}" srcOrd="0" destOrd="0" parTransId="{74FC3E81-E340-4C6F-BC50-E8769CAFF79B}" sibTransId="{DCB0CE4A-81FA-4795-8B40-C004C6094B4D}"/>
    <dgm:cxn modelId="{A792EAF7-0299-4A77-8433-487720FB66C0}" type="presOf" srcId="{F85DB8F9-C611-4921-A830-766A9A4685DD}" destId="{5A82842F-394A-4529-A243-EAC00CAC2062}" srcOrd="1" destOrd="0" presId="urn:microsoft.com/office/officeart/2005/8/layout/list1"/>
    <dgm:cxn modelId="{563DC11B-23C8-4FCD-A3C0-13B75C9493BD}" type="presParOf" srcId="{86C58E9B-571D-40D9-89C9-1DD55C532E89}" destId="{E6EC33E1-6C2A-48AB-96D2-A4BD665A09AA}" srcOrd="0" destOrd="0" presId="urn:microsoft.com/office/officeart/2005/8/layout/list1"/>
    <dgm:cxn modelId="{BE977513-49E5-4309-BDBA-1194C22BF4D6}" type="presParOf" srcId="{E6EC33E1-6C2A-48AB-96D2-A4BD665A09AA}" destId="{DF81436F-3B25-4FC2-A042-D763185860A8}" srcOrd="0" destOrd="0" presId="urn:microsoft.com/office/officeart/2005/8/layout/list1"/>
    <dgm:cxn modelId="{06F451E8-B70F-43B7-AAFF-BC5D5EE400D3}" type="presParOf" srcId="{E6EC33E1-6C2A-48AB-96D2-A4BD665A09AA}" destId="{DD9E45AC-CED0-41E6-9848-C45BE4955772}" srcOrd="1" destOrd="0" presId="urn:microsoft.com/office/officeart/2005/8/layout/list1"/>
    <dgm:cxn modelId="{A57C84F2-FFB7-450F-8CEC-9B2DDFC6FB58}" type="presParOf" srcId="{86C58E9B-571D-40D9-89C9-1DD55C532E89}" destId="{021F5BAE-4F62-42C5-A4EF-96EEFF66E036}" srcOrd="1" destOrd="0" presId="urn:microsoft.com/office/officeart/2005/8/layout/list1"/>
    <dgm:cxn modelId="{A6F24AEF-085F-449E-8591-32DA7FC62CF1}" type="presParOf" srcId="{86C58E9B-571D-40D9-89C9-1DD55C532E89}" destId="{A7329EC5-4783-4A33-B9D7-CBA8ABF060E0}" srcOrd="2" destOrd="0" presId="urn:microsoft.com/office/officeart/2005/8/layout/list1"/>
    <dgm:cxn modelId="{AEF1675D-A1D8-4010-9B09-30246080A845}" type="presParOf" srcId="{86C58E9B-571D-40D9-89C9-1DD55C532E89}" destId="{8502504A-D6F1-4E1B-91E1-22B50EE99154}" srcOrd="3" destOrd="0" presId="urn:microsoft.com/office/officeart/2005/8/layout/list1"/>
    <dgm:cxn modelId="{9B4C9C18-C4F4-4BC5-BEA7-282B5E5FBD11}" type="presParOf" srcId="{86C58E9B-571D-40D9-89C9-1DD55C532E89}" destId="{D5A89052-91A8-40AB-88CB-F40EC4C3A577}" srcOrd="4" destOrd="0" presId="urn:microsoft.com/office/officeart/2005/8/layout/list1"/>
    <dgm:cxn modelId="{DAD9F7A3-64F0-413E-B949-3027795BAAF5}" type="presParOf" srcId="{D5A89052-91A8-40AB-88CB-F40EC4C3A577}" destId="{EFA556D9-320B-4FE7-A610-326FABCE7E8C}" srcOrd="0" destOrd="0" presId="urn:microsoft.com/office/officeart/2005/8/layout/list1"/>
    <dgm:cxn modelId="{30F7F5D2-507B-4C7D-89FA-1FC9EB88BF17}" type="presParOf" srcId="{D5A89052-91A8-40AB-88CB-F40EC4C3A577}" destId="{5A82842F-394A-4529-A243-EAC00CAC2062}" srcOrd="1" destOrd="0" presId="urn:microsoft.com/office/officeart/2005/8/layout/list1"/>
    <dgm:cxn modelId="{7F8289E7-119E-45B9-A397-7D0E9B2A1592}" type="presParOf" srcId="{86C58E9B-571D-40D9-89C9-1DD55C532E89}" destId="{602DD9D0-164B-479C-B6A3-ED7F529496F8}" srcOrd="5" destOrd="0" presId="urn:microsoft.com/office/officeart/2005/8/layout/list1"/>
    <dgm:cxn modelId="{101D1C1D-BE30-4036-95D8-2602CB5774C2}" type="presParOf" srcId="{86C58E9B-571D-40D9-89C9-1DD55C532E89}" destId="{9BE1D1E8-7EEB-4A11-ABC7-0C0A657E5612}" srcOrd="6" destOrd="0" presId="urn:microsoft.com/office/officeart/2005/8/layout/list1"/>
    <dgm:cxn modelId="{08F7D873-82F1-46DE-85A8-6B7EBF0946C0}" type="presParOf" srcId="{86C58E9B-571D-40D9-89C9-1DD55C532E89}" destId="{8F6B8D07-FAC5-4483-BD89-87C597D7F451}" srcOrd="7" destOrd="0" presId="urn:microsoft.com/office/officeart/2005/8/layout/list1"/>
    <dgm:cxn modelId="{F1FDC068-1962-4356-B0F9-0B1812754A24}" type="presParOf" srcId="{86C58E9B-571D-40D9-89C9-1DD55C532E89}" destId="{B5411C54-954B-4261-954F-D2359FD499CC}" srcOrd="8" destOrd="0" presId="urn:microsoft.com/office/officeart/2005/8/layout/list1"/>
    <dgm:cxn modelId="{9ED951B9-F3DE-4B5B-AD99-2E054CA71FF6}" type="presParOf" srcId="{B5411C54-954B-4261-954F-D2359FD499CC}" destId="{164F5D57-3749-4125-81B5-0A8694D469F9}" srcOrd="0" destOrd="0" presId="urn:microsoft.com/office/officeart/2005/8/layout/list1"/>
    <dgm:cxn modelId="{C5A328E8-217C-454D-B1BA-6435F3621E56}" type="presParOf" srcId="{B5411C54-954B-4261-954F-D2359FD499CC}" destId="{F1C9AB3B-27F6-4A50-9494-238443F71C1B}" srcOrd="1" destOrd="0" presId="urn:microsoft.com/office/officeart/2005/8/layout/list1"/>
    <dgm:cxn modelId="{E34A6371-F263-4780-817A-86CD86F19B6D}" type="presParOf" srcId="{86C58E9B-571D-40D9-89C9-1DD55C532E89}" destId="{C7D469FC-6268-4FCC-AC1E-17B6C8CB01FF}" srcOrd="9" destOrd="0" presId="urn:microsoft.com/office/officeart/2005/8/layout/list1"/>
    <dgm:cxn modelId="{92D9CA2E-264C-456C-B11C-98DA0E606A86}" type="presParOf" srcId="{86C58E9B-571D-40D9-89C9-1DD55C532E89}" destId="{9DD72BAB-1002-4B14-AC81-76E297D705B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E4E167-698A-455B-9F1F-DD3A60AC4781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7A791013-3CC2-4FD1-9B39-25559121698B}">
      <dgm:prSet phldrT="[Texto]"/>
      <dgm:spPr/>
      <dgm:t>
        <a:bodyPr/>
        <a:lstStyle/>
        <a:p>
          <a:r>
            <a:rPr lang="pt-BR" dirty="0"/>
            <a:t>MVP</a:t>
          </a:r>
        </a:p>
      </dgm:t>
    </dgm:pt>
    <dgm:pt modelId="{0BCCC0FF-0003-4E96-A0C6-C9AC7CCC40EC}" type="parTrans" cxnId="{F57CCEBB-D8BE-469C-88EC-5D50AB58FACB}">
      <dgm:prSet/>
      <dgm:spPr/>
      <dgm:t>
        <a:bodyPr/>
        <a:lstStyle/>
        <a:p>
          <a:endParaRPr lang="pt-BR"/>
        </a:p>
      </dgm:t>
    </dgm:pt>
    <dgm:pt modelId="{4BB08456-A060-4E3D-A8D2-2C20BFBCE58B}" type="sibTrans" cxnId="{F57CCEBB-D8BE-469C-88EC-5D50AB58FACB}">
      <dgm:prSet/>
      <dgm:spPr/>
      <dgm:t>
        <a:bodyPr/>
        <a:lstStyle/>
        <a:p>
          <a:endParaRPr lang="pt-BR"/>
        </a:p>
      </dgm:t>
    </dgm:pt>
    <dgm:pt modelId="{EE16AEE3-6EB0-46A8-A6DD-0748E77332B5}">
      <dgm:prSet phldrT="[Texto]"/>
      <dgm:spPr/>
      <dgm:t>
        <a:bodyPr/>
        <a:lstStyle/>
        <a:p>
          <a:r>
            <a:rPr lang="pt-BR" dirty="0"/>
            <a:t>Pequena aplicação</a:t>
          </a:r>
        </a:p>
      </dgm:t>
    </dgm:pt>
    <dgm:pt modelId="{1E592D5B-A9B8-4668-A628-AEE23E2A34EA}" type="parTrans" cxnId="{40EDB77E-A24E-4563-8B12-7B0EF220CFFC}">
      <dgm:prSet/>
      <dgm:spPr/>
      <dgm:t>
        <a:bodyPr/>
        <a:lstStyle/>
        <a:p>
          <a:endParaRPr lang="pt-BR"/>
        </a:p>
      </dgm:t>
    </dgm:pt>
    <dgm:pt modelId="{3E393A5F-4805-4B31-A60E-D86DDD429B4F}" type="sibTrans" cxnId="{40EDB77E-A24E-4563-8B12-7B0EF220CFFC}">
      <dgm:prSet/>
      <dgm:spPr/>
      <dgm:t>
        <a:bodyPr/>
        <a:lstStyle/>
        <a:p>
          <a:endParaRPr lang="pt-BR"/>
        </a:p>
      </dgm:t>
    </dgm:pt>
    <dgm:pt modelId="{D24FEDA4-5BDE-491E-9008-D6D894212A29}">
      <dgm:prSet phldrT="[Texto]"/>
      <dgm:spPr/>
      <dgm:t>
        <a:bodyPr/>
        <a:lstStyle/>
        <a:p>
          <a:r>
            <a:rPr lang="pt-BR" dirty="0"/>
            <a:t>Protótipo</a:t>
          </a:r>
        </a:p>
      </dgm:t>
    </dgm:pt>
    <dgm:pt modelId="{B0C5E1F2-2D4A-4438-B953-C3B980402C0A}" type="parTrans" cxnId="{118FE4A4-A1F2-477F-B833-E76F018363CC}">
      <dgm:prSet/>
      <dgm:spPr/>
      <dgm:t>
        <a:bodyPr/>
        <a:lstStyle/>
        <a:p>
          <a:endParaRPr lang="pt-BR"/>
        </a:p>
      </dgm:t>
    </dgm:pt>
    <dgm:pt modelId="{0DDF12D0-5BE1-4A1E-90F4-A1592EB56C1B}" type="sibTrans" cxnId="{118FE4A4-A1F2-477F-B833-E76F018363CC}">
      <dgm:prSet/>
      <dgm:spPr/>
      <dgm:t>
        <a:bodyPr/>
        <a:lstStyle/>
        <a:p>
          <a:endParaRPr lang="pt-BR"/>
        </a:p>
      </dgm:t>
    </dgm:pt>
    <dgm:pt modelId="{FA163EC9-7132-4AEE-8C17-E4AB0BAE4CBF}" type="pres">
      <dgm:prSet presAssocID="{60E4E167-698A-455B-9F1F-DD3A60AC4781}" presName="diagram" presStyleCnt="0">
        <dgm:presLayoutVars>
          <dgm:dir/>
          <dgm:resizeHandles val="exact"/>
        </dgm:presLayoutVars>
      </dgm:prSet>
      <dgm:spPr/>
    </dgm:pt>
    <dgm:pt modelId="{E3D328D1-DA96-42D6-A7BD-478F9CA80E73}" type="pres">
      <dgm:prSet presAssocID="{7A791013-3CC2-4FD1-9B39-25559121698B}" presName="node" presStyleLbl="node1" presStyleIdx="0" presStyleCnt="3">
        <dgm:presLayoutVars>
          <dgm:bulletEnabled val="1"/>
        </dgm:presLayoutVars>
      </dgm:prSet>
      <dgm:spPr/>
    </dgm:pt>
    <dgm:pt modelId="{363CD16D-6F8E-4209-9CEC-D24301C626C0}" type="pres">
      <dgm:prSet presAssocID="{4BB08456-A060-4E3D-A8D2-2C20BFBCE58B}" presName="sibTrans" presStyleCnt="0"/>
      <dgm:spPr/>
    </dgm:pt>
    <dgm:pt modelId="{45E796AD-5690-4408-8E0F-8E9538FFAC76}" type="pres">
      <dgm:prSet presAssocID="{EE16AEE3-6EB0-46A8-A6DD-0748E77332B5}" presName="node" presStyleLbl="node1" presStyleIdx="1" presStyleCnt="3">
        <dgm:presLayoutVars>
          <dgm:bulletEnabled val="1"/>
        </dgm:presLayoutVars>
      </dgm:prSet>
      <dgm:spPr/>
    </dgm:pt>
    <dgm:pt modelId="{7B730472-B61A-47B8-97F3-830F1BDBA5D5}" type="pres">
      <dgm:prSet presAssocID="{3E393A5F-4805-4B31-A60E-D86DDD429B4F}" presName="sibTrans" presStyleCnt="0"/>
      <dgm:spPr/>
    </dgm:pt>
    <dgm:pt modelId="{C6B937FA-489D-4EF4-8429-DCB710A5ED85}" type="pres">
      <dgm:prSet presAssocID="{D24FEDA4-5BDE-491E-9008-D6D894212A29}" presName="node" presStyleLbl="node1" presStyleIdx="2" presStyleCnt="3">
        <dgm:presLayoutVars>
          <dgm:bulletEnabled val="1"/>
        </dgm:presLayoutVars>
      </dgm:prSet>
      <dgm:spPr/>
    </dgm:pt>
  </dgm:ptLst>
  <dgm:cxnLst>
    <dgm:cxn modelId="{ECFC2C21-CCF5-4AA5-8050-1C1066387C9C}" type="presOf" srcId="{D24FEDA4-5BDE-491E-9008-D6D894212A29}" destId="{C6B937FA-489D-4EF4-8429-DCB710A5ED85}" srcOrd="0" destOrd="0" presId="urn:microsoft.com/office/officeart/2005/8/layout/default"/>
    <dgm:cxn modelId="{D5333B3F-9E74-49DD-AADC-31715D6667AC}" type="presOf" srcId="{60E4E167-698A-455B-9F1F-DD3A60AC4781}" destId="{FA163EC9-7132-4AEE-8C17-E4AB0BAE4CBF}" srcOrd="0" destOrd="0" presId="urn:microsoft.com/office/officeart/2005/8/layout/default"/>
    <dgm:cxn modelId="{5D2C8F52-97BA-4A0B-BC6C-030E50244EEB}" type="presOf" srcId="{EE16AEE3-6EB0-46A8-A6DD-0748E77332B5}" destId="{45E796AD-5690-4408-8E0F-8E9538FFAC76}" srcOrd="0" destOrd="0" presId="urn:microsoft.com/office/officeart/2005/8/layout/default"/>
    <dgm:cxn modelId="{40EDB77E-A24E-4563-8B12-7B0EF220CFFC}" srcId="{60E4E167-698A-455B-9F1F-DD3A60AC4781}" destId="{EE16AEE3-6EB0-46A8-A6DD-0748E77332B5}" srcOrd="1" destOrd="0" parTransId="{1E592D5B-A9B8-4668-A628-AEE23E2A34EA}" sibTransId="{3E393A5F-4805-4B31-A60E-D86DDD429B4F}"/>
    <dgm:cxn modelId="{118FE4A4-A1F2-477F-B833-E76F018363CC}" srcId="{60E4E167-698A-455B-9F1F-DD3A60AC4781}" destId="{D24FEDA4-5BDE-491E-9008-D6D894212A29}" srcOrd="2" destOrd="0" parTransId="{B0C5E1F2-2D4A-4438-B953-C3B980402C0A}" sibTransId="{0DDF12D0-5BE1-4A1E-90F4-A1592EB56C1B}"/>
    <dgm:cxn modelId="{1F382FB1-90F9-47B6-853B-D06AD5D0D957}" type="presOf" srcId="{7A791013-3CC2-4FD1-9B39-25559121698B}" destId="{E3D328D1-DA96-42D6-A7BD-478F9CA80E73}" srcOrd="0" destOrd="0" presId="urn:microsoft.com/office/officeart/2005/8/layout/default"/>
    <dgm:cxn modelId="{F57CCEBB-D8BE-469C-88EC-5D50AB58FACB}" srcId="{60E4E167-698A-455B-9F1F-DD3A60AC4781}" destId="{7A791013-3CC2-4FD1-9B39-25559121698B}" srcOrd="0" destOrd="0" parTransId="{0BCCC0FF-0003-4E96-A0C6-C9AC7CCC40EC}" sibTransId="{4BB08456-A060-4E3D-A8D2-2C20BFBCE58B}"/>
    <dgm:cxn modelId="{AA305452-9CAB-4D3D-B3F0-A4932B6CF49C}" type="presParOf" srcId="{FA163EC9-7132-4AEE-8C17-E4AB0BAE4CBF}" destId="{E3D328D1-DA96-42D6-A7BD-478F9CA80E73}" srcOrd="0" destOrd="0" presId="urn:microsoft.com/office/officeart/2005/8/layout/default"/>
    <dgm:cxn modelId="{60B3B843-D885-4078-9231-26A9A191FF90}" type="presParOf" srcId="{FA163EC9-7132-4AEE-8C17-E4AB0BAE4CBF}" destId="{363CD16D-6F8E-4209-9CEC-D24301C626C0}" srcOrd="1" destOrd="0" presId="urn:microsoft.com/office/officeart/2005/8/layout/default"/>
    <dgm:cxn modelId="{F3DEC237-FB56-4505-9234-4A6724BB111E}" type="presParOf" srcId="{FA163EC9-7132-4AEE-8C17-E4AB0BAE4CBF}" destId="{45E796AD-5690-4408-8E0F-8E9538FFAC76}" srcOrd="2" destOrd="0" presId="urn:microsoft.com/office/officeart/2005/8/layout/default"/>
    <dgm:cxn modelId="{0B9AF373-B9E4-4EBF-B3C2-3EBC3FAC40AC}" type="presParOf" srcId="{FA163EC9-7132-4AEE-8C17-E4AB0BAE4CBF}" destId="{7B730472-B61A-47B8-97F3-830F1BDBA5D5}" srcOrd="3" destOrd="0" presId="urn:microsoft.com/office/officeart/2005/8/layout/default"/>
    <dgm:cxn modelId="{689937AC-150F-4556-9184-7B69B584D506}" type="presParOf" srcId="{FA163EC9-7132-4AEE-8C17-E4AB0BAE4CBF}" destId="{C6B937FA-489D-4EF4-8429-DCB710A5ED85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492E3-657E-487C-BD6F-DBA8D32E5C9B}">
      <dsp:nvSpPr>
        <dsp:cNvPr id="0" name=""/>
        <dsp:cNvSpPr/>
      </dsp:nvSpPr>
      <dsp:spPr>
        <a:xfrm>
          <a:off x="631" y="78822"/>
          <a:ext cx="2461298" cy="14767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Cloud Firestore</a:t>
          </a:r>
        </a:p>
      </dsp:txBody>
      <dsp:txXfrm>
        <a:off x="631" y="78822"/>
        <a:ext cx="2461298" cy="1476779"/>
      </dsp:txXfrm>
    </dsp:sp>
    <dsp:sp modelId="{3806B0AA-2A77-4177-9D12-B5C571E44D21}">
      <dsp:nvSpPr>
        <dsp:cNvPr id="0" name=""/>
        <dsp:cNvSpPr/>
      </dsp:nvSpPr>
      <dsp:spPr>
        <a:xfrm>
          <a:off x="2708059" y="78822"/>
          <a:ext cx="2461298" cy="14767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Cloud Functions</a:t>
          </a:r>
        </a:p>
      </dsp:txBody>
      <dsp:txXfrm>
        <a:off x="2708059" y="78822"/>
        <a:ext cx="2461298" cy="1476779"/>
      </dsp:txXfrm>
    </dsp:sp>
    <dsp:sp modelId="{6A6AD855-24F9-4162-8695-0CF0D7359124}">
      <dsp:nvSpPr>
        <dsp:cNvPr id="0" name=""/>
        <dsp:cNvSpPr/>
      </dsp:nvSpPr>
      <dsp:spPr>
        <a:xfrm>
          <a:off x="631" y="1801731"/>
          <a:ext cx="2461298" cy="14767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Autenticação</a:t>
          </a:r>
        </a:p>
      </dsp:txBody>
      <dsp:txXfrm>
        <a:off x="631" y="1801731"/>
        <a:ext cx="2461298" cy="1476779"/>
      </dsp:txXfrm>
    </dsp:sp>
    <dsp:sp modelId="{912DE375-61E1-411C-8E67-16F940D0FA83}">
      <dsp:nvSpPr>
        <dsp:cNvPr id="0" name=""/>
        <dsp:cNvSpPr/>
      </dsp:nvSpPr>
      <dsp:spPr>
        <a:xfrm>
          <a:off x="2708059" y="1801731"/>
          <a:ext cx="2461298" cy="14767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Hospedagem</a:t>
          </a:r>
        </a:p>
      </dsp:txBody>
      <dsp:txXfrm>
        <a:off x="2708059" y="1801731"/>
        <a:ext cx="2461298" cy="1476779"/>
      </dsp:txXfrm>
    </dsp:sp>
    <dsp:sp modelId="{75193D82-15FF-425D-8D01-C3F79FF37595}">
      <dsp:nvSpPr>
        <dsp:cNvPr id="0" name=""/>
        <dsp:cNvSpPr/>
      </dsp:nvSpPr>
      <dsp:spPr>
        <a:xfrm>
          <a:off x="631" y="3524640"/>
          <a:ext cx="2461298" cy="14767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Crashlytics</a:t>
          </a:r>
        </a:p>
      </dsp:txBody>
      <dsp:txXfrm>
        <a:off x="631" y="3524640"/>
        <a:ext cx="2461298" cy="1476779"/>
      </dsp:txXfrm>
    </dsp:sp>
    <dsp:sp modelId="{6B7DAEA9-40BC-4EAF-9961-BD48B74939C9}">
      <dsp:nvSpPr>
        <dsp:cNvPr id="0" name=""/>
        <dsp:cNvSpPr/>
      </dsp:nvSpPr>
      <dsp:spPr>
        <a:xfrm>
          <a:off x="2708059" y="3524640"/>
          <a:ext cx="2461298" cy="14767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Google Analytics</a:t>
          </a:r>
        </a:p>
      </dsp:txBody>
      <dsp:txXfrm>
        <a:off x="2708059" y="3524640"/>
        <a:ext cx="2461298" cy="14767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29EC5-4783-4A33-B9D7-CBA8ABF060E0}">
      <dsp:nvSpPr>
        <dsp:cNvPr id="0" name=""/>
        <dsp:cNvSpPr/>
      </dsp:nvSpPr>
      <dsp:spPr>
        <a:xfrm>
          <a:off x="0" y="438431"/>
          <a:ext cx="5048019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1782" tIns="499872" rIns="391782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2400" kern="1200" dirty="0"/>
            <a:t>Gratuito</a:t>
          </a:r>
        </a:p>
      </dsp:txBody>
      <dsp:txXfrm>
        <a:off x="0" y="438431"/>
        <a:ext cx="5048019" cy="1020600"/>
      </dsp:txXfrm>
    </dsp:sp>
    <dsp:sp modelId="{DD9E45AC-CED0-41E6-9848-C45BE4955772}">
      <dsp:nvSpPr>
        <dsp:cNvPr id="0" name=""/>
        <dsp:cNvSpPr/>
      </dsp:nvSpPr>
      <dsp:spPr>
        <a:xfrm>
          <a:off x="252401" y="84191"/>
          <a:ext cx="3533614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562" tIns="0" rIns="13356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Plano Spark</a:t>
          </a:r>
        </a:p>
      </dsp:txBody>
      <dsp:txXfrm>
        <a:off x="286986" y="118776"/>
        <a:ext cx="3464444" cy="639310"/>
      </dsp:txXfrm>
    </dsp:sp>
    <dsp:sp modelId="{9BE1D1E8-7EEB-4A11-ABC7-0C0A657E5612}">
      <dsp:nvSpPr>
        <dsp:cNvPr id="0" name=""/>
        <dsp:cNvSpPr/>
      </dsp:nvSpPr>
      <dsp:spPr>
        <a:xfrm>
          <a:off x="0" y="1942871"/>
          <a:ext cx="5048019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1782" tIns="499872" rIns="391782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2400" kern="1200" dirty="0"/>
            <a:t>$25/mês</a:t>
          </a:r>
        </a:p>
      </dsp:txBody>
      <dsp:txXfrm>
        <a:off x="0" y="1942871"/>
        <a:ext cx="5048019" cy="1020600"/>
      </dsp:txXfrm>
    </dsp:sp>
    <dsp:sp modelId="{5A82842F-394A-4529-A243-EAC00CAC2062}">
      <dsp:nvSpPr>
        <dsp:cNvPr id="0" name=""/>
        <dsp:cNvSpPr/>
      </dsp:nvSpPr>
      <dsp:spPr>
        <a:xfrm>
          <a:off x="252401" y="1588631"/>
          <a:ext cx="3533614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562" tIns="0" rIns="13356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Plano Flame</a:t>
          </a:r>
        </a:p>
      </dsp:txBody>
      <dsp:txXfrm>
        <a:off x="286986" y="1623216"/>
        <a:ext cx="3464444" cy="639310"/>
      </dsp:txXfrm>
    </dsp:sp>
    <dsp:sp modelId="{9DD72BAB-1002-4B14-AC81-76E297D705B8}">
      <dsp:nvSpPr>
        <dsp:cNvPr id="0" name=""/>
        <dsp:cNvSpPr/>
      </dsp:nvSpPr>
      <dsp:spPr>
        <a:xfrm>
          <a:off x="0" y="3447311"/>
          <a:ext cx="5048019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1782" tIns="499872" rIns="391782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2400" kern="1200" dirty="0"/>
            <a:t>Pagamento por utilização</a:t>
          </a:r>
        </a:p>
      </dsp:txBody>
      <dsp:txXfrm>
        <a:off x="0" y="3447311"/>
        <a:ext cx="5048019" cy="1020600"/>
      </dsp:txXfrm>
    </dsp:sp>
    <dsp:sp modelId="{F1C9AB3B-27F6-4A50-9494-238443F71C1B}">
      <dsp:nvSpPr>
        <dsp:cNvPr id="0" name=""/>
        <dsp:cNvSpPr/>
      </dsp:nvSpPr>
      <dsp:spPr>
        <a:xfrm>
          <a:off x="252401" y="3093071"/>
          <a:ext cx="3533614" cy="708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562" tIns="0" rIns="13356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 dirty="0"/>
            <a:t>Plano Blaze</a:t>
          </a:r>
          <a:endParaRPr lang="pt-BR" sz="2400" kern="1200" dirty="0"/>
        </a:p>
      </dsp:txBody>
      <dsp:txXfrm>
        <a:off x="286986" y="3127656"/>
        <a:ext cx="3464444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328D1-DA96-42D6-A7BD-478F9CA80E73}">
      <dsp:nvSpPr>
        <dsp:cNvPr id="0" name=""/>
        <dsp:cNvSpPr/>
      </dsp:nvSpPr>
      <dsp:spPr>
        <a:xfrm>
          <a:off x="629" y="617747"/>
          <a:ext cx="2455079" cy="147304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MVP</a:t>
          </a:r>
        </a:p>
      </dsp:txBody>
      <dsp:txXfrm>
        <a:off x="629" y="617747"/>
        <a:ext cx="2455079" cy="1473047"/>
      </dsp:txXfrm>
    </dsp:sp>
    <dsp:sp modelId="{45E796AD-5690-4408-8E0F-8E9538FFAC76}">
      <dsp:nvSpPr>
        <dsp:cNvPr id="0" name=""/>
        <dsp:cNvSpPr/>
      </dsp:nvSpPr>
      <dsp:spPr>
        <a:xfrm>
          <a:off x="2701216" y="617747"/>
          <a:ext cx="2455079" cy="1473047"/>
        </a:xfrm>
        <a:prstGeom prst="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Pequena aplicação</a:t>
          </a:r>
        </a:p>
      </dsp:txBody>
      <dsp:txXfrm>
        <a:off x="2701216" y="617747"/>
        <a:ext cx="2455079" cy="1473047"/>
      </dsp:txXfrm>
    </dsp:sp>
    <dsp:sp modelId="{C6B937FA-489D-4EF4-8429-DCB710A5ED85}">
      <dsp:nvSpPr>
        <dsp:cNvPr id="0" name=""/>
        <dsp:cNvSpPr/>
      </dsp:nvSpPr>
      <dsp:spPr>
        <a:xfrm>
          <a:off x="1350923" y="2336303"/>
          <a:ext cx="2455079" cy="1473047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Protótipo</a:t>
          </a:r>
        </a:p>
      </dsp:txBody>
      <dsp:txXfrm>
        <a:off x="1350923" y="2336303"/>
        <a:ext cx="2455079" cy="1473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E5DE0-ADD2-4735-992C-C2430F601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687C40-DC14-4A86-A225-404EB9F7A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CFAD8-C3D1-4680-A5E7-B32A0E54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F54D-7234-4A5F-A7CE-567942FA7CE2}" type="datetimeFigureOut">
              <a:rPr lang="pt-BR" smtClean="0"/>
              <a:t>15/07/2019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B9D668-17D4-4D3A-9315-FF0AC6A1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1F317F-801C-4942-9A81-7E858474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ECA4-7E43-40CA-B423-06394D5928F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7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DC4DF-BEA4-4CF5-ABD8-5581BBAB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EEB31B-F477-462D-B3C3-4D130C664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2DAA11-0B2A-45F0-B533-55D7003BE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F54D-7234-4A5F-A7CE-567942FA7CE2}" type="datetimeFigureOut">
              <a:rPr lang="pt-BR" smtClean="0"/>
              <a:t>15/07/2019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CEF226-F6D5-45BC-B4A8-21D90288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3B9576-9889-4D16-89EC-78F64F4C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ECA4-7E43-40CA-B423-06394D5928F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886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6406A1-36D7-4100-BAC9-F7193324E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3C0ACA6-1C59-47B2-B6E4-85C89F2B7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506800-24E5-473D-AFD0-EC144D7E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F54D-7234-4A5F-A7CE-567942FA7CE2}" type="datetimeFigureOut">
              <a:rPr lang="pt-BR" smtClean="0"/>
              <a:t>15/07/2019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533465-B301-4AD2-BC10-491AF818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F864F3-E6EB-45D9-B5C1-E9A923CC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ECA4-7E43-40CA-B423-06394D5928F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162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983FB-CBFD-4889-8F34-D25BD715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E825A0-17EA-42E9-807B-897CA1712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8A6851-10AD-4F96-B8D1-B94ED0614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F54D-7234-4A5F-A7CE-567942FA7CE2}" type="datetimeFigureOut">
              <a:rPr lang="pt-BR" smtClean="0"/>
              <a:t>15/07/2019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70E351-568B-4906-BD22-40AA54DDE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C0BE64-DEF3-4E83-B2E4-F423714C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ECA4-7E43-40CA-B423-06394D5928F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783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2DE8B-146A-4342-8CD5-C49F0E312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5A70A0-DDE6-467A-96CF-5463EC5A3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E73A46-A368-4BB1-8CFE-65E72E9E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F54D-7234-4A5F-A7CE-567942FA7CE2}" type="datetimeFigureOut">
              <a:rPr lang="pt-BR" smtClean="0"/>
              <a:t>15/07/2019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302B43-D4BA-4903-87CC-8A284F164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7D78D8-6A95-426D-91D9-E75F02B35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ECA4-7E43-40CA-B423-06394D5928F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880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EBB6B-3BAF-4C7C-AEB6-15FE9DB61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F49AC-0940-4A64-A223-AC24F445D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0CB73D-1766-4EC8-B90E-2F866E041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FB128D-DBA5-415B-ABA2-1BB7EFCE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F54D-7234-4A5F-A7CE-567942FA7CE2}" type="datetimeFigureOut">
              <a:rPr lang="pt-BR" smtClean="0"/>
              <a:t>15/07/2019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FB0830-F4BE-4A26-9A4F-ADA418CB6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812DF2-89F8-4BFF-A493-9882541B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ECA4-7E43-40CA-B423-06394D5928F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98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ED31D-59EB-4E8F-B021-1E7D4DE9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37C229-9840-423B-BFF4-44CAE15B9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A4F037-67C0-47B7-BE3E-32201AB47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FF6F1F-6923-425B-8CF0-6DF80CB74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826FFE-2C4C-4CAE-850D-5E223A4B1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04E3C35-8E9A-44BD-922A-DED2E55D2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F54D-7234-4A5F-A7CE-567942FA7CE2}" type="datetimeFigureOut">
              <a:rPr lang="pt-BR" smtClean="0"/>
              <a:t>15/07/2019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D1814A9-E3A1-48C0-A6D9-35734651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0E8F67E-41A0-42FC-8E1A-677566FC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ECA4-7E43-40CA-B423-06394D5928F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165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5C5A0-05CE-43B3-BBDE-B45457641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0622E6-848D-4DB3-BD78-E7483F25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F54D-7234-4A5F-A7CE-567942FA7CE2}" type="datetimeFigureOut">
              <a:rPr lang="pt-BR" smtClean="0"/>
              <a:t>15/07/2019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C8CF508-DCAF-4F35-BAD2-2DC2560F1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0EDCEC2-8CBE-4375-A6C5-62B7A3CD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ECA4-7E43-40CA-B423-06394D5928F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21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44649EA-4C9B-4C72-B075-F259FBA84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F54D-7234-4A5F-A7CE-567942FA7CE2}" type="datetimeFigureOut">
              <a:rPr lang="pt-BR" smtClean="0"/>
              <a:t>15/07/2019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E282B7D-36C1-4F7C-A82B-B5DDE82C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2190DD-CF88-4D74-B0DF-47882300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ECA4-7E43-40CA-B423-06394D5928F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982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AC06E-62D4-4432-9F70-939BE13D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83D892-6826-4C31-9EFE-159AE0CCB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77C6EA-583E-4A5A-8C36-4F2F20A99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A3530D-04C8-44DF-B581-0767BAE63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F54D-7234-4A5F-A7CE-567942FA7CE2}" type="datetimeFigureOut">
              <a:rPr lang="pt-BR" smtClean="0"/>
              <a:t>15/07/2019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21F7BA-D37C-4747-B6F7-77D6E653A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9FD834-5D10-41AC-8C68-2AB145D9F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ECA4-7E43-40CA-B423-06394D5928F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64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B0943-CEA4-4B3B-85D2-22EBB709F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DFD7C8-5379-4034-AE1F-F75F0F090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57A612-1F40-4D9C-8E1F-D1459B698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BDADDC-23C3-45DC-871D-44F2BA44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F54D-7234-4A5F-A7CE-567942FA7CE2}" type="datetimeFigureOut">
              <a:rPr lang="pt-BR" smtClean="0"/>
              <a:t>15/07/2019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3AAFF7-0EAC-4E05-A936-416F3E96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68282B-EAE2-40AB-A092-DE2F5403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ECA4-7E43-40CA-B423-06394D5928F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669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9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3E14C0-8B37-44E1-8F24-28A24CF01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F9098F-5B88-46BC-8129-F5A064D16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A8719C-E524-4AB1-8A77-1C46CAC69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8F54D-7234-4A5F-A7CE-567942FA7CE2}" type="datetimeFigureOut">
              <a:rPr lang="pt-BR" smtClean="0"/>
              <a:t>15/07/2019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D6CE13-9274-47A7-B554-D56038D0B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63BD9E-94D5-4191-8B72-7862DEEEA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9ECA4-7E43-40CA-B423-06394D5928F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5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firebase.google.com/images/social.png">
            <a:extLst>
              <a:ext uri="{FF2B5EF4-FFF2-40B4-BE49-F238E27FC236}">
                <a16:creationId xmlns:a16="http://schemas.microsoft.com/office/drawing/2014/main" id="{E0E54E4F-5CD9-47ED-BB13-CBE487D98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69" y="855784"/>
            <a:ext cx="10292862" cy="514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FCA0B30-C0AE-455A-A649-4D35F277D04F}"/>
              </a:ext>
            </a:extLst>
          </p:cNvPr>
          <p:cNvSpPr txBox="1"/>
          <p:nvPr/>
        </p:nvSpPr>
        <p:spPr>
          <a:xfrm>
            <a:off x="5421085" y="4291316"/>
            <a:ext cx="543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Introdução à plataforma</a:t>
            </a:r>
          </a:p>
        </p:txBody>
      </p:sp>
    </p:spTree>
    <p:extLst>
      <p:ext uri="{BB962C8B-B14F-4D97-AF65-F5344CB8AC3E}">
        <p14:creationId xmlns:p14="http://schemas.microsoft.com/office/powerpoint/2010/main" val="54876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9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D66F1D-D21C-4839-8305-9FDD0BDE2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Fim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2EDC05-D7E6-4909-85FE-106A771812D6}"/>
              </a:ext>
            </a:extLst>
          </p:cNvPr>
          <p:cNvSpPr txBox="1"/>
          <p:nvPr/>
        </p:nvSpPr>
        <p:spPr>
          <a:xfrm>
            <a:off x="7820200" y="4995297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Dúvidas?</a:t>
            </a:r>
          </a:p>
        </p:txBody>
      </p:sp>
      <p:pic>
        <p:nvPicPr>
          <p:cNvPr id="2052" name="Picture 4" descr="https://bhsite.com.br/wp-content/uploads/2018/07/duvidas_frequentes.png">
            <a:extLst>
              <a:ext uri="{FF2B5EF4-FFF2-40B4-BE49-F238E27FC236}">
                <a16:creationId xmlns:a16="http://schemas.microsoft.com/office/drawing/2014/main" id="{1006B6D5-B4A7-4E23-9863-24E39A8BD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948" y="2138165"/>
            <a:ext cx="1814146" cy="258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75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9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D66F1D-D21C-4839-8305-9FDD0BDE2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400194-A7E3-4B3E-9B55-199E9EFAE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O que é o Firebase?</a:t>
            </a:r>
          </a:p>
          <a:p>
            <a:r>
              <a:rPr lang="pt-BR" sz="2000" dirty="0">
                <a:solidFill>
                  <a:schemeClr val="bg1"/>
                </a:solidFill>
              </a:rPr>
              <a:t>Recursos</a:t>
            </a:r>
          </a:p>
          <a:p>
            <a:r>
              <a:rPr lang="pt-BR" sz="2000" dirty="0">
                <a:solidFill>
                  <a:schemeClr val="bg1"/>
                </a:solidFill>
              </a:rPr>
              <a:t>Planos e preços</a:t>
            </a:r>
          </a:p>
          <a:p>
            <a:r>
              <a:rPr lang="pt-BR" sz="2000" dirty="0">
                <a:solidFill>
                  <a:schemeClr val="bg1"/>
                </a:solidFill>
              </a:rPr>
              <a:t>Vantagens e desvantagens</a:t>
            </a:r>
          </a:p>
          <a:p>
            <a:r>
              <a:rPr lang="pt-BR" sz="2000" dirty="0">
                <a:solidFill>
                  <a:schemeClr val="bg1"/>
                </a:solidFill>
              </a:rPr>
              <a:t>Conhecendo o console</a:t>
            </a:r>
          </a:p>
          <a:p>
            <a:r>
              <a:rPr lang="pt-BR" sz="2000" dirty="0">
                <a:solidFill>
                  <a:schemeClr val="bg1"/>
                </a:solidFill>
              </a:rPr>
              <a:t>Um pouco de código</a:t>
            </a:r>
          </a:p>
        </p:txBody>
      </p:sp>
      <p:pic>
        <p:nvPicPr>
          <p:cNvPr id="1026" name="Picture 2" descr="http://www.gstatic.com/mobilesdk/190206_mobilesdk/man-at-desktop@2x.png">
            <a:extLst>
              <a:ext uri="{FF2B5EF4-FFF2-40B4-BE49-F238E27FC236}">
                <a16:creationId xmlns:a16="http://schemas.microsoft.com/office/drawing/2014/main" id="{9BA03C09-8A6B-4421-9A26-0B745E1AA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91713"/>
            <a:ext cx="5046300" cy="384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52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9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D66F1D-D21C-4839-8305-9FDD0BDE2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Firebase?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400194-A7E3-4B3E-9B55-199E9EFAE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BaaS</a:t>
            </a:r>
          </a:p>
          <a:p>
            <a:r>
              <a:rPr lang="pt-BR" sz="2000" dirty="0">
                <a:solidFill>
                  <a:schemeClr val="bg1"/>
                </a:solidFill>
              </a:rPr>
              <a:t>Online</a:t>
            </a:r>
          </a:p>
          <a:p>
            <a:r>
              <a:rPr lang="pt-BR" sz="2000" dirty="0">
                <a:solidFill>
                  <a:schemeClr val="bg1"/>
                </a:solidFill>
              </a:rPr>
              <a:t>Google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4BED4C-5105-4238-9D8F-BC8BC0F1E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263" y="1770823"/>
            <a:ext cx="6783977" cy="33163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80052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9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D66F1D-D21C-4839-8305-9FDD0BDE2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Recursos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400194-A7E3-4B3E-9B55-199E9EFAE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fontScale="85000" lnSpcReduction="20000"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Kit de ML (beta)</a:t>
            </a:r>
          </a:p>
          <a:p>
            <a:r>
              <a:rPr lang="pt-BR" sz="2000" dirty="0">
                <a:solidFill>
                  <a:schemeClr val="bg1"/>
                </a:solidFill>
              </a:rPr>
              <a:t>Cloud Storage</a:t>
            </a:r>
          </a:p>
          <a:p>
            <a:r>
              <a:rPr lang="pt-BR" sz="2000" dirty="0">
                <a:solidFill>
                  <a:schemeClr val="bg1"/>
                </a:solidFill>
              </a:rPr>
              <a:t>Realtime Database</a:t>
            </a:r>
          </a:p>
          <a:p>
            <a:r>
              <a:rPr lang="pt-BR" sz="2000" dirty="0">
                <a:solidFill>
                  <a:schemeClr val="bg1"/>
                </a:solidFill>
              </a:rPr>
              <a:t>Monitoramento de desempenho</a:t>
            </a:r>
          </a:p>
          <a:p>
            <a:r>
              <a:rPr lang="pt-BR" sz="2000" dirty="0">
                <a:solidFill>
                  <a:schemeClr val="bg1"/>
                </a:solidFill>
              </a:rPr>
              <a:t>Test Lab</a:t>
            </a:r>
          </a:p>
          <a:p>
            <a:r>
              <a:rPr lang="pt-BR" sz="2000" dirty="0">
                <a:solidFill>
                  <a:schemeClr val="bg1"/>
                </a:solidFill>
              </a:rPr>
              <a:t>Mensagens no app (beta)</a:t>
            </a:r>
          </a:p>
          <a:p>
            <a:r>
              <a:rPr lang="pt-BR" sz="2000" dirty="0">
                <a:solidFill>
                  <a:schemeClr val="bg1"/>
                </a:solidFill>
              </a:rPr>
              <a:t>Previsões</a:t>
            </a:r>
          </a:p>
          <a:p>
            <a:r>
              <a:rPr lang="pt-BR" sz="2000" dirty="0">
                <a:solidFill>
                  <a:schemeClr val="bg1"/>
                </a:solidFill>
              </a:rPr>
              <a:t>Teste A/B (beta)</a:t>
            </a:r>
          </a:p>
          <a:p>
            <a:r>
              <a:rPr lang="pt-BR" sz="2000" dirty="0">
                <a:solidFill>
                  <a:schemeClr val="bg1"/>
                </a:solidFill>
              </a:rPr>
              <a:t>Cloud Messaging</a:t>
            </a:r>
          </a:p>
          <a:p>
            <a:r>
              <a:rPr lang="pt-BR" sz="2000" dirty="0">
                <a:solidFill>
                  <a:schemeClr val="bg1"/>
                </a:solidFill>
              </a:rPr>
              <a:t>Remote config</a:t>
            </a:r>
          </a:p>
          <a:p>
            <a:r>
              <a:rPr lang="pt-BR" sz="2000" dirty="0">
                <a:solidFill>
                  <a:schemeClr val="bg1"/>
                </a:solidFill>
              </a:rPr>
              <a:t>Dynamic Links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F1ADF2A7-E101-417F-9954-B80440460A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7679733"/>
              </p:ext>
            </p:extLst>
          </p:nvPr>
        </p:nvGraphicFramePr>
        <p:xfrm>
          <a:off x="5926183" y="888879"/>
          <a:ext cx="5169989" cy="5080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607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9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D66F1D-D21C-4839-8305-9FDD0BDE2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Planos e preços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400194-A7E3-4B3E-9B55-199E9EFAE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000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F1ADF2A7-E101-417F-9954-B80440460A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9759668"/>
              </p:ext>
            </p:extLst>
          </p:nvPr>
        </p:nvGraphicFramePr>
        <p:xfrm>
          <a:off x="5911718" y="1152948"/>
          <a:ext cx="5048020" cy="4552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209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9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D66F1D-D21C-4839-8305-9FDD0BDE2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Vantagens e desvantagens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39304AAB-28D7-4940-BEC1-D51C727CD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724067"/>
              </p:ext>
            </p:extLst>
          </p:nvPr>
        </p:nvGraphicFramePr>
        <p:xfrm>
          <a:off x="4932921" y="790079"/>
          <a:ext cx="6993468" cy="148336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3496734">
                  <a:extLst>
                    <a:ext uri="{9D8B030D-6E8A-4147-A177-3AD203B41FA5}">
                      <a16:colId xmlns:a16="http://schemas.microsoft.com/office/drawing/2014/main" val="1232795780"/>
                    </a:ext>
                  </a:extLst>
                </a:gridCol>
                <a:gridCol w="3496734">
                  <a:extLst>
                    <a:ext uri="{9D8B030D-6E8A-4147-A177-3AD203B41FA5}">
                      <a16:colId xmlns:a16="http://schemas.microsoft.com/office/drawing/2014/main" val="2169492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Vantagens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Desvantagens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862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Estrutura pronta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Limitação da plataforma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013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Implementação fácil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Documentação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64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Escalável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Pode ser descontinuado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176471"/>
                  </a:ext>
                </a:extLst>
              </a:tr>
            </a:tbl>
          </a:graphicData>
        </a:graphic>
      </p:graphicFrame>
      <p:pic>
        <p:nvPicPr>
          <p:cNvPr id="1032" name="Picture 8" descr="https://tecnologia.culturamix.com/blog/wp-content/gallery/redes-sociais-5/vantagens-e-desvantagens.png">
            <a:extLst>
              <a:ext uri="{FF2B5EF4-FFF2-40B4-BE49-F238E27FC236}">
                <a16:creationId xmlns:a16="http://schemas.microsoft.com/office/drawing/2014/main" id="{4AFC938E-DC9C-4B43-B77B-2A4B0CB78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55" y="3203437"/>
            <a:ext cx="38100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92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9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D66F1D-D21C-4839-8305-9FDD0BDE2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3 situações onde o Firebase é ótimo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F2C48907-BFB8-4581-A4DF-8CA215D57E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6290043"/>
              </p:ext>
            </p:extLst>
          </p:nvPr>
        </p:nvGraphicFramePr>
        <p:xfrm>
          <a:off x="5865222" y="1215450"/>
          <a:ext cx="5156926" cy="4427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157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9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D66F1D-D21C-4839-8305-9FDD0BDE2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Conhecendo o console</a:t>
            </a:r>
          </a:p>
        </p:txBody>
      </p:sp>
      <p:pic>
        <p:nvPicPr>
          <p:cNvPr id="1026" name="Picture 2" descr="https://firebase.google.com/docs/projects/images/firebase_console_overview.png?hl=pt-br">
            <a:extLst>
              <a:ext uri="{FF2B5EF4-FFF2-40B4-BE49-F238E27FC236}">
                <a16:creationId xmlns:a16="http://schemas.microsoft.com/office/drawing/2014/main" id="{2C163D37-3F30-4FC1-A87B-CEE5C5F9D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959" y="1252117"/>
            <a:ext cx="6976102" cy="4353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20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9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D66F1D-D21C-4839-8305-9FDD0BDE2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Um pouco de código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485C30-47B6-4AC0-8321-2147416F0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33" y="1008151"/>
            <a:ext cx="6497870" cy="48416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19552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133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O que vamos ver?</vt:lpstr>
      <vt:lpstr>Firebase?</vt:lpstr>
      <vt:lpstr>Recursos</vt:lpstr>
      <vt:lpstr>Planos e preços</vt:lpstr>
      <vt:lpstr>Vantagens e desvantagens</vt:lpstr>
      <vt:lpstr>3 situações onde o Firebase é ótimo</vt:lpstr>
      <vt:lpstr>Conhecendo o console</vt:lpstr>
      <vt:lpstr>Um pouco de código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Abranches</dc:creator>
  <cp:lastModifiedBy>Danilo Abranches</cp:lastModifiedBy>
  <cp:revision>51</cp:revision>
  <dcterms:created xsi:type="dcterms:W3CDTF">2019-07-11T00:01:52Z</dcterms:created>
  <dcterms:modified xsi:type="dcterms:W3CDTF">2019-07-15T21:22:29Z</dcterms:modified>
</cp:coreProperties>
</file>