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8" r:id="rId9"/>
    <p:sldId id="267" r:id="rId10"/>
    <p:sldId id="262" r:id="rId11"/>
    <p:sldId id="261" r:id="rId12"/>
    <p:sldId id="260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714-3014-426D-8DE3-8A75AD09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7F86D-7B04-44C1-9590-C2187869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B93-1FC6-44EF-BE0C-BC26845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B13E-4958-46F4-9098-49E968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4EFF-B62B-412C-B32B-BFB2166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A50-82D8-4C35-9DD0-E81623F2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83F7-63DA-43E4-B3CE-DAA6A6BA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2A5D-2489-41AE-809F-68F747BB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403A-AC16-42AC-BDEB-C382E5BC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EBF0-68F9-4608-ACD6-BDB67B0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6F03-D171-48CB-9F99-E8A90CAA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51B0-007C-4974-A88A-5BA0146B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EFFA-D0FE-4AA3-BD86-E93043F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C85A-C42E-407E-AFE3-C601F1B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2FDB-10E8-47BF-A297-2BB855C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CA-5E8E-40A5-84BF-BC10DDC4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081-F302-44D2-A592-339ECE99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CC2B-BCFC-4543-BD68-211AF6F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C281-E1E0-4598-8C38-D9DE034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8816-193B-4C3F-8CB5-AA63670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E04-213D-4BB7-8185-53DE7BF2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C610-0F54-444A-9B64-8C5B54E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3C5-824A-498D-AB4F-CDFA5C0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8EB0-28A9-4F08-A9A5-FEFB3C0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54B-4805-47CE-8B66-FD98E94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758E-04FD-4841-94CC-D897A5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8686-1B9B-480A-A020-C11B989C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1872-E474-4AA7-844F-8000E912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C45B-23C9-401C-8E02-3A39F37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6E0D-C41D-4D41-BDA2-72982CC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AC4-ECE2-4E08-A0BC-BB99653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A29-5482-4C40-83CF-6DEC9A5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25D7-01E1-45D0-A3B5-2B46189A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E66C-01B4-4120-9DB8-AF18C4E7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AD4E-EF4A-4F73-8C52-A63647E4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A242-13C7-4EA3-9A49-7AACFFBE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DCD69-D6DA-480D-8E6F-B62007BE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21B08-BC23-4DA8-AB5F-2245F94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9CCC4-BB57-4638-9CAC-5E8C431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19B-94C4-4267-A03D-DB12BF8A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E9C5F-0923-4AF1-8D49-D0672E4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CD3F-BA61-48A6-8BBD-A407988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F6F5-FDD0-441E-A751-87BBA90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AE07-0C97-4170-8AFF-2070FE6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688-628F-4D92-BC0C-E983B87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1779-072F-4E82-B25B-6D854B91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A30C-1798-48AE-8493-CC01B98E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2F4-CEFC-4399-9A4E-DBDBDFB8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934F-C32D-465E-9A14-CEFE63AB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F7C2-7022-44F9-8D18-3508CD7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5-BBCB-4E25-9A42-93A4B02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B4B7-4F40-4250-9FB7-0A7052C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3B56-1908-49CF-B239-C7C0201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5AB8-DDD6-4D74-B857-4DFA289B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6068-F769-4529-A2D6-81269D11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AD92-5B73-4BF1-B89C-7692CEC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97C8-0A51-467A-B1D8-23D25750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7C68-D6D2-4F76-9883-B1ABD52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9B9A-7F53-4350-BBC1-1C8970B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A2F9-4BC5-43E9-B672-8893AC21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E1C-8214-4B82-93AB-1450207E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F509-758D-4464-9D42-F923A93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6A45-0211-4B0B-A3E3-85C5F17A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90A-ED43-471D-A3BE-6A6F575B7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Автотранспортное предприятие по перевозке топлива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9D03-5FA0-4691-9D98-60EEF7B9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668" y="423363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Ст. группы Исит-191</a:t>
            </a:r>
            <a:br>
              <a:rPr lang="ru-RU" dirty="0"/>
            </a:br>
            <a:r>
              <a:rPr lang="ru-RU" dirty="0" err="1"/>
              <a:t>Харкевич</a:t>
            </a:r>
            <a:r>
              <a:rPr lang="ru-RU" dirty="0"/>
              <a:t> Артём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EAF3-C3C3-43B3-A650-F0F2924A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854" y="442471"/>
            <a:ext cx="3999971" cy="1689029"/>
          </a:xfrm>
        </p:spPr>
        <p:txBody>
          <a:bodyPr anchor="b">
            <a:normAutofit/>
          </a:bodyPr>
          <a:lstStyle/>
          <a:p>
            <a:r>
              <a:rPr lang="ru-RU" sz="3700" dirty="0"/>
              <a:t>Роли</a:t>
            </a:r>
            <a:r>
              <a:rPr lang="en-US" sz="3700" dirty="0"/>
              <a:t> </a:t>
            </a:r>
            <a:r>
              <a:rPr lang="ru-RU" sz="3700" dirty="0"/>
              <a:t>пользователей в приложении</a:t>
            </a:r>
            <a:endParaRPr lang="en-US" sz="3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B127-D0DE-4DC5-9011-C38AAF26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" y="664525"/>
            <a:ext cx="2405190" cy="148684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625FE-6FB4-4AA9-9646-A42ECCEB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23" y="506058"/>
            <a:ext cx="4294719" cy="180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AC50A-0BFA-4DFD-A952-8B04C438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31" y="2589601"/>
            <a:ext cx="5997951" cy="1994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CCCF2-0A8A-494B-8C64-99810AC79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209" y="4863681"/>
            <a:ext cx="7855960" cy="1689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3E05E-8B26-43E1-83E1-2BE68A88EA02}"/>
              </a:ext>
            </a:extLst>
          </p:cNvPr>
          <p:cNvSpPr txBox="1"/>
          <p:nvPr/>
        </p:nvSpPr>
        <p:spPr>
          <a:xfrm>
            <a:off x="1682885" y="3290723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Заказчик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C8E8C-59B3-4793-BF57-962611A6AD2A}"/>
              </a:ext>
            </a:extLst>
          </p:cNvPr>
          <p:cNvSpPr txBox="1"/>
          <p:nvPr/>
        </p:nvSpPr>
        <p:spPr>
          <a:xfrm>
            <a:off x="505838" y="5341318"/>
            <a:ext cx="137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Водитель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9AD66-0745-4A8E-93FA-277DD6D14BF1}"/>
              </a:ext>
            </a:extLst>
          </p:cNvPr>
          <p:cNvSpPr txBox="1"/>
          <p:nvPr/>
        </p:nvSpPr>
        <p:spPr>
          <a:xfrm>
            <a:off x="3142992" y="1041071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41A4D-04BD-40FB-9FA4-6C307C82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Авторизация и аутентификация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91CCF-BE51-464C-9BCC-02E546DA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76" y="772573"/>
            <a:ext cx="4872376" cy="3167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9D826-ADC3-407B-9D14-A7B9D62A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31" y="4501904"/>
            <a:ext cx="6320441" cy="12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5E57-B6A8-416F-9D19-C52B14D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Формы</a:t>
            </a:r>
            <a:r>
              <a:rPr lang="en-US" sz="4200" dirty="0"/>
              <a:t> </a:t>
            </a:r>
            <a:r>
              <a:rPr lang="en-US" sz="4200" dirty="0" err="1"/>
              <a:t>заказчика</a:t>
            </a:r>
            <a:endParaRPr lang="en-US" sz="4200" dirty="0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FAFB6F-8D13-4CAB-B8CD-FBFEF04B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29" y="1012019"/>
            <a:ext cx="6505221" cy="182146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63380-CB31-4DAA-AB2A-6C6F3D6D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89" y="3315854"/>
            <a:ext cx="2384371" cy="345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F93D-C2CA-49B9-A635-125F66D3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34" y="3315854"/>
            <a:ext cx="3705749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908D1-4903-4812-A60B-D831657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ru-RU" sz="4800"/>
              <a:t>Отчёт</a:t>
            </a:r>
            <a:endParaRPr lang="en-US" sz="4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0A5BD-2F5C-448C-AE89-9F2B13CA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533225"/>
            <a:ext cx="6320441" cy="57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96B-A85D-4ECD-B127-7D1C0E0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47C9-A22E-42B8-9291-A3AAB29E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443348"/>
            <a:ext cx="6319101" cy="314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2B54B-C4DA-4162-97AA-D4214882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6" y="3016578"/>
            <a:ext cx="4828527" cy="33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CF4-9B61-4F32-B99A-22D3369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1E059-F238-49D2-9411-3A72FC58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17" y="1253330"/>
            <a:ext cx="463769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1E3B6-D840-476B-85FC-CDB2D0ED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49" y="2113474"/>
            <a:ext cx="3314734" cy="281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DC9FD-3EBE-4AFF-A453-E2BCD9DCE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95" y="1245733"/>
            <a:ext cx="3314733" cy="4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B92A-0B7B-42EE-9D47-F7DCFB6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142-88D5-4123-B3E5-58DB2ECB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1797344"/>
            <a:ext cx="5930245" cy="4351338"/>
          </a:xfrm>
        </p:spPr>
        <p:txBody>
          <a:bodyPr/>
          <a:lstStyle/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 курсовой работы являются: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таблиц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связей между таблицами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запросов для в 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паттерна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View Controller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навыков программирование в среде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технологии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системы авторизации и аутентификации;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реализация доступа клиента к серверу СУБД.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8348B-C2D6-4C6B-A044-0426A853A7E9}"/>
              </a:ext>
            </a:extLst>
          </p:cNvPr>
          <p:cNvSpPr txBox="1"/>
          <p:nvPr/>
        </p:nvSpPr>
        <p:spPr>
          <a:xfrm>
            <a:off x="7557155" y="1914402"/>
            <a:ext cx="4113229" cy="360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8310" algn="just">
              <a:lnSpc>
                <a:spcPct val="115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создание веб-приложения и базы данных с помощью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 MS SQL Server ˗ инструмент для визуального проектирования баз данных, также для администрирования и разработки. С#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платформа обладает следующими преимуществами: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439-7DAE-434A-B2D8-0AC8D35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7A0-683A-42DB-928E-E0692B3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качестве предметной области </a:t>
            </a:r>
            <a:r>
              <a:rPr lang="ru-RU" dirty="0" err="1"/>
              <a:t>рассматаривается</a:t>
            </a:r>
            <a:r>
              <a:rPr lang="ru-RU" dirty="0"/>
              <a:t> </a:t>
            </a:r>
            <a:r>
              <a:rPr lang="ru-RU" dirty="0" err="1"/>
              <a:t>автотрнаспортное</a:t>
            </a:r>
            <a:r>
              <a:rPr lang="ru-RU" dirty="0"/>
              <a:t> предприятие (гараж), предоставляющее услуги </a:t>
            </a:r>
            <a:r>
              <a:rPr lang="ru-RU" dirty="0" err="1"/>
              <a:t>автомобильниых</a:t>
            </a:r>
            <a:r>
              <a:rPr lang="ru-RU" dirty="0"/>
              <a:t> перевозок топлива. База данных должна хранить данные об автомобилях, водителях, марках топлива для заправки автомобилей, данные о перевозках.</a:t>
            </a:r>
            <a:br>
              <a:rPr lang="ru-RU" dirty="0"/>
            </a:br>
            <a:r>
              <a:rPr lang="ru-RU" dirty="0"/>
              <a:t>Водители закреплены за автомобилями, причем за одним автомобилем может быть закреплено несколько водителей но каждый водитель закреплен только за одним </a:t>
            </a:r>
            <a:r>
              <a:rPr lang="ru-RU" dirty="0" err="1"/>
              <a:t>автомбилем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ECC-6739-4989-8702-CDBCBD6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66459-F31E-48E1-81E1-5A02A858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146" y="382384"/>
            <a:ext cx="2835497" cy="6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3EE3-6A19-4A23-8B60-CC22D0F7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Паттерн MVC</a:t>
            </a:r>
          </a:p>
        </p:txBody>
      </p:sp>
      <p:pic>
        <p:nvPicPr>
          <p:cNvPr id="1028" name="Picture 4" descr="Model-View-Controller — Википедия">
            <a:extLst>
              <a:ext uri="{FF2B5EF4-FFF2-40B4-BE49-F238E27FC236}">
                <a16:creationId xmlns:a16="http://schemas.microsoft.com/office/drawing/2014/main" id="{71655B71-0723-4EF3-AD79-482A16C2E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57" y="643466"/>
            <a:ext cx="509141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5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36A63-0042-4157-9E1F-81B1E10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injection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BA502-8936-42BF-9FF6-22B7811D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847457"/>
            <a:ext cx="6579910" cy="32725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96DC-2FE1-46D8-BC99-C688080C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Dependency injection (DI) или внедрение зависимостей представляет механизм, который позволяет сделать взаимодействующие в приложении объекты слабосвязанными. Такие объекты связаны между собой через абстракции, например, через интерфейсы, что делает всю систему более гибкой, более адаптируемой и расширяемой.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8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30370-626D-48F8-9D08-70AEF19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Доступ к базе данных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Entity Framework Core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A2C5C-7BE5-41EB-B9EF-78C1E013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82" y="698067"/>
            <a:ext cx="4305881" cy="110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878D-E393-40B8-BA3A-27BB50C5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98" y="1798109"/>
            <a:ext cx="3764002" cy="4618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DEFC5-9419-4ABC-B05D-1C53FC47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63" y="3107945"/>
            <a:ext cx="4325572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617C4-4DEB-43D1-AE8B-6E850C5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Сервисы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42E24-B657-461C-90AA-D5F05DB7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4" y="2957665"/>
            <a:ext cx="3234081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53FBE-99E9-4DDB-AFF0-3A5BD42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06" y="2957665"/>
            <a:ext cx="4417658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7AC9F-BA88-4548-8D69-AB43CF4F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4213"/>
            <a:ext cx="8293100" cy="399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D834A-C78A-4376-B226-2FBC6CF9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738" y="684213"/>
            <a:ext cx="2151063" cy="399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FC1D-3911-457E-A5C0-FD091C24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ru-RU" dirty="0"/>
              <a:t>Модели и </a:t>
            </a:r>
            <a:r>
              <a:rPr lang="en-US" dirty="0" err="1"/>
              <a:t>AutoMapper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Автотранспортное предприятие по перевозке топлива</vt:lpstr>
      <vt:lpstr>Цель и задача</vt:lpstr>
      <vt:lpstr>Задание</vt:lpstr>
      <vt:lpstr>Структура приложения</vt:lpstr>
      <vt:lpstr>Паттерн MVC</vt:lpstr>
      <vt:lpstr>Dependency injection</vt:lpstr>
      <vt:lpstr>Доступ к базе данных Entity Framework Core</vt:lpstr>
      <vt:lpstr>Сервисы</vt:lpstr>
      <vt:lpstr>Модели и AutoMapper</vt:lpstr>
      <vt:lpstr>Роли пользователей в приложении</vt:lpstr>
      <vt:lpstr>Авторизация и аутентификация</vt:lpstr>
      <vt:lpstr>Формы заказчика</vt:lpstr>
      <vt:lpstr>Отчёт</vt:lpstr>
      <vt:lpstr>Диаграммы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Автотранспортное предприятие по перевозке топлива</dc:title>
  <dc:creator>Artsiom Kharkevich</dc:creator>
  <cp:lastModifiedBy>Artsiom Kharkevich</cp:lastModifiedBy>
  <cp:revision>10</cp:revision>
  <dcterms:created xsi:type="dcterms:W3CDTF">2021-12-27T18:45:51Z</dcterms:created>
  <dcterms:modified xsi:type="dcterms:W3CDTF">2021-12-28T13:55:13Z</dcterms:modified>
</cp:coreProperties>
</file>