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9" r:id="rId7"/>
    <p:sldId id="264" r:id="rId8"/>
    <p:sldId id="268" r:id="rId9"/>
    <p:sldId id="267" r:id="rId10"/>
    <p:sldId id="262" r:id="rId11"/>
    <p:sldId id="261" r:id="rId12"/>
    <p:sldId id="260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3714-3014-426D-8DE3-8A75AD092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7F86D-7B04-44C1-9590-C21878690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9B93-1FC6-44EF-BE0C-BC26845D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5B13E-4958-46F4-9098-49E9683D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E4EFF-B62B-412C-B32B-BFB2166B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CA50-82D8-4C35-9DD0-E81623F2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783F7-63DA-43E4-B3CE-DAA6A6BA1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A2A5D-2489-41AE-809F-68F747BB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3403A-AC16-42AC-BDEB-C382E5BC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EBF0-68F9-4608-ACD6-BDB67B09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5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F6F03-D171-48CB-9F99-E8A90CAAC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651B0-007C-4974-A88A-5BA0146B2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3EFFA-D0FE-4AA3-BD86-E93043F4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C85A-C42E-407E-AFE3-C601F1BC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12FDB-10E8-47BF-A297-2BB855CC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6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76CA-5E8E-40A5-84BF-BC10DDC4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0081-F302-44D2-A592-339ECE996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CCC2B-BCFC-4543-BD68-211AF6F4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DC281-E1E0-4598-8C38-D9DE0346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C8816-193B-4C3F-8CB5-AA636700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4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5E04-213D-4BB7-8185-53DE7BF2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C610-0F54-444A-9B64-8C5B54EA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3C5-824A-498D-AB4F-CDFA5C08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28EB0-28A9-4F08-A9A5-FEFB3C0C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C154B-4805-47CE-8B66-FD98E949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758E-04FD-4841-94CC-D897A51C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18686-1B9B-480A-A020-C11B989C4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61872-E474-4AA7-844F-8000E9121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6C45B-23C9-401C-8E02-3A39F37E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46E0D-C41D-4D41-BDA2-72982CC0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EBAC4-ECE2-4E08-A0BC-BB996539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9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8A29-5482-4C40-83CF-6DEC9A5A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625D7-01E1-45D0-A3B5-2B46189A5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CE66C-01B4-4120-9DB8-AF18C4E7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DAD4E-EF4A-4F73-8C52-A63647E4B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DA242-13C7-4EA3-9A49-7AACFFBE7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DCD69-D6DA-480D-8E6F-B62007BE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21B08-BC23-4DA8-AB5F-2245F946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9CCC4-BB57-4638-9CAC-5E8C431F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819B-94C4-4267-A03D-DB12BF8A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E9C5F-0923-4AF1-8D49-D0672E46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4CD3F-BA61-48A6-8BBD-A4079888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FF6F5-FDD0-441E-A751-87BBA906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9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6AE07-0C97-4170-8AFF-2070FE61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A0688-628F-4D92-BC0C-E983B87A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51779-072F-4E82-B25B-6D854B91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3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A30C-1798-48AE-8493-CC01B98E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612F4-CEFC-4399-9A4E-DBDBDFB8A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0934F-C32D-465E-9A14-CEFE63AB5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2F7C2-7022-44F9-8D18-3508CD71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7D685-BBCB-4E25-9A42-93A4B02A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5B4B7-4F40-4250-9FB7-0A7052CA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3B56-1908-49CF-B239-C7C0201D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75AB8-DDD6-4D74-B857-4DFA289B5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36068-F769-4529-A2D6-81269D117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3AD92-5B73-4BF1-B89C-7692CEC8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9416-5144-4F35-A470-458272D7C95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C97C8-0A51-467A-B1D8-23D25750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7C68-D6D2-4F76-9883-B1ABD520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9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39B9A-7F53-4350-BBC1-1C8970BC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BA2F9-4BC5-43E9-B672-8893AC218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2E1C-8214-4B82-93AB-1450207E7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39416-5144-4F35-A470-458272D7C95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4F509-758D-4464-9D42-F923A93E8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E6A45-0211-4B0B-A3E3-85C5F17AE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3163C-F2F3-4F45-B3EE-0EE7F7A6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8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290A-ED43-471D-A3BE-6A6F575B7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Автотранспортное предприятие по перевозке топлива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99D03-5FA0-4691-9D98-60EEF7B98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2668" y="4233634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Ст. группы ИСиТ-191</a:t>
            </a:r>
            <a:br>
              <a:rPr lang="ru-RU" dirty="0"/>
            </a:br>
            <a:r>
              <a:rPr lang="ru-RU" dirty="0" err="1"/>
              <a:t>Харкевич</a:t>
            </a:r>
            <a:r>
              <a:rPr lang="ru-RU" dirty="0"/>
              <a:t> Артём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9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8EAF3-C3C3-43B3-A650-F0F2924A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854" y="442471"/>
            <a:ext cx="3999971" cy="1689029"/>
          </a:xfrm>
        </p:spPr>
        <p:txBody>
          <a:bodyPr anchor="b">
            <a:normAutofit/>
          </a:bodyPr>
          <a:lstStyle/>
          <a:p>
            <a:r>
              <a:rPr lang="ru-RU" sz="3700" dirty="0"/>
              <a:t>Роли</a:t>
            </a:r>
            <a:r>
              <a:rPr lang="en-US" sz="3700" dirty="0"/>
              <a:t> </a:t>
            </a:r>
            <a:r>
              <a:rPr lang="ru-RU" sz="3700" dirty="0"/>
              <a:t>пользователей в приложении</a:t>
            </a:r>
            <a:endParaRPr lang="en-US" sz="3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BB127-D0DE-4DC5-9011-C38AAF26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2" y="664525"/>
            <a:ext cx="2405190" cy="148684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B625FE-6FB4-4AA9-9646-A42ECCEB9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523" y="506058"/>
            <a:ext cx="4294719" cy="1803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AAC50A-0BFA-4DFD-A952-8B04C438F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031" y="2589601"/>
            <a:ext cx="5997951" cy="1994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ACCCF2-0A8A-494B-8C64-99810AC79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209" y="4863681"/>
            <a:ext cx="7855960" cy="16890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13E05E-8B26-43E1-83E1-2BE68A88EA02}"/>
              </a:ext>
            </a:extLst>
          </p:cNvPr>
          <p:cNvSpPr txBox="1"/>
          <p:nvPr/>
        </p:nvSpPr>
        <p:spPr>
          <a:xfrm>
            <a:off x="1682885" y="3290723"/>
            <a:ext cx="1067838" cy="366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Заказчик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7C8E8C-59B3-4793-BF57-962611A6AD2A}"/>
              </a:ext>
            </a:extLst>
          </p:cNvPr>
          <p:cNvSpPr txBox="1"/>
          <p:nvPr/>
        </p:nvSpPr>
        <p:spPr>
          <a:xfrm>
            <a:off x="505838" y="5341318"/>
            <a:ext cx="137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Водитель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D9AD66-0745-4A8E-93FA-277DD6D14BF1}"/>
              </a:ext>
            </a:extLst>
          </p:cNvPr>
          <p:cNvSpPr txBox="1"/>
          <p:nvPr/>
        </p:nvSpPr>
        <p:spPr>
          <a:xfrm>
            <a:off x="3142992" y="1041071"/>
            <a:ext cx="1067838" cy="366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3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31A4873-64D0-418B-BA9D-D99C52A5F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2128B6-ED88-4712-866F-66C86EE34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41A4D-04BD-40FB-9FA4-6C307C82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2395630"/>
            <a:ext cx="3795840" cy="3733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/>
              <a:t>Авторизация и аутентификация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F91CCF-BE51-464C-9BCC-02E546DAF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176" y="772573"/>
            <a:ext cx="4872376" cy="3167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9D826-ADC3-407B-9D14-A7B9D62AB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331" y="4501904"/>
            <a:ext cx="6320441" cy="12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5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75E57-B6A8-416F-9D19-C52B14D7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 err="1"/>
              <a:t>Формы</a:t>
            </a:r>
            <a:r>
              <a:rPr lang="en-US" sz="4200" dirty="0"/>
              <a:t> </a:t>
            </a:r>
            <a:r>
              <a:rPr lang="en-US" sz="4200" dirty="0" err="1"/>
              <a:t>заказчика</a:t>
            </a:r>
            <a:endParaRPr lang="en-US" sz="4200" dirty="0"/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5FAFB6F-8D13-4CAB-B8CD-FBFEF04B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729" y="1012019"/>
            <a:ext cx="6505221" cy="182146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63380-CB31-4DAA-AB2A-6C6F3D6D8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489" y="3315854"/>
            <a:ext cx="2384371" cy="3455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8F93D-C2CA-49B9-A635-125F66D33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434" y="3315854"/>
            <a:ext cx="3705749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8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D813D1-BA6B-40B4-A101-04BB8944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A3DFA5-2D7B-4989-8ED7-8321EC11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908D1-4903-4812-A60B-D831657A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3629555" cy="1893524"/>
          </a:xfrm>
        </p:spPr>
        <p:txBody>
          <a:bodyPr anchor="b">
            <a:normAutofit/>
          </a:bodyPr>
          <a:lstStyle/>
          <a:p>
            <a:r>
              <a:rPr lang="ru-RU" sz="4800"/>
              <a:t>Отчёт</a:t>
            </a:r>
            <a:endParaRPr lang="en-US" sz="48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C0A5BD-2F5C-448C-AE89-9F2B13CAE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48" y="533225"/>
            <a:ext cx="6320441" cy="578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09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096B-A85D-4ECD-B127-7D1C0E09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Диаграммы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847C9-A22E-42B8-9291-A3AAB29E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9" y="1443348"/>
            <a:ext cx="6319101" cy="3146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12B54B-C4DA-4162-97AA-D42148825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036" y="3016578"/>
            <a:ext cx="4828527" cy="333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8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4CF4-9B61-4F32-B99A-22D3369B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21E059-F238-49D2-9411-3A72FC583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17" y="1253330"/>
            <a:ext cx="4637692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A1E3B6-D840-476B-85FC-CDB2D0ED8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549" y="2113474"/>
            <a:ext cx="3314734" cy="2819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DC9FD-3EBE-4AFF-A453-E2BCD9DCE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295" y="1245733"/>
            <a:ext cx="3314733" cy="435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5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B92A-0B7B-42EE-9D47-F7DCFB65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и задача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D4142-88D5-4123-B3E5-58DB2ECBD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57" y="1797344"/>
            <a:ext cx="5930245" cy="4351338"/>
          </a:xfrm>
        </p:spPr>
        <p:txBody>
          <a:bodyPr/>
          <a:lstStyle/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Задачами курсовой работы являются: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создание таблиц в базе данных;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создание связей между таблицами в базе данных;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создание запросов для в 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освоение паттерна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View Controller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освоение навыков программирование в среде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освоение технологии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освоение системы авторизации и аутентификации;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реализация доступа клиента к серверу СУБД.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8348B-C2D6-4C6B-A044-0426A853A7E9}"/>
              </a:ext>
            </a:extLst>
          </p:cNvPr>
          <p:cNvSpPr txBox="1"/>
          <p:nvPr/>
        </p:nvSpPr>
        <p:spPr>
          <a:xfrm>
            <a:off x="7557155" y="1914402"/>
            <a:ext cx="4113229" cy="2895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8310" algn="just">
              <a:lnSpc>
                <a:spcPct val="115000"/>
              </a:lnSpc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Целью курсовой работы является создание веб-приложения и базы данных с помощью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 SQL Server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#. MS SQL Server ˗ инструмент для визуального проектирования баз данных, также для администрирования и разработки.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8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0439-7DAE-434A-B2D8-0AC8D352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E7A0-683A-42DB-928E-E0692B3A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 качестве предметной области рассматривается автотранспортное предприятие (гараж), предоставляющее услуги автомобильных перевозок топлива. База данных должна хранить данные об автомобилях, водителях, марках топлива для заправки автомобилей, данные о перевозках.</a:t>
            </a:r>
            <a:br>
              <a:rPr lang="ru-RU" dirty="0"/>
            </a:br>
            <a:r>
              <a:rPr lang="ru-RU" dirty="0"/>
              <a:t>Водители закреплены за автомобилями, причем за одним автомобилем может быть закреплено несколько водителей но каждый водитель закреплен только за </a:t>
            </a:r>
            <a:r>
              <a:rPr lang="ru-RU"/>
              <a:t>одним автомобилем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1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B5ECC-6739-4989-8702-CDBCBD6A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5" y="1152144"/>
            <a:ext cx="3794760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Структура приложения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166459-F31E-48E1-81E1-5A02A8583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8146" y="382384"/>
            <a:ext cx="2835497" cy="611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8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A3EE3-6A19-4A23-8B60-CC22D0F7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Паттерн MVC</a:t>
            </a:r>
          </a:p>
        </p:txBody>
      </p:sp>
      <p:pic>
        <p:nvPicPr>
          <p:cNvPr id="1028" name="Picture 4" descr="Model-View-Controller — Википедия">
            <a:extLst>
              <a:ext uri="{FF2B5EF4-FFF2-40B4-BE49-F238E27FC236}">
                <a16:creationId xmlns:a16="http://schemas.microsoft.com/office/drawing/2014/main" id="{71655B71-0723-4EF3-AD79-482A16C2E5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1957" y="643466"/>
            <a:ext cx="5091418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25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56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36A63-0042-4157-9E1F-81B1E10F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Dependency injection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EBA502-8936-42BF-9FF6-22B7811D6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2847457"/>
            <a:ext cx="6579910" cy="32725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96DC-2FE1-46D8-BC99-C688080C7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rgbClr val="FFFFFF"/>
                </a:solidFill>
              </a:rPr>
              <a:t>Dependency injection (DI) или внедрение зависимостей представляет механизм, который позволяет сделать взаимодействующие в приложении объекты слабосвязанными. Такие объекты связаны между собой через абстракции, например, через интерфейсы, что делает всю систему более гибкой, более адаптируемой и расширяемой.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8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6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30370-626D-48F8-9D08-70AEF197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2"/>
            <a:ext cx="4284418" cy="1480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Доступ к базе данных</a:t>
            </a:r>
            <a:br>
              <a:rPr lang="en-US" sz="3400">
                <a:solidFill>
                  <a:schemeClr val="bg1"/>
                </a:solidFill>
              </a:rPr>
            </a:br>
            <a:r>
              <a:rPr lang="en-US" sz="3400">
                <a:solidFill>
                  <a:schemeClr val="bg1"/>
                </a:solidFill>
              </a:rPr>
              <a:t>Entity Framework Core</a:t>
            </a: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838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A2C5C-7BE5-41EB-B9EF-78C1E013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982" y="698067"/>
            <a:ext cx="4305881" cy="1100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71878D-E393-40B8-BA3A-27BB50C50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98" y="1798109"/>
            <a:ext cx="3764002" cy="4618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0DEFC5-9419-4ABC-B05D-1C53FC47B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363" y="3107945"/>
            <a:ext cx="4325572" cy="29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0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617C4-4DEB-43D1-AE8B-6E850C5A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Сервисы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42E24-B657-461C-90AA-D5F05DB76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324" y="2957665"/>
            <a:ext cx="3234081" cy="3346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53FBE-99E9-4DDB-AFF0-3A5BD42E8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806" y="2957665"/>
            <a:ext cx="4417658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8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7AC9F-BA88-4548-8D69-AB43CF4FD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4213"/>
            <a:ext cx="8293100" cy="3995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4D834A-C78A-4376-B226-2FBC6CF96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738" y="684213"/>
            <a:ext cx="2151063" cy="3995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6FC1D-3911-457E-A5C0-FD091C24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ru-RU" dirty="0"/>
              <a:t>Модели и </a:t>
            </a:r>
            <a:r>
              <a:rPr lang="en-US" dirty="0" err="1"/>
              <a:t>AutoMapper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8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254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Автотранспортное предприятие по перевозке топлива</vt:lpstr>
      <vt:lpstr>Цель и задача</vt:lpstr>
      <vt:lpstr>Задание</vt:lpstr>
      <vt:lpstr>Структура приложения</vt:lpstr>
      <vt:lpstr>Паттерн MVC</vt:lpstr>
      <vt:lpstr>Dependency injection</vt:lpstr>
      <vt:lpstr>Доступ к базе данных Entity Framework Core</vt:lpstr>
      <vt:lpstr>Сервисы</vt:lpstr>
      <vt:lpstr>Модели и AutoMapper</vt:lpstr>
      <vt:lpstr>Роли пользователей в приложении</vt:lpstr>
      <vt:lpstr>Авторизация и аутентификация</vt:lpstr>
      <vt:lpstr>Формы заказчика</vt:lpstr>
      <vt:lpstr>Отчёт</vt:lpstr>
      <vt:lpstr>Диаграммы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Автотранспортное предприятие по перевозке топлива</dc:title>
  <dc:creator>Artsiom Kharkevich</dc:creator>
  <cp:lastModifiedBy>Artsiom Kharkevich</cp:lastModifiedBy>
  <cp:revision>13</cp:revision>
  <dcterms:created xsi:type="dcterms:W3CDTF">2021-12-27T18:45:51Z</dcterms:created>
  <dcterms:modified xsi:type="dcterms:W3CDTF">2022-01-10T09:59:17Z</dcterms:modified>
</cp:coreProperties>
</file>