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9" r:id="rId7"/>
    <p:sldId id="264" r:id="rId8"/>
    <p:sldId id="268" r:id="rId9"/>
    <p:sldId id="267" r:id="rId10"/>
    <p:sldId id="262" r:id="rId11"/>
    <p:sldId id="261" r:id="rId12"/>
    <p:sldId id="260" r:id="rId13"/>
    <p:sldId id="266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3714-3014-426D-8DE3-8A75AD092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7F86D-7B04-44C1-9590-C21878690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B93-1FC6-44EF-BE0C-BC26845D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5B13E-4958-46F4-9098-49E9683D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E4EFF-B62B-412C-B32B-BFB2166B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CA50-82D8-4C35-9DD0-E81623F2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783F7-63DA-43E4-B3CE-DAA6A6BA1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2A5D-2489-41AE-809F-68F747BB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3403A-AC16-42AC-BDEB-C382E5BC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EBF0-68F9-4608-ACD6-BDB67B09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5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F6F03-D171-48CB-9F99-E8A90CAAC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651B0-007C-4974-A88A-5BA0146B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EFFA-D0FE-4AA3-BD86-E93043F4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C85A-C42E-407E-AFE3-C601F1BC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2FDB-10E8-47BF-A297-2BB855CC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6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76CA-5E8E-40A5-84BF-BC10DDC4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0081-F302-44D2-A592-339ECE99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CCC2B-BCFC-4543-BD68-211AF6F4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C281-E1E0-4598-8C38-D9DE0346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8816-193B-4C3F-8CB5-AA636700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5E04-213D-4BB7-8185-53DE7BF2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C610-0F54-444A-9B64-8C5B54EA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3C5-824A-498D-AB4F-CDFA5C08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28EB0-28A9-4F08-A9A5-FEFB3C0C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154B-4805-47CE-8B66-FD98E949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758E-04FD-4841-94CC-D897A51C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8686-1B9B-480A-A020-C11B989C4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1872-E474-4AA7-844F-8000E9121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6C45B-23C9-401C-8E02-3A39F37E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6E0D-C41D-4D41-BDA2-72982CC0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BAC4-ECE2-4E08-A0BC-BB996539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9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8A29-5482-4C40-83CF-6DEC9A5A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625D7-01E1-45D0-A3B5-2B46189A5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CE66C-01B4-4120-9DB8-AF18C4E7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DAD4E-EF4A-4F73-8C52-A63647E4B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DA242-13C7-4EA3-9A49-7AACFFBE7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DCD69-D6DA-480D-8E6F-B62007BE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21B08-BC23-4DA8-AB5F-2245F946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9CCC4-BB57-4638-9CAC-5E8C431F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819B-94C4-4267-A03D-DB12BF8A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E9C5F-0923-4AF1-8D49-D0672E46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4CD3F-BA61-48A6-8BBD-A4079888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FF6F5-FDD0-441E-A751-87BBA906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9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6AE07-0C97-4170-8AFF-2070FE61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A0688-628F-4D92-BC0C-E983B87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51779-072F-4E82-B25B-6D854B91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A30C-1798-48AE-8493-CC01B98E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12F4-CEFC-4399-9A4E-DBDBDFB8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0934F-C32D-465E-9A14-CEFE63AB5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2F7C2-7022-44F9-8D18-3508CD71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D685-BBCB-4E25-9A42-93A4B02A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5B4B7-4F40-4250-9FB7-0A7052C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3B56-1908-49CF-B239-C7C0201D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75AB8-DDD6-4D74-B857-4DFA289B5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36068-F769-4529-A2D6-81269D117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3AD92-5B73-4BF1-B89C-7692CEC8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C97C8-0A51-467A-B1D8-23D25750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7C68-D6D2-4F76-9883-B1ABD520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9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39B9A-7F53-4350-BBC1-1C8970BC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A2F9-4BC5-43E9-B672-8893AC218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2E1C-8214-4B82-93AB-1450207E7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9416-5144-4F35-A470-458272D7C95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F509-758D-4464-9D42-F923A93E8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6A45-0211-4B0B-A3E3-85C5F17AE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8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290A-ED43-471D-A3BE-6A6F575B7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Автотранспортное предприятие по перевозке топлива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99D03-5FA0-4691-9D98-60EEF7B98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2668" y="4233634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Ст. группы Исит-191</a:t>
            </a:r>
            <a:br>
              <a:rPr lang="ru-RU" dirty="0"/>
            </a:br>
            <a:r>
              <a:rPr lang="ru-RU" dirty="0" err="1"/>
              <a:t>Харкевич</a:t>
            </a:r>
            <a:r>
              <a:rPr lang="ru-RU" dirty="0"/>
              <a:t> Артём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9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EAF3-C3C3-43B3-A650-F0F2924A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Роли</a:t>
            </a:r>
            <a:r>
              <a:rPr lang="en-US" dirty="0"/>
              <a:t> </a:t>
            </a:r>
            <a:r>
              <a:rPr lang="ru-RU" dirty="0"/>
              <a:t>пользователей в приложении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D8B8-9B02-4048-BA50-D8781BE0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A4D-04BD-40FB-9FA4-6C307C82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Авторизация и аутентификация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02DC-21D1-4643-9D7F-623555B3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5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5E57-B6A8-416F-9D19-C52B14D7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34E7-C53D-45C2-9675-E5032DF7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08D1-4903-4812-A60B-D831657A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Отчёт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4C3D2-4162-43B1-A096-C11B23DC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0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096B-A85D-4ECD-B127-7D1C0E09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959C-9387-4980-905B-AF4DB8CE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ADE0-5057-4187-8FED-5C057535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3522-7A09-4CF2-AA15-8C10455C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B92A-0B7B-42EE-9D47-F7DCFB65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и 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4142-88D5-4123-B3E5-58DB2ECB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8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0439-7DAE-434A-B2D8-0AC8D352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E7A0-683A-42DB-928E-E0692B3A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1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5ECC-6739-4989-8702-CDBCBD6A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приложения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5DFC-CA5B-417D-A02A-528DC2AF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3EE3-6A19-4A23-8B60-CC22D0F7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Паттерн </a:t>
            </a:r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9241-AD76-48D2-B1BB-FC205457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5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6A63-0042-4157-9E1F-81B1E10F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96DC-2FE1-46D8-BC99-C688080C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0370-626D-48F8-9D08-70AEF197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Доступ к базе данных</a:t>
            </a:r>
            <a:br>
              <a:rPr lang="ru-RU" dirty="0"/>
            </a:br>
            <a:r>
              <a:rPr lang="en-US" dirty="0"/>
              <a:t>Entity Framework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5C60-53E1-466A-8071-9850B961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17C4-4DEB-43D1-AE8B-6E850C5A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Сервисы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C990-8E75-4F16-9953-EACFF088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FC1D-3911-457E-A5C0-FD091C24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Модели и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4F5F-0647-4C97-AE32-D40352E9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8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Автотранспортное предприятие по перевозке топлива</vt:lpstr>
      <vt:lpstr>Цель и задача</vt:lpstr>
      <vt:lpstr>Задание</vt:lpstr>
      <vt:lpstr>Структура приложения</vt:lpstr>
      <vt:lpstr>Паттерн MVC</vt:lpstr>
      <vt:lpstr>Dependency injection</vt:lpstr>
      <vt:lpstr>Доступ к базе данных Entity Framework Core</vt:lpstr>
      <vt:lpstr>Сервисы</vt:lpstr>
      <vt:lpstr>Модели и AutoMapper</vt:lpstr>
      <vt:lpstr>Роли пользователей в приложении</vt:lpstr>
      <vt:lpstr>Авторизация и аутентификация</vt:lpstr>
      <vt:lpstr>Формы</vt:lpstr>
      <vt:lpstr>Отчёт</vt:lpstr>
      <vt:lpstr>Диаграммы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Автотранспортное предприятие по перевозке топлива</dc:title>
  <dc:creator>Artsiom Kharkevich</dc:creator>
  <cp:lastModifiedBy>Artsiom Kharkevich</cp:lastModifiedBy>
  <cp:revision>4</cp:revision>
  <dcterms:created xsi:type="dcterms:W3CDTF">2021-12-27T18:45:51Z</dcterms:created>
  <dcterms:modified xsi:type="dcterms:W3CDTF">2021-12-27T18:53:30Z</dcterms:modified>
</cp:coreProperties>
</file>