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BD28-4253-42E8-B8F3-5453767FA65F}" type="datetimeFigureOut">
              <a:rPr lang="sl-SI" smtClean="0"/>
              <a:t>30. 05. 2025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FE79-34E6-4A2F-82BE-E7C03CD0AC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1086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BD28-4253-42E8-B8F3-5453767FA65F}" type="datetimeFigureOut">
              <a:rPr lang="sl-SI" smtClean="0"/>
              <a:t>30. 05. 2025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FE79-34E6-4A2F-82BE-E7C03CD0AC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432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BD28-4253-42E8-B8F3-5453767FA65F}" type="datetimeFigureOut">
              <a:rPr lang="sl-SI" smtClean="0"/>
              <a:t>30. 05. 2025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FE79-34E6-4A2F-82BE-E7C03CD0AC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95133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l-SI"/>
              <a:t>Kliknite za urejanje slogov besedila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BD28-4253-42E8-B8F3-5453767FA65F}" type="datetimeFigureOut">
              <a:rPr lang="sl-SI" smtClean="0"/>
              <a:t>30. 05. 2025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FE79-34E6-4A2F-82BE-E7C03CD0AC0F}" type="slidenum">
              <a:rPr lang="sl-SI" smtClean="0"/>
              <a:t>‹#›</a:t>
            </a:fld>
            <a:endParaRPr lang="sl-SI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6566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BD28-4253-42E8-B8F3-5453767FA65F}" type="datetimeFigureOut">
              <a:rPr lang="sl-SI" smtClean="0"/>
              <a:t>30. 05. 2025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FE79-34E6-4A2F-82BE-E7C03CD0AC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83783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ol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BD28-4253-42E8-B8F3-5453767FA65F}" type="datetimeFigureOut">
              <a:rPr lang="sl-SI" smtClean="0"/>
              <a:t>30. 05. 2025</a:t>
            </a:fld>
            <a:endParaRPr lang="sl-S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FE79-34E6-4A2F-82BE-E7C03CD0AC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72011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lpec s tremi slik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BD28-4253-42E8-B8F3-5453767FA65F}" type="datetimeFigureOut">
              <a:rPr lang="sl-SI" smtClean="0"/>
              <a:t>30. 05. 2025</a:t>
            </a:fld>
            <a:endParaRPr lang="sl-S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FE79-34E6-4A2F-82BE-E7C03CD0AC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3285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BD28-4253-42E8-B8F3-5453767FA65F}" type="datetimeFigureOut">
              <a:rPr lang="sl-SI" smtClean="0"/>
              <a:t>30. 05. 2025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FE79-34E6-4A2F-82BE-E7C03CD0AC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31248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BD28-4253-42E8-B8F3-5453767FA65F}" type="datetimeFigureOut">
              <a:rPr lang="sl-SI" smtClean="0"/>
              <a:t>30. 05. 2025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FE79-34E6-4A2F-82BE-E7C03CD0AC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72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BD28-4253-42E8-B8F3-5453767FA65F}" type="datetimeFigureOut">
              <a:rPr lang="sl-SI" smtClean="0"/>
              <a:t>30. 05. 2025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FE79-34E6-4A2F-82BE-E7C03CD0AC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9486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BD28-4253-42E8-B8F3-5453767FA65F}" type="datetimeFigureOut">
              <a:rPr lang="sl-SI" smtClean="0"/>
              <a:t>30. 05. 2025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FE79-34E6-4A2F-82BE-E7C03CD0AC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0765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BD28-4253-42E8-B8F3-5453767FA65F}" type="datetimeFigureOut">
              <a:rPr lang="sl-SI" smtClean="0"/>
              <a:t>30. 05. 2025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FE79-34E6-4A2F-82BE-E7C03CD0AC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0045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BD28-4253-42E8-B8F3-5453767FA65F}" type="datetimeFigureOut">
              <a:rPr lang="sl-SI" smtClean="0"/>
              <a:t>30. 05. 2025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FE79-34E6-4A2F-82BE-E7C03CD0AC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3107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BD28-4253-42E8-B8F3-5453767FA65F}" type="datetimeFigureOut">
              <a:rPr lang="sl-SI" smtClean="0"/>
              <a:t>30. 05. 2025</a:t>
            </a:fld>
            <a:endParaRPr lang="sl-SI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FE79-34E6-4A2F-82BE-E7C03CD0AC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48901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BD28-4253-42E8-B8F3-5453767FA65F}" type="datetimeFigureOut">
              <a:rPr lang="sl-SI" smtClean="0"/>
              <a:t>30. 05. 2025</a:t>
            </a:fld>
            <a:endParaRPr lang="sl-SI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FE79-34E6-4A2F-82BE-E7C03CD0AC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8075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BD28-4253-42E8-B8F3-5453767FA65F}" type="datetimeFigureOut">
              <a:rPr lang="sl-SI" smtClean="0"/>
              <a:t>30. 05. 2025</a:t>
            </a:fld>
            <a:endParaRPr lang="sl-SI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FE79-34E6-4A2F-82BE-E7C03CD0AC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6327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BD28-4253-42E8-B8F3-5453767FA65F}" type="datetimeFigureOut">
              <a:rPr lang="sl-SI" smtClean="0"/>
              <a:t>30. 05. 2025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FE79-34E6-4A2F-82BE-E7C03CD0AC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6910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2BBD28-4253-42E8-B8F3-5453767FA65F}" type="datetimeFigureOut">
              <a:rPr lang="sl-SI" smtClean="0"/>
              <a:t>30. 05. 2025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6FE79-34E6-4A2F-82BE-E7C03CD0AC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80921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39F290A-CBBD-43CB-B463-281C24E9E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1844" y="2590800"/>
            <a:ext cx="5508312" cy="984314"/>
          </a:xfrm>
        </p:spPr>
        <p:txBody>
          <a:bodyPr/>
          <a:lstStyle/>
          <a:p>
            <a:r>
              <a:rPr lang="sl-SI" dirty="0"/>
              <a:t>FOKUSTIMER</a:t>
            </a:r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419FD4B0-8825-4415-92F3-41547D0AD54E}"/>
              </a:ext>
            </a:extLst>
          </p:cNvPr>
          <p:cNvSpPr txBox="1"/>
          <p:nvPr/>
        </p:nvSpPr>
        <p:spPr>
          <a:xfrm>
            <a:off x="1676400" y="4622800"/>
            <a:ext cx="441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000" dirty="0"/>
              <a:t>Pripravil: </a:t>
            </a:r>
            <a:r>
              <a:rPr lang="sl-SI" sz="2000" dirty="0" err="1"/>
              <a:t>Danylo</a:t>
            </a:r>
            <a:r>
              <a:rPr lang="sl-SI" sz="2000" dirty="0"/>
              <a:t> </a:t>
            </a:r>
            <a:r>
              <a:rPr lang="sl-SI" sz="2000" dirty="0" err="1"/>
              <a:t>Horodetskyi</a:t>
            </a:r>
            <a:r>
              <a:rPr lang="sl-SI" sz="2000" dirty="0"/>
              <a:t>, 3Rc</a:t>
            </a:r>
          </a:p>
          <a:p>
            <a:endParaRPr lang="sl-SI" sz="2000" dirty="0"/>
          </a:p>
        </p:txBody>
      </p:sp>
    </p:spTree>
    <p:extLst>
      <p:ext uri="{BB962C8B-B14F-4D97-AF65-F5344CB8AC3E}">
        <p14:creationId xmlns:p14="http://schemas.microsoft.com/office/powerpoint/2010/main" val="44967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1DEE241-520F-4D94-A773-6B9D5C739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NAMEN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3708DEA5-958D-433F-8B9A-5E92DE999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7522" cy="1376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 sz="2800" b="0" i="0" dirty="0" err="1">
                <a:solidFill>
                  <a:schemeClr val="accent3">
                    <a:lumMod val="75000"/>
                  </a:schemeClr>
                </a:solidFill>
                <a:effectLst/>
                <a:latin typeface="-apple-system"/>
              </a:rPr>
              <a:t>FocusT</a:t>
            </a:r>
            <a:r>
              <a:rPr lang="sl-SI" sz="2800" dirty="0" err="1">
                <a:solidFill>
                  <a:schemeClr val="accent3">
                    <a:lumMod val="75000"/>
                  </a:schemeClr>
                </a:solidFill>
                <a:latin typeface="-apple-system"/>
              </a:rPr>
              <a:t>imer</a:t>
            </a:r>
            <a:r>
              <a:rPr lang="sl-SI" sz="2800" b="0" i="0" dirty="0">
                <a:solidFill>
                  <a:schemeClr val="accent3">
                    <a:lumMod val="75000"/>
                  </a:schemeClr>
                </a:solidFill>
                <a:effectLst/>
                <a:latin typeface="-apple-system"/>
              </a:rPr>
              <a:t> je spletna aplikacija, namenjena uporabnikom, ki si želijo povečati svojo produktivnost, zmanjšati </a:t>
            </a:r>
            <a:r>
              <a:rPr lang="sl-SI" sz="2800" b="0" i="0" dirty="0" err="1">
                <a:solidFill>
                  <a:schemeClr val="accent3">
                    <a:lumMod val="75000"/>
                  </a:schemeClr>
                </a:solidFill>
                <a:effectLst/>
                <a:latin typeface="-apple-system"/>
              </a:rPr>
              <a:t>prokrastinacijo</a:t>
            </a:r>
            <a:r>
              <a:rPr lang="sl-SI" sz="2800" b="0" i="0" dirty="0">
                <a:solidFill>
                  <a:schemeClr val="accent3">
                    <a:lumMod val="75000"/>
                  </a:schemeClr>
                </a:solidFill>
                <a:effectLst/>
                <a:latin typeface="-apple-system"/>
              </a:rPr>
              <a:t> in izboljšati fokus pri študiju ali delu.</a:t>
            </a:r>
          </a:p>
          <a:p>
            <a:pPr marL="0" indent="0">
              <a:buNone/>
            </a:pPr>
            <a:endParaRPr lang="sl-SI" sz="2800" dirty="0"/>
          </a:p>
        </p:txBody>
      </p:sp>
    </p:spTree>
    <p:extLst>
      <p:ext uri="{BB962C8B-B14F-4D97-AF65-F5344CB8AC3E}">
        <p14:creationId xmlns:p14="http://schemas.microsoft.com/office/powerpoint/2010/main" val="1109999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852A6BF-C349-4600-8731-CE980F96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z="4800" dirty="0"/>
              <a:t>CILJ</a:t>
            </a:r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DB80FAC2-F94A-4DBC-AD9A-C83207189C1C}"/>
              </a:ext>
            </a:extLst>
          </p:cNvPr>
          <p:cNvSpPr txBox="1"/>
          <p:nvPr/>
        </p:nvSpPr>
        <p:spPr>
          <a:xfrm>
            <a:off x="804334" y="1951672"/>
            <a:ext cx="90455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sl-SI" sz="2800" b="0" i="0" dirty="0">
                <a:solidFill>
                  <a:schemeClr val="accent3">
                    <a:lumMod val="75000"/>
                  </a:schemeClr>
                </a:solidFill>
                <a:effectLst/>
                <a:latin typeface="-apple-system"/>
              </a:rPr>
              <a:t>Razviti uporabniku prijazno spletno aplikacijo za sledenje produktivnosti.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l-SI" sz="2800" b="0" i="0" dirty="0">
                <a:solidFill>
                  <a:schemeClr val="accent3">
                    <a:lumMod val="75000"/>
                  </a:schemeClr>
                </a:solidFill>
                <a:effectLst/>
                <a:latin typeface="-apple-system"/>
              </a:rPr>
              <a:t>Uvesti funkcionalnost prijateljstva za dodatno motivacijo.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l-SI" sz="2800" b="0" i="0" dirty="0">
                <a:solidFill>
                  <a:schemeClr val="accent3">
                    <a:lumMod val="75000"/>
                  </a:schemeClr>
                </a:solidFill>
                <a:effectLst/>
                <a:latin typeface="-apple-system"/>
              </a:rPr>
              <a:t>Omogočiti vpogled v osebne statistike osredotočenosti.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l-SI" sz="2800" b="0" i="0" dirty="0">
                <a:solidFill>
                  <a:schemeClr val="accent3">
                    <a:lumMod val="75000"/>
                  </a:schemeClr>
                </a:solidFill>
                <a:effectLst/>
                <a:latin typeface="-apple-system"/>
              </a:rPr>
              <a:t>Vzpostaviti varno in prijetno uporabniško izkušnjo.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l-SI" sz="2800" b="0" i="0" dirty="0">
                <a:solidFill>
                  <a:schemeClr val="accent3">
                    <a:lumMod val="75000"/>
                  </a:schemeClr>
                </a:solidFill>
                <a:effectLst/>
                <a:latin typeface="-apple-system"/>
              </a:rPr>
              <a:t>Oblikovati privlačen in odziven dizajn aplikacije.</a:t>
            </a:r>
            <a:endParaRPr lang="sl-SI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32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12F0AB8-FA11-4039-934A-7BAAA9347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z="4800" dirty="0"/>
              <a:t>PROBLEM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54EFBD5-BB59-4CC2-9533-FE0362DC4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01572" cy="4195481"/>
          </a:xfrm>
        </p:spPr>
        <p:txBody>
          <a:bodyPr>
            <a:normAutofit/>
          </a:bodyPr>
          <a:lstStyle/>
          <a:p>
            <a:r>
              <a:rPr lang="sl-SI" sz="2800" b="0" i="0" dirty="0">
                <a:solidFill>
                  <a:schemeClr val="accent3">
                    <a:lumMod val="75000"/>
                  </a:schemeClr>
                </a:solidFill>
                <a:effectLst/>
                <a:latin typeface="-apple-system"/>
              </a:rPr>
              <a:t>Ljudje se pogosto soočajo z raztresenostjo, </a:t>
            </a:r>
            <a:r>
              <a:rPr lang="sl-SI" sz="2800" b="0" i="0" dirty="0" err="1">
                <a:solidFill>
                  <a:schemeClr val="accent3">
                    <a:lumMod val="75000"/>
                  </a:schemeClr>
                </a:solidFill>
                <a:effectLst/>
                <a:latin typeface="-apple-system"/>
              </a:rPr>
              <a:t>prokrastinacijo</a:t>
            </a:r>
            <a:r>
              <a:rPr lang="sl-SI" sz="2800" b="0" i="0" dirty="0">
                <a:solidFill>
                  <a:schemeClr val="accent3">
                    <a:lumMod val="75000"/>
                  </a:schemeClr>
                </a:solidFill>
                <a:effectLst/>
                <a:latin typeface="-apple-system"/>
              </a:rPr>
              <a:t> in pomanjkanjem motivacije. </a:t>
            </a:r>
          </a:p>
          <a:p>
            <a:r>
              <a:rPr lang="sl-SI" sz="2800" b="0" i="0" dirty="0">
                <a:solidFill>
                  <a:schemeClr val="accent3">
                    <a:lumMod val="75000"/>
                  </a:schemeClr>
                </a:solidFill>
                <a:effectLst/>
                <a:latin typeface="-apple-system"/>
              </a:rPr>
              <a:t>Večina obstoječih orodij je preveč kompleksnih ali </a:t>
            </a:r>
            <a:r>
              <a:rPr lang="sl-SI" sz="2800" b="0" i="0" dirty="0" err="1">
                <a:solidFill>
                  <a:schemeClr val="accent3">
                    <a:lumMod val="75000"/>
                  </a:schemeClr>
                </a:solidFill>
                <a:effectLst/>
                <a:latin typeface="-apple-system"/>
              </a:rPr>
              <a:t>neponudnih</a:t>
            </a:r>
            <a:r>
              <a:rPr lang="sl-SI" sz="2800" b="0" i="0" dirty="0">
                <a:solidFill>
                  <a:schemeClr val="accent3">
                    <a:lumMod val="75000"/>
                  </a:schemeClr>
                </a:solidFill>
                <a:effectLst/>
                <a:latin typeface="-apple-system"/>
              </a:rPr>
              <a:t>. </a:t>
            </a:r>
          </a:p>
          <a:p>
            <a:r>
              <a:rPr lang="sl-SI" sz="2800" b="0" i="0" dirty="0">
                <a:solidFill>
                  <a:schemeClr val="accent3">
                    <a:lumMod val="75000"/>
                  </a:schemeClr>
                </a:solidFill>
                <a:effectLst/>
                <a:latin typeface="-apple-system"/>
              </a:rPr>
              <a:t>Manjka občutek napredka in družbene povezanosti.</a:t>
            </a:r>
            <a:endParaRPr lang="sl-SI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10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BC33F76-07B9-4FD0-BA07-8B3ED729D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z="4800" dirty="0"/>
              <a:t>REŠITEV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E939327-2D9C-4D19-AF4A-7D691D441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17614" cy="4195481"/>
          </a:xfrm>
        </p:spPr>
        <p:txBody>
          <a:bodyPr>
            <a:normAutofit/>
          </a:bodyPr>
          <a:lstStyle/>
          <a:p>
            <a:r>
              <a:rPr lang="sl-SI" sz="2800" b="0" i="0" dirty="0" err="1">
                <a:solidFill>
                  <a:schemeClr val="accent3">
                    <a:lumMod val="75000"/>
                  </a:schemeClr>
                </a:solidFill>
                <a:effectLst/>
                <a:latin typeface="-apple-system"/>
              </a:rPr>
              <a:t>FocusTimer</a:t>
            </a:r>
            <a:r>
              <a:rPr lang="sl-SI" sz="2800" b="0" i="0" dirty="0">
                <a:solidFill>
                  <a:schemeClr val="accent3">
                    <a:lumMod val="75000"/>
                  </a:schemeClr>
                </a:solidFill>
                <a:effectLst/>
                <a:latin typeface="-apple-system"/>
              </a:rPr>
              <a:t> s preprostim in estetskim vmesnikom omogoča začetek “fokus seje” z enim klikom. </a:t>
            </a:r>
          </a:p>
          <a:p>
            <a:r>
              <a:rPr lang="sl-SI" sz="2800" b="0" i="0" dirty="0">
                <a:solidFill>
                  <a:schemeClr val="accent3">
                    <a:lumMod val="75000"/>
                  </a:schemeClr>
                </a:solidFill>
                <a:effectLst/>
                <a:latin typeface="-apple-system"/>
              </a:rPr>
              <a:t>Statistika uporabniku pokaže napredek (število sej, skupni čas, zadnja aktivnost).</a:t>
            </a:r>
          </a:p>
          <a:p>
            <a:r>
              <a:rPr lang="sl-SI" sz="2800" b="0" i="0" dirty="0">
                <a:solidFill>
                  <a:schemeClr val="accent3">
                    <a:lumMod val="75000"/>
                  </a:schemeClr>
                </a:solidFill>
                <a:effectLst/>
                <a:latin typeface="-apple-system"/>
              </a:rPr>
              <a:t>Dodajanje prijateljev spodbuja družbeno odgovornost brez nujnosti skupne aktivnosti.</a:t>
            </a:r>
            <a:endParaRPr lang="sl-SI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48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D2FA14B-1F1A-4DF8-9470-62B0CCA6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4888415" cy="782524"/>
          </a:xfrm>
        </p:spPr>
        <p:txBody>
          <a:bodyPr/>
          <a:lstStyle/>
          <a:p>
            <a:r>
              <a:rPr lang="sl-SI" sz="4800" dirty="0"/>
              <a:t>ANALIZ TRGA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8545F97-DFBF-48D1-B50B-20BF0F5FA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255" y="2271355"/>
            <a:ext cx="8946541" cy="4195481"/>
          </a:xfrm>
        </p:spPr>
        <p:txBody>
          <a:bodyPr>
            <a:normAutofit/>
          </a:bodyPr>
          <a:lstStyle/>
          <a:p>
            <a:r>
              <a:rPr lang="sl-SI" sz="2800" b="0" i="0" dirty="0">
                <a:solidFill>
                  <a:schemeClr val="accent3">
                    <a:lumMod val="75000"/>
                  </a:schemeClr>
                </a:solidFill>
                <a:effectLst/>
                <a:latin typeface="-apple-system"/>
              </a:rPr>
              <a:t>-Študenti (srednje šole in fakultete) </a:t>
            </a:r>
          </a:p>
          <a:p>
            <a:r>
              <a:rPr lang="sl-SI" sz="2800" b="0" i="0" dirty="0">
                <a:solidFill>
                  <a:schemeClr val="accent3">
                    <a:lumMod val="75000"/>
                  </a:schemeClr>
                </a:solidFill>
                <a:effectLst/>
                <a:latin typeface="-apple-system"/>
              </a:rPr>
              <a:t>Mladi strokovnjaki in </a:t>
            </a:r>
            <a:r>
              <a:rPr lang="sl-SI" sz="2800" b="0" i="0" dirty="0" err="1">
                <a:solidFill>
                  <a:schemeClr val="accent3">
                    <a:lumMod val="75000"/>
                  </a:schemeClr>
                </a:solidFill>
                <a:effectLst/>
                <a:latin typeface="-apple-system"/>
              </a:rPr>
              <a:t>freelancerji</a:t>
            </a:r>
            <a:r>
              <a:rPr lang="sl-SI" sz="2800" b="0" i="0" dirty="0">
                <a:solidFill>
                  <a:schemeClr val="accent3">
                    <a:lumMod val="75000"/>
                  </a:schemeClr>
                </a:solidFill>
                <a:effectLst/>
                <a:latin typeface="-apple-system"/>
              </a:rPr>
              <a:t> </a:t>
            </a:r>
          </a:p>
          <a:p>
            <a:r>
              <a:rPr lang="sl-SI" sz="2800" b="0" i="0" dirty="0">
                <a:solidFill>
                  <a:schemeClr val="accent3">
                    <a:lumMod val="75000"/>
                  </a:schemeClr>
                </a:solidFill>
                <a:effectLst/>
                <a:latin typeface="-apple-system"/>
              </a:rPr>
              <a:t>Ljudje, ki delajo od doma</a:t>
            </a:r>
            <a:endParaRPr lang="sl-SI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50CF8816-87DE-499D-936D-017D0F9621D1}"/>
              </a:ext>
            </a:extLst>
          </p:cNvPr>
          <p:cNvSpPr txBox="1"/>
          <p:nvPr/>
        </p:nvSpPr>
        <p:spPr>
          <a:xfrm>
            <a:off x="1061255" y="1460911"/>
            <a:ext cx="539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3600" dirty="0">
                <a:solidFill>
                  <a:schemeClr val="accent3">
                    <a:lumMod val="75000"/>
                  </a:schemeClr>
                </a:solidFill>
              </a:rPr>
              <a:t>Ciljna skupina:</a:t>
            </a:r>
            <a:endParaRPr lang="sl-SI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93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A5DAE2A-4976-4F12-8826-E64B79AFC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8674351" cy="798566"/>
          </a:xfrm>
        </p:spPr>
        <p:txBody>
          <a:bodyPr/>
          <a:lstStyle/>
          <a:p>
            <a:r>
              <a:rPr lang="sl-SI" sz="4800" dirty="0"/>
              <a:t>KONKURENČNE APLIKACIJE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A73441F-68BA-42D4-9175-44ACB02B9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sz="2800" b="0" i="0" dirty="0" err="1">
                <a:solidFill>
                  <a:schemeClr val="accent3">
                    <a:lumMod val="75000"/>
                  </a:schemeClr>
                </a:solidFill>
                <a:effectLst/>
                <a:latin typeface="-apple-system"/>
              </a:rPr>
              <a:t>Focus</a:t>
            </a:r>
            <a:r>
              <a:rPr lang="sl-SI" sz="2800" b="0" i="0" dirty="0">
                <a:solidFill>
                  <a:schemeClr val="accent3">
                    <a:lumMod val="75000"/>
                  </a:schemeClr>
                </a:solidFill>
                <a:effectLst/>
                <a:latin typeface="-apple-system"/>
              </a:rPr>
              <a:t> To-Do </a:t>
            </a:r>
          </a:p>
          <a:p>
            <a:r>
              <a:rPr lang="sl-SI" sz="2800" b="0" i="0" dirty="0" err="1">
                <a:solidFill>
                  <a:schemeClr val="accent3">
                    <a:lumMod val="75000"/>
                  </a:schemeClr>
                </a:solidFill>
                <a:effectLst/>
                <a:latin typeface="-apple-system"/>
              </a:rPr>
              <a:t>Pomofocus</a:t>
            </a:r>
            <a:r>
              <a:rPr lang="sl-SI" sz="2800" b="0" i="0" dirty="0">
                <a:solidFill>
                  <a:schemeClr val="accent3">
                    <a:lumMod val="75000"/>
                  </a:schemeClr>
                </a:solidFill>
                <a:effectLst/>
                <a:latin typeface="-apple-system"/>
              </a:rPr>
              <a:t> </a:t>
            </a:r>
          </a:p>
          <a:p>
            <a:r>
              <a:rPr lang="sl-SI" sz="2800" b="0" i="0" dirty="0" err="1">
                <a:solidFill>
                  <a:schemeClr val="accent3">
                    <a:lumMod val="75000"/>
                  </a:schemeClr>
                </a:solidFill>
                <a:effectLst/>
                <a:latin typeface="-apple-system"/>
              </a:rPr>
              <a:t>RescueTime</a:t>
            </a:r>
            <a:endParaRPr lang="sl-SI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66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elektreno">
  <a:themeElements>
    <a:clrScheme name="Naelektreno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Naelektren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aelektren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170</Words>
  <Application>Microsoft Office PowerPoint</Application>
  <PresentationFormat>Širokozaslonsko</PresentationFormat>
  <Paragraphs>27</Paragraphs>
  <Slides>7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5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Century Gothic</vt:lpstr>
      <vt:lpstr>Wingdings</vt:lpstr>
      <vt:lpstr>Wingdings 3</vt:lpstr>
      <vt:lpstr>Naelektreno</vt:lpstr>
      <vt:lpstr>FOKUSTIMER</vt:lpstr>
      <vt:lpstr>NAMEN</vt:lpstr>
      <vt:lpstr>CILJ</vt:lpstr>
      <vt:lpstr>PROBLEM</vt:lpstr>
      <vt:lpstr>REŠITEV</vt:lpstr>
      <vt:lpstr>ANALIZ TRGA</vt:lpstr>
      <vt:lpstr>KONKURENČNE APLIKACIJE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FOKUSTIMER</dc:title>
  <dc:creator>Uporabnik</dc:creator>
  <cp:lastModifiedBy>Uporabnik</cp:lastModifiedBy>
  <cp:revision>4</cp:revision>
  <dcterms:created xsi:type="dcterms:W3CDTF">2025-05-30T06:20:55Z</dcterms:created>
  <dcterms:modified xsi:type="dcterms:W3CDTF">2025-05-30T06:55:46Z</dcterms:modified>
</cp:coreProperties>
</file>