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58" r:id="rId4"/>
    <p:sldId id="264" r:id="rId5"/>
    <p:sldId id="259" r:id="rId6"/>
    <p:sldId id="260" r:id="rId7"/>
    <p:sldId id="262" r:id="rId8"/>
    <p:sldId id="265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A211E-E85D-4276-BA15-CFA6E9735D36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F1DF4-F9B6-4DA3-990A-875AEF41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2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1DF4-F9B6-4DA3-990A-875AEF41A9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2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Scope Definition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5098" y="1693331"/>
            <a:ext cx="6815669" cy="1515533"/>
          </a:xfrm>
        </p:spPr>
        <p:txBody>
          <a:bodyPr/>
          <a:lstStyle/>
          <a:p>
            <a:r>
              <a:rPr lang="en-US" sz="4000" dirty="0" smtClean="0">
                <a:solidFill>
                  <a:srgbClr val="00B050"/>
                </a:solidFill>
              </a:rPr>
              <a:t>Agricultural Information System</a:t>
            </a:r>
            <a:br>
              <a:rPr lang="en-US" sz="4000" dirty="0" smtClean="0">
                <a:solidFill>
                  <a:srgbClr val="00B05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(A system to integrate all important agro-information)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95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C000"/>
                </a:solidFill>
              </a:rPr>
              <a:t>Existing System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n-BD" dirty="0" smtClean="0"/>
              <a:t>Farmers work based on experiential farming knowledge</a:t>
            </a:r>
          </a:p>
          <a:p>
            <a:r>
              <a:rPr lang="bn-BD" dirty="0" smtClean="0"/>
              <a:t>Intuitive cultivation in regard </a:t>
            </a:r>
            <a:r>
              <a:rPr lang="en-US" dirty="0" smtClean="0"/>
              <a:t>to weather</a:t>
            </a:r>
          </a:p>
          <a:p>
            <a:r>
              <a:rPr lang="en-US" dirty="0" smtClean="0"/>
              <a:t>Often faces problems on farming</a:t>
            </a:r>
            <a:endParaRPr lang="bn-BD" dirty="0"/>
          </a:p>
          <a:p>
            <a:r>
              <a:rPr lang="bn-BD" dirty="0" smtClean="0"/>
              <a:t>Use ancient farming method</a:t>
            </a:r>
          </a:p>
          <a:p>
            <a:r>
              <a:rPr lang="bn-BD" dirty="0" smtClean="0"/>
              <a:t>Don’t know what to do for loan/subsidy</a:t>
            </a:r>
            <a:endParaRPr lang="en-US" dirty="0" smtClean="0"/>
          </a:p>
          <a:p>
            <a:endParaRPr lang="en-US" dirty="0" smtClean="0"/>
          </a:p>
          <a:p>
            <a:endParaRPr lang="bn-BD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16600" y="6139934"/>
            <a:ext cx="596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</a:t>
            </a:r>
            <a:endParaRPr lang="en-US" sz="3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52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C000"/>
                </a:solidFill>
              </a:rPr>
              <a:t>	</a:t>
            </a:r>
            <a:r>
              <a:rPr lang="en-US" sz="3200" dirty="0" smtClean="0">
                <a:solidFill>
                  <a:srgbClr val="FFC000"/>
                </a:solidFill>
              </a:rPr>
              <a:t>               Problems of Existing </a:t>
            </a:r>
            <a:r>
              <a:rPr lang="en-US" sz="3200" dirty="0" smtClean="0">
                <a:solidFill>
                  <a:srgbClr val="FFC000"/>
                </a:solidFill>
              </a:rPr>
              <a:t>System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Ignorance of farming  </a:t>
            </a:r>
            <a:r>
              <a:rPr lang="en-US" dirty="0" smtClean="0"/>
              <a:t>information</a:t>
            </a:r>
          </a:p>
          <a:p>
            <a:r>
              <a:rPr lang="bn-BD" dirty="0" smtClean="0"/>
              <a:t>Less information on weather forecast</a:t>
            </a:r>
            <a:endParaRPr lang="en-US" dirty="0" smtClean="0"/>
          </a:p>
          <a:p>
            <a:r>
              <a:rPr lang="bn-BD" dirty="0" smtClean="0"/>
              <a:t>Poor interaction between farmers and experts </a:t>
            </a:r>
            <a:endParaRPr lang="en-US" dirty="0" smtClean="0"/>
          </a:p>
          <a:p>
            <a:r>
              <a:rPr lang="bn-BD" dirty="0" smtClean="0"/>
              <a:t>Exploited by loan sharks because of illiteracy </a:t>
            </a:r>
            <a:endParaRPr lang="en-US" dirty="0" smtClean="0"/>
          </a:p>
          <a:p>
            <a:r>
              <a:rPr lang="en-US" dirty="0" smtClean="0"/>
              <a:t>Lack of </a:t>
            </a:r>
            <a:r>
              <a:rPr lang="bn-BD" dirty="0" smtClean="0"/>
              <a:t>new technologies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53128" y="6108124"/>
            <a:ext cx="5659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75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FFC000"/>
                </a:solidFill>
              </a:rPr>
              <a:t>	Discovering </a:t>
            </a:r>
            <a:r>
              <a:rPr lang="en-US" sz="3600" dirty="0">
                <a:solidFill>
                  <a:srgbClr val="FFC000"/>
                </a:solidFill>
              </a:rPr>
              <a:t>Scope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3008" y="2683541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3600" b="1" dirty="0" smtClean="0">
                <a:solidFill>
                  <a:schemeClr val="accent1"/>
                </a:solidFill>
              </a:rPr>
              <a:t>We will cover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 smtClean="0"/>
              <a:t> Detailed </a:t>
            </a:r>
            <a:r>
              <a:rPr lang="en-US" dirty="0"/>
              <a:t>info </a:t>
            </a:r>
            <a:r>
              <a:rPr lang="bn-BD" dirty="0" smtClean="0"/>
              <a:t>on farming</a:t>
            </a:r>
            <a:endParaRPr lang="en-US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bn-BD" dirty="0" smtClean="0"/>
              <a:t>Farmers’ memberships</a:t>
            </a:r>
            <a:endParaRPr lang="en-US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bn-BD" dirty="0" smtClean="0"/>
              <a:t>Experts’ opinions</a:t>
            </a:r>
            <a:endParaRPr lang="en-US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bn-BD" dirty="0" smtClean="0"/>
              <a:t>Agro-market information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bn-BD" smtClean="0"/>
              <a:t> Weather status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02479" y="6170415"/>
            <a:ext cx="3529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3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79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C000"/>
                </a:solidFill>
              </a:rPr>
              <a:t>	</a:t>
            </a:r>
            <a:r>
              <a:rPr lang="en-US" sz="3600" dirty="0" smtClean="0">
                <a:solidFill>
                  <a:srgbClr val="FFC000"/>
                </a:solidFill>
              </a:rPr>
              <a:t>Discovering Scope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6903" y="2528796"/>
            <a:ext cx="4233202" cy="3566160"/>
          </a:xfrm>
        </p:spPr>
        <p:txBody>
          <a:bodyPr anchor="ctr"/>
          <a:lstStyle/>
          <a:p>
            <a:pPr marL="0" lvl="0" indent="0" algn="ctr">
              <a:buNone/>
            </a:pPr>
            <a:endParaRPr lang="en-US" sz="3600" b="1" dirty="0" smtClean="0">
              <a:solidFill>
                <a:schemeClr val="accent1"/>
              </a:solidFill>
            </a:endParaRPr>
          </a:p>
          <a:p>
            <a:pPr marL="0" lvl="0" indent="0" algn="ctr">
              <a:buNone/>
            </a:pPr>
            <a:r>
              <a:rPr lang="en-US" sz="3600" b="1" dirty="0" smtClean="0">
                <a:solidFill>
                  <a:schemeClr val="accent1"/>
                </a:solidFill>
              </a:rPr>
              <a:t>We will not cover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800" dirty="0" smtClean="0"/>
              <a:t> Online marketing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Online banking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Incubation</a:t>
            </a:r>
          </a:p>
          <a:p>
            <a:pPr marL="0" indent="0">
              <a:buNone/>
            </a:pPr>
            <a:endParaRPr lang="en-US" sz="2800" dirty="0"/>
          </a:p>
          <a:p>
            <a:pPr lvl="0"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15060" y="6114534"/>
            <a:ext cx="3529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4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57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C000"/>
                </a:solidFill>
              </a:rPr>
              <a:t>	Worthiness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100" y="2451100"/>
            <a:ext cx="11062874" cy="3533793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800" dirty="0"/>
              <a:t> </a:t>
            </a:r>
            <a:r>
              <a:rPr lang="en-US" sz="7400" dirty="0" smtClean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1200" dirty="0" smtClean="0"/>
              <a:t>Farmer </a:t>
            </a:r>
            <a:r>
              <a:rPr lang="en-US" sz="11200" dirty="0"/>
              <a:t>friendly system with the help of interpreting info </a:t>
            </a:r>
            <a:r>
              <a:rPr lang="en-US" sz="11200" dirty="0" smtClean="0"/>
              <a:t>center</a:t>
            </a:r>
            <a:endParaRPr lang="en-US" sz="14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11200" dirty="0" smtClean="0"/>
              <a:t>System regulation from the management</a:t>
            </a:r>
            <a:endParaRPr lang="en-US" sz="11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1200" dirty="0" smtClean="0"/>
              <a:t> </a:t>
            </a:r>
            <a:r>
              <a:rPr lang="bn-BD" sz="11200" dirty="0" smtClean="0"/>
              <a:t>Weather update</a:t>
            </a:r>
            <a:r>
              <a:rPr lang="en-US" sz="11200" dirty="0" smtClean="0"/>
              <a:t>s</a:t>
            </a:r>
            <a:r>
              <a:rPr lang="bn-BD" sz="11200" dirty="0" smtClean="0"/>
              <a:t> </a:t>
            </a:r>
            <a:r>
              <a:rPr lang="bn-BD" sz="11200" dirty="0"/>
              <a:t>with harvest </a:t>
            </a:r>
            <a:r>
              <a:rPr lang="bn-BD" sz="11200" dirty="0" smtClean="0"/>
              <a:t>compatibility</a:t>
            </a:r>
            <a:endParaRPr lang="en-US" sz="11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11200" dirty="0"/>
              <a:t> </a:t>
            </a:r>
            <a:r>
              <a:rPr lang="en-US" sz="11200" dirty="0" smtClean="0"/>
              <a:t>Effective interaction with farmers and experts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1200" dirty="0" smtClean="0"/>
              <a:t>Important </a:t>
            </a:r>
            <a:r>
              <a:rPr lang="en-US" sz="11200" dirty="0"/>
              <a:t>i</a:t>
            </a:r>
            <a:r>
              <a:rPr lang="en-US" sz="11200" dirty="0" smtClean="0"/>
              <a:t>nformation access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ü"/>
            </a:pPr>
            <a:endParaRPr lang="bn-BD" sz="1200" dirty="0"/>
          </a:p>
          <a:p>
            <a:pPr>
              <a:buFont typeface="Wingdings" panose="05000000000000000000" pitchFamily="2" charset="2"/>
              <a:buChar char="ü"/>
            </a:pPr>
            <a:endParaRPr lang="en-US" sz="12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18200" y="6158468"/>
            <a:ext cx="596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5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78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	</a:t>
            </a:r>
            <a:r>
              <a:rPr lang="en-US" sz="3200" dirty="0" smtClean="0">
                <a:solidFill>
                  <a:srgbClr val="FFC000"/>
                </a:solidFill>
              </a:rPr>
              <a:t>Possible Roadblocks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3299" y="2682564"/>
            <a:ext cx="9601196" cy="3318936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 Seeking attention of farmers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Corruption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 Govt. verification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 Cost of maintenance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03669" y="6127234"/>
            <a:ext cx="377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6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82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C000"/>
                </a:solidFill>
              </a:rPr>
              <a:t>Roadblock Counter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Summoning farmers via field workers</a:t>
            </a:r>
          </a:p>
          <a:p>
            <a:r>
              <a:rPr lang="en-US" dirty="0" smtClean="0"/>
              <a:t>Effective communication with govt.</a:t>
            </a:r>
          </a:p>
          <a:p>
            <a:r>
              <a:rPr lang="en-US" dirty="0" smtClean="0"/>
              <a:t>Seeking govt. help or NGO help for maintenance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3600" y="6165334"/>
            <a:ext cx="4601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7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94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Thank you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56932"/>
            <a:ext cx="9601196" cy="3318936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B (1)</a:t>
            </a:r>
          </a:p>
          <a:p>
            <a:pPr marL="0" indent="0" algn="ctr">
              <a:buNone/>
            </a:pPr>
            <a:r>
              <a:rPr lang="en-US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Group  </a:t>
            </a:r>
            <a:r>
              <a:rPr lang="en-US" sz="38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</a:t>
            </a:r>
            <a:r>
              <a:rPr lang="en-US" sz="2800" i="1" u="sng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Student </a:t>
            </a:r>
            <a:r>
              <a:rPr lang="en-US" sz="2800" i="1" u="sng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No. </a:t>
            </a:r>
          </a:p>
          <a:p>
            <a:pPr marL="0" indent="0" algn="ctr">
              <a:buNone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		1005078</a:t>
            </a:r>
          </a:p>
          <a:p>
            <a:pPr marL="0" indent="0" algn="ctr">
              <a:buNone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		1005079</a:t>
            </a:r>
          </a:p>
          <a:p>
            <a:pPr marL="0" indent="0" algn="ctr">
              <a:buNone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		1005083</a:t>
            </a:r>
          </a:p>
          <a:p>
            <a:pPr marL="0" indent="0" algn="ctr">
              <a:buNone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		1005086</a:t>
            </a:r>
          </a:p>
          <a:p>
            <a:pPr marL="0" indent="0" algn="ctr">
              <a:buNone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		1005087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30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163</Words>
  <Application>Microsoft Office PowerPoint</Application>
  <PresentationFormat>Custom</PresentationFormat>
  <Paragraphs>71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Organic</vt:lpstr>
      <vt:lpstr>Agricultural Information System (A system to integrate all important agro-information)</vt:lpstr>
      <vt:lpstr>Existing System</vt:lpstr>
      <vt:lpstr>                Problems of Existing System</vt:lpstr>
      <vt:lpstr> Discovering Scope</vt:lpstr>
      <vt:lpstr> Discovering Scope</vt:lpstr>
      <vt:lpstr> Worthiness</vt:lpstr>
      <vt:lpstr> Possible Roadblocks</vt:lpstr>
      <vt:lpstr>Roadblock Counter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Traveler’s Diary</dc:title>
  <dc:creator>RAHAT</dc:creator>
  <cp:lastModifiedBy>Rahmatullah Roche</cp:lastModifiedBy>
  <cp:revision>36</cp:revision>
  <dcterms:created xsi:type="dcterms:W3CDTF">2014-01-24T18:57:10Z</dcterms:created>
  <dcterms:modified xsi:type="dcterms:W3CDTF">2014-01-29T07:13:55Z</dcterms:modified>
</cp:coreProperties>
</file>